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4"/>
  </p:notesMasterIdLst>
  <p:sldIdLst>
    <p:sldId id="264" r:id="rId2"/>
    <p:sldId id="373" r:id="rId3"/>
    <p:sldId id="374" r:id="rId4"/>
    <p:sldId id="266" r:id="rId5"/>
    <p:sldId id="314" r:id="rId6"/>
    <p:sldId id="313" r:id="rId7"/>
    <p:sldId id="287" r:id="rId8"/>
    <p:sldId id="301" r:id="rId9"/>
    <p:sldId id="302" r:id="rId10"/>
    <p:sldId id="296" r:id="rId11"/>
    <p:sldId id="297" r:id="rId12"/>
    <p:sldId id="298" r:id="rId13"/>
    <p:sldId id="362" r:id="rId14"/>
    <p:sldId id="299" r:id="rId15"/>
    <p:sldId id="300" r:id="rId16"/>
    <p:sldId id="363" r:id="rId17"/>
    <p:sldId id="371" r:id="rId18"/>
    <p:sldId id="372" r:id="rId19"/>
    <p:sldId id="365" r:id="rId20"/>
    <p:sldId id="366" r:id="rId21"/>
    <p:sldId id="367" r:id="rId22"/>
    <p:sldId id="368" r:id="rId23"/>
    <p:sldId id="370" r:id="rId24"/>
    <p:sldId id="380" r:id="rId25"/>
    <p:sldId id="376" r:id="rId26"/>
    <p:sldId id="377" r:id="rId27"/>
    <p:sldId id="378" r:id="rId28"/>
    <p:sldId id="379" r:id="rId29"/>
    <p:sldId id="304" r:id="rId30"/>
    <p:sldId id="311" r:id="rId31"/>
    <p:sldId id="308" r:id="rId32"/>
    <p:sldId id="309" r:id="rId33"/>
    <p:sldId id="310" r:id="rId34"/>
    <p:sldId id="307" r:id="rId35"/>
    <p:sldId id="312" r:id="rId36"/>
    <p:sldId id="318" r:id="rId37"/>
    <p:sldId id="319" r:id="rId38"/>
    <p:sldId id="321" r:id="rId39"/>
    <p:sldId id="272" r:id="rId40"/>
    <p:sldId id="280" r:id="rId41"/>
    <p:sldId id="277" r:id="rId42"/>
    <p:sldId id="279" r:id="rId43"/>
    <p:sldId id="281" r:id="rId44"/>
    <p:sldId id="278" r:id="rId45"/>
    <p:sldId id="282" r:id="rId46"/>
    <p:sldId id="283" r:id="rId47"/>
    <p:sldId id="291" r:id="rId48"/>
    <p:sldId id="360" r:id="rId49"/>
    <p:sldId id="381" r:id="rId50"/>
    <p:sldId id="322" r:id="rId51"/>
    <p:sldId id="324" r:id="rId52"/>
    <p:sldId id="383" r:id="rId53"/>
    <p:sldId id="340" r:id="rId54"/>
    <p:sldId id="341" r:id="rId55"/>
    <p:sldId id="342" r:id="rId56"/>
    <p:sldId id="343" r:id="rId57"/>
    <p:sldId id="344" r:id="rId58"/>
    <p:sldId id="345" r:id="rId59"/>
    <p:sldId id="346" r:id="rId60"/>
    <p:sldId id="347" r:id="rId61"/>
    <p:sldId id="348" r:id="rId62"/>
    <p:sldId id="351" r:id="rId63"/>
    <p:sldId id="355" r:id="rId64"/>
    <p:sldId id="357" r:id="rId65"/>
    <p:sldId id="358" r:id="rId66"/>
    <p:sldId id="359" r:id="rId67"/>
    <p:sldId id="336" r:id="rId68"/>
    <p:sldId id="361" r:id="rId69"/>
    <p:sldId id="335" r:id="rId70"/>
    <p:sldId id="356" r:id="rId71"/>
    <p:sldId id="325" r:id="rId72"/>
    <p:sldId id="350" r:id="rId73"/>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114D26BE-E5A0-4061-8F20-5635DACA710E}">
          <p14:sldIdLst>
            <p14:sldId id="264"/>
            <p14:sldId id="373"/>
            <p14:sldId id="374"/>
            <p14:sldId id="266"/>
            <p14:sldId id="314"/>
            <p14:sldId id="313"/>
            <p14:sldId id="287"/>
            <p14:sldId id="301"/>
            <p14:sldId id="302"/>
            <p14:sldId id="296"/>
            <p14:sldId id="297"/>
            <p14:sldId id="298"/>
            <p14:sldId id="362"/>
            <p14:sldId id="299"/>
            <p14:sldId id="300"/>
            <p14:sldId id="363"/>
            <p14:sldId id="371"/>
            <p14:sldId id="372"/>
            <p14:sldId id="365"/>
            <p14:sldId id="366"/>
            <p14:sldId id="367"/>
            <p14:sldId id="368"/>
            <p14:sldId id="370"/>
            <p14:sldId id="380"/>
            <p14:sldId id="376"/>
            <p14:sldId id="377"/>
            <p14:sldId id="378"/>
            <p14:sldId id="379"/>
            <p14:sldId id="304"/>
            <p14:sldId id="311"/>
            <p14:sldId id="308"/>
            <p14:sldId id="309"/>
            <p14:sldId id="310"/>
            <p14:sldId id="307"/>
            <p14:sldId id="312"/>
            <p14:sldId id="318"/>
            <p14:sldId id="319"/>
            <p14:sldId id="321"/>
            <p14:sldId id="272"/>
            <p14:sldId id="280"/>
            <p14:sldId id="277"/>
            <p14:sldId id="279"/>
            <p14:sldId id="281"/>
            <p14:sldId id="278"/>
            <p14:sldId id="282"/>
            <p14:sldId id="283"/>
            <p14:sldId id="291"/>
            <p14:sldId id="360"/>
            <p14:sldId id="381"/>
            <p14:sldId id="322"/>
            <p14:sldId id="324"/>
            <p14:sldId id="383"/>
            <p14:sldId id="340"/>
            <p14:sldId id="341"/>
            <p14:sldId id="342"/>
            <p14:sldId id="343"/>
            <p14:sldId id="344"/>
            <p14:sldId id="345"/>
            <p14:sldId id="346"/>
            <p14:sldId id="347"/>
            <p14:sldId id="348"/>
            <p14:sldId id="351"/>
            <p14:sldId id="355"/>
            <p14:sldId id="357"/>
            <p14:sldId id="358"/>
            <p14:sldId id="359"/>
            <p14:sldId id="336"/>
            <p14:sldId id="361"/>
            <p14:sldId id="335"/>
          </p14:sldIdLst>
        </p14:section>
        <p14:section name="对话设计" id="{2056CDC5-A292-4919-8133-E9FC5163C468}">
          <p14:sldIdLst>
            <p14:sldId id="356"/>
            <p14:sldId id="325"/>
            <p14:sldId id="350"/>
          </p14:sldIdLst>
        </p14:section>
      </p14:sectionLst>
    </p:ext>
    <p:ext uri="{EFAFB233-063F-42B5-8137-9DF3F51BA10A}">
      <p15:sldGuideLst xmlns:p15="http://schemas.microsoft.com/office/powerpoint/2012/main">
        <p15:guide id="1" orient="horz" pos="2112"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818"/>
    <a:srgbClr val="00FF00"/>
    <a:srgbClr val="FFCA1B"/>
    <a:srgbClr val="FFC718"/>
    <a:srgbClr val="FFC81A"/>
    <a:srgbClr val="0D0D0D"/>
    <a:srgbClr val="7F7F7F"/>
    <a:srgbClr val="3D4A55"/>
    <a:srgbClr val="FFC61B"/>
    <a:srgbClr val="3978B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96ED7BE-8CF8-4869-B443-1FBA3895C154}" v="25" dt="2024-12-21T18:43:04.44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445" autoAdjust="0"/>
    <p:restoredTop sz="92392" autoAdjust="0"/>
  </p:normalViewPr>
  <p:slideViewPr>
    <p:cSldViewPr snapToGrid="0">
      <p:cViewPr varScale="1">
        <p:scale>
          <a:sx n="163" d="100"/>
          <a:sy n="163" d="100"/>
        </p:scale>
        <p:origin x="390" y="-66"/>
      </p:cViewPr>
      <p:guideLst>
        <p:guide orient="horz" pos="2112"/>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notesMaster" Target="notesMasters/notesMaster1.xml"/><Relationship Id="rId79" Type="http://schemas.microsoft.com/office/2016/11/relationships/changesInfo" Target="changesInfos/changesInfo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microsoft.com/office/2015/10/relationships/revisionInfo" Target="revisionInfo.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aelan mcgowin" userId="61715dbac123ba2d" providerId="LiveId" clId="{896ED7BE-8CF8-4869-B443-1FBA3895C154}"/>
    <pc:docChg chg="undo custSel addSld modSld">
      <pc:chgData name="kaelan mcgowin" userId="61715dbac123ba2d" providerId="LiveId" clId="{896ED7BE-8CF8-4869-B443-1FBA3895C154}" dt="2024-12-22T07:34:18.978" v="309" actId="20577"/>
      <pc:docMkLst>
        <pc:docMk/>
      </pc:docMkLst>
      <pc:sldChg chg="modSp mod">
        <pc:chgData name="kaelan mcgowin" userId="61715dbac123ba2d" providerId="LiveId" clId="{896ED7BE-8CF8-4869-B443-1FBA3895C154}" dt="2024-12-21T18:08:37.814" v="4" actId="1076"/>
        <pc:sldMkLst>
          <pc:docMk/>
          <pc:sldMk cId="727292275" sldId="312"/>
        </pc:sldMkLst>
        <pc:grpChg chg="mod">
          <ac:chgData name="kaelan mcgowin" userId="61715dbac123ba2d" providerId="LiveId" clId="{896ED7BE-8CF8-4869-B443-1FBA3895C154}" dt="2024-12-21T18:08:37.814" v="4" actId="1076"/>
          <ac:grpSpMkLst>
            <pc:docMk/>
            <pc:sldMk cId="727292275" sldId="312"/>
            <ac:grpSpMk id="18" creationId="{17C0FDB5-C015-4255-8720-BC2DF2EC1874}"/>
          </ac:grpSpMkLst>
        </pc:grpChg>
      </pc:sldChg>
      <pc:sldChg chg="addSp delSp modSp add mod modAnim">
        <pc:chgData name="kaelan mcgowin" userId="61715dbac123ba2d" providerId="LiveId" clId="{896ED7BE-8CF8-4869-B443-1FBA3895C154}" dt="2024-12-21T18:43:04.444" v="222" actId="164"/>
        <pc:sldMkLst>
          <pc:docMk/>
          <pc:sldMk cId="485277020" sldId="316"/>
        </pc:sldMkLst>
        <pc:spChg chg="add del mod topLvl">
          <ac:chgData name="kaelan mcgowin" userId="61715dbac123ba2d" providerId="LiveId" clId="{896ED7BE-8CF8-4869-B443-1FBA3895C154}" dt="2024-12-21T18:40:48.399" v="199" actId="164"/>
          <ac:spMkLst>
            <pc:docMk/>
            <pc:sldMk cId="485277020" sldId="316"/>
            <ac:spMk id="3" creationId="{8DDA5310-260D-075C-1924-D43265AD4ACD}"/>
          </ac:spMkLst>
        </pc:spChg>
        <pc:spChg chg="add del">
          <ac:chgData name="kaelan mcgowin" userId="61715dbac123ba2d" providerId="LiveId" clId="{896ED7BE-8CF8-4869-B443-1FBA3895C154}" dt="2024-12-21T18:09:58.877" v="29" actId="478"/>
          <ac:spMkLst>
            <pc:docMk/>
            <pc:sldMk cId="485277020" sldId="316"/>
            <ac:spMk id="4" creationId="{90B6E9DA-4107-18D7-AF14-4237A95F4CCD}"/>
          </ac:spMkLst>
        </pc:spChg>
        <pc:spChg chg="add mod topLvl">
          <ac:chgData name="kaelan mcgowin" userId="61715dbac123ba2d" providerId="LiveId" clId="{896ED7BE-8CF8-4869-B443-1FBA3895C154}" dt="2024-12-21T18:40:48.399" v="199" actId="164"/>
          <ac:spMkLst>
            <pc:docMk/>
            <pc:sldMk cId="485277020" sldId="316"/>
            <ac:spMk id="5" creationId="{92A3761A-48C8-AEA5-3F3E-F454782E55ED}"/>
          </ac:spMkLst>
        </pc:spChg>
        <pc:spChg chg="add mod topLvl">
          <ac:chgData name="kaelan mcgowin" userId="61715dbac123ba2d" providerId="LiveId" clId="{896ED7BE-8CF8-4869-B443-1FBA3895C154}" dt="2024-12-21T18:40:48.399" v="199" actId="164"/>
          <ac:spMkLst>
            <pc:docMk/>
            <pc:sldMk cId="485277020" sldId="316"/>
            <ac:spMk id="7" creationId="{3615CD3A-E309-A10C-8BAB-A154A489764D}"/>
          </ac:spMkLst>
        </pc:spChg>
        <pc:spChg chg="add del mod">
          <ac:chgData name="kaelan mcgowin" userId="61715dbac123ba2d" providerId="LiveId" clId="{896ED7BE-8CF8-4869-B443-1FBA3895C154}" dt="2024-12-21T18:12:49.344" v="61" actId="478"/>
          <ac:spMkLst>
            <pc:docMk/>
            <pc:sldMk cId="485277020" sldId="316"/>
            <ac:spMk id="8" creationId="{868151FC-6D50-AB06-7C6B-D0FD5A82A341}"/>
          </ac:spMkLst>
        </pc:spChg>
        <pc:spChg chg="mod">
          <ac:chgData name="kaelan mcgowin" userId="61715dbac123ba2d" providerId="LiveId" clId="{896ED7BE-8CF8-4869-B443-1FBA3895C154}" dt="2024-12-21T18:41:51.358" v="208" actId="1076"/>
          <ac:spMkLst>
            <pc:docMk/>
            <pc:sldMk cId="485277020" sldId="316"/>
            <ac:spMk id="9" creationId="{CAB4B731-08BC-431E-583E-747CB7F30ECA}"/>
          </ac:spMkLst>
        </pc:spChg>
        <pc:spChg chg="mod topLvl">
          <ac:chgData name="kaelan mcgowin" userId="61715dbac123ba2d" providerId="LiveId" clId="{896ED7BE-8CF8-4869-B443-1FBA3895C154}" dt="2024-12-21T18:38:32.360" v="179" actId="207"/>
          <ac:spMkLst>
            <pc:docMk/>
            <pc:sldMk cId="485277020" sldId="316"/>
            <ac:spMk id="10" creationId="{C982229D-4D1A-1F4C-8F44-70DBD9476375}"/>
          </ac:spMkLst>
        </pc:spChg>
        <pc:spChg chg="add del">
          <ac:chgData name="kaelan mcgowin" userId="61715dbac123ba2d" providerId="LiveId" clId="{896ED7BE-8CF8-4869-B443-1FBA3895C154}" dt="2024-12-21T18:13:14.329" v="63" actId="478"/>
          <ac:spMkLst>
            <pc:docMk/>
            <pc:sldMk cId="485277020" sldId="316"/>
            <ac:spMk id="10" creationId="{E1B41EC6-BEA6-8D13-6204-42B5DC22E1E5}"/>
          </ac:spMkLst>
        </pc:spChg>
        <pc:spChg chg="add del mod topLvl">
          <ac:chgData name="kaelan mcgowin" userId="61715dbac123ba2d" providerId="LiveId" clId="{896ED7BE-8CF8-4869-B443-1FBA3895C154}" dt="2024-12-21T18:40:48.399" v="199" actId="164"/>
          <ac:spMkLst>
            <pc:docMk/>
            <pc:sldMk cId="485277020" sldId="316"/>
            <ac:spMk id="11" creationId="{FF391443-B696-A661-0B40-8797AD6BC5C7}"/>
          </ac:spMkLst>
        </pc:spChg>
        <pc:spChg chg="add mod topLvl">
          <ac:chgData name="kaelan mcgowin" userId="61715dbac123ba2d" providerId="LiveId" clId="{896ED7BE-8CF8-4869-B443-1FBA3895C154}" dt="2024-12-21T18:40:48.399" v="199" actId="164"/>
          <ac:spMkLst>
            <pc:docMk/>
            <pc:sldMk cId="485277020" sldId="316"/>
            <ac:spMk id="12" creationId="{71F27956-5EBD-4396-8FAD-F8DF0EE779A7}"/>
          </ac:spMkLst>
        </pc:spChg>
        <pc:spChg chg="mod topLvl">
          <ac:chgData name="kaelan mcgowin" userId="61715dbac123ba2d" providerId="LiveId" clId="{896ED7BE-8CF8-4869-B443-1FBA3895C154}" dt="2024-12-21T18:41:56.087" v="214" actId="1076"/>
          <ac:spMkLst>
            <pc:docMk/>
            <pc:sldMk cId="485277020" sldId="316"/>
            <ac:spMk id="13" creationId="{F9A92817-DF05-F8F3-6FCA-F02612556EA8}"/>
          </ac:spMkLst>
        </pc:spChg>
        <pc:spChg chg="mod topLvl">
          <ac:chgData name="kaelan mcgowin" userId="61715dbac123ba2d" providerId="LiveId" clId="{896ED7BE-8CF8-4869-B443-1FBA3895C154}" dt="2024-12-21T18:38:32.360" v="179" actId="207"/>
          <ac:spMkLst>
            <pc:docMk/>
            <pc:sldMk cId="485277020" sldId="316"/>
            <ac:spMk id="14" creationId="{2BBC9A68-9B91-862C-06E0-0241B6071BB9}"/>
          </ac:spMkLst>
        </pc:spChg>
        <pc:spChg chg="add del">
          <ac:chgData name="kaelan mcgowin" userId="61715dbac123ba2d" providerId="LiveId" clId="{896ED7BE-8CF8-4869-B443-1FBA3895C154}" dt="2024-12-21T18:18:45.803" v="124" actId="11529"/>
          <ac:spMkLst>
            <pc:docMk/>
            <pc:sldMk cId="485277020" sldId="316"/>
            <ac:spMk id="15" creationId="{25711ABE-C95B-D8A9-3B06-87C4AD5F8F14}"/>
          </ac:spMkLst>
        </pc:spChg>
        <pc:spChg chg="mod topLvl">
          <ac:chgData name="kaelan mcgowin" userId="61715dbac123ba2d" providerId="LiveId" clId="{896ED7BE-8CF8-4869-B443-1FBA3895C154}" dt="2024-12-21T18:38:32.360" v="179" actId="207"/>
          <ac:spMkLst>
            <pc:docMk/>
            <pc:sldMk cId="485277020" sldId="316"/>
            <ac:spMk id="15" creationId="{D0E2B402-4D1E-76B2-85B0-B1075670B17C}"/>
          </ac:spMkLst>
        </pc:spChg>
        <pc:spChg chg="add del mod ord">
          <ac:chgData name="kaelan mcgowin" userId="61715dbac123ba2d" providerId="LiveId" clId="{896ED7BE-8CF8-4869-B443-1FBA3895C154}" dt="2024-12-21T18:37:08.128" v="151" actId="478"/>
          <ac:spMkLst>
            <pc:docMk/>
            <pc:sldMk cId="485277020" sldId="316"/>
            <ac:spMk id="16" creationId="{C03565FC-5AD3-81DC-CF3B-D47C3A4B4AED}"/>
          </ac:spMkLst>
        </pc:spChg>
        <pc:spChg chg="mod">
          <ac:chgData name="kaelan mcgowin" userId="61715dbac123ba2d" providerId="LiveId" clId="{896ED7BE-8CF8-4869-B443-1FBA3895C154}" dt="2024-12-21T18:19:57.418" v="139"/>
          <ac:spMkLst>
            <pc:docMk/>
            <pc:sldMk cId="485277020" sldId="316"/>
            <ac:spMk id="17" creationId="{C6B06540-FECF-82F8-36EA-9C13399936C9}"/>
          </ac:spMkLst>
        </pc:spChg>
        <pc:spChg chg="mod topLvl">
          <ac:chgData name="kaelan mcgowin" userId="61715dbac123ba2d" providerId="LiveId" clId="{896ED7BE-8CF8-4869-B443-1FBA3895C154}" dt="2024-12-21T18:38:32.360" v="179" actId="207"/>
          <ac:spMkLst>
            <pc:docMk/>
            <pc:sldMk cId="485277020" sldId="316"/>
            <ac:spMk id="17" creationId="{E2E328D8-1522-7B16-E42B-48A9CE65E4D5}"/>
          </ac:spMkLst>
        </pc:spChg>
        <pc:spChg chg="mod">
          <ac:chgData name="kaelan mcgowin" userId="61715dbac123ba2d" providerId="LiveId" clId="{896ED7BE-8CF8-4869-B443-1FBA3895C154}" dt="2024-12-21T18:41:51.358" v="208" actId="1076"/>
          <ac:spMkLst>
            <pc:docMk/>
            <pc:sldMk cId="485277020" sldId="316"/>
            <ac:spMk id="19" creationId="{4844FED1-0D47-4711-F680-59863678A78B}"/>
          </ac:spMkLst>
        </pc:spChg>
        <pc:spChg chg="add del">
          <ac:chgData name="kaelan mcgowin" userId="61715dbac123ba2d" providerId="LiveId" clId="{896ED7BE-8CF8-4869-B443-1FBA3895C154}" dt="2024-12-21T18:41:18.481" v="202" actId="11529"/>
          <ac:spMkLst>
            <pc:docMk/>
            <pc:sldMk cId="485277020" sldId="316"/>
            <ac:spMk id="22" creationId="{D15A91B1-DFD2-E298-2C1B-37590800C128}"/>
          </ac:spMkLst>
        </pc:spChg>
        <pc:spChg chg="mod topLvl">
          <ac:chgData name="kaelan mcgowin" userId="61715dbac123ba2d" providerId="LiveId" clId="{896ED7BE-8CF8-4869-B443-1FBA3895C154}" dt="2024-12-21T18:43:04.444" v="222" actId="164"/>
          <ac:spMkLst>
            <pc:docMk/>
            <pc:sldMk cId="485277020" sldId="316"/>
            <ac:spMk id="24" creationId="{71114317-3B9D-A18C-B6E2-BFE6481F4C4E}"/>
          </ac:spMkLst>
        </pc:spChg>
        <pc:spChg chg="mod topLvl">
          <ac:chgData name="kaelan mcgowin" userId="61715dbac123ba2d" providerId="LiveId" clId="{896ED7BE-8CF8-4869-B443-1FBA3895C154}" dt="2024-12-21T18:43:04.444" v="222" actId="164"/>
          <ac:spMkLst>
            <pc:docMk/>
            <pc:sldMk cId="485277020" sldId="316"/>
            <ac:spMk id="25" creationId="{6F266635-51F6-D61A-5533-8839407D82F3}"/>
          </ac:spMkLst>
        </pc:spChg>
        <pc:spChg chg="del mod topLvl">
          <ac:chgData name="kaelan mcgowin" userId="61715dbac123ba2d" providerId="LiveId" clId="{896ED7BE-8CF8-4869-B443-1FBA3895C154}" dt="2024-12-21T18:42:03.021" v="216" actId="478"/>
          <ac:spMkLst>
            <pc:docMk/>
            <pc:sldMk cId="485277020" sldId="316"/>
            <ac:spMk id="26" creationId="{8C2E036A-8D38-FED0-3CF2-359FE0E131E2}"/>
          </ac:spMkLst>
        </pc:spChg>
        <pc:spChg chg="del mod topLvl">
          <ac:chgData name="kaelan mcgowin" userId="61715dbac123ba2d" providerId="LiveId" clId="{896ED7BE-8CF8-4869-B443-1FBA3895C154}" dt="2024-12-21T18:42:03.021" v="216" actId="478"/>
          <ac:spMkLst>
            <pc:docMk/>
            <pc:sldMk cId="485277020" sldId="316"/>
            <ac:spMk id="27" creationId="{D3AEBCA8-DA1A-F584-A281-E12083291288}"/>
          </ac:spMkLst>
        </pc:spChg>
        <pc:spChg chg="del mod topLvl">
          <ac:chgData name="kaelan mcgowin" userId="61715dbac123ba2d" providerId="LiveId" clId="{896ED7BE-8CF8-4869-B443-1FBA3895C154}" dt="2024-12-21T18:42:03.021" v="216" actId="478"/>
          <ac:spMkLst>
            <pc:docMk/>
            <pc:sldMk cId="485277020" sldId="316"/>
            <ac:spMk id="28" creationId="{D2DA0049-72A2-7998-180D-D03EB2D0B86C}"/>
          </ac:spMkLst>
        </pc:spChg>
        <pc:grpChg chg="add del mod">
          <ac:chgData name="kaelan mcgowin" userId="61715dbac123ba2d" providerId="LiveId" clId="{896ED7BE-8CF8-4869-B443-1FBA3895C154}" dt="2024-12-21T18:40:39.325" v="196" actId="165"/>
          <ac:grpSpMkLst>
            <pc:docMk/>
            <pc:sldMk cId="485277020" sldId="316"/>
            <ac:grpSpMk id="4" creationId="{8215EBE0-2BD1-E012-8DB1-FCB5053C2D8A}"/>
          </ac:grpSpMkLst>
        </pc:grpChg>
        <pc:grpChg chg="add del mod">
          <ac:chgData name="kaelan mcgowin" userId="61715dbac123ba2d" providerId="LiveId" clId="{896ED7BE-8CF8-4869-B443-1FBA3895C154}" dt="2024-12-21T18:37:37.937" v="161" actId="165"/>
          <ac:grpSpMkLst>
            <pc:docMk/>
            <pc:sldMk cId="485277020" sldId="316"/>
            <ac:grpSpMk id="8" creationId="{0C4F346D-7FA4-F18F-288F-6E5F2B6996EF}"/>
          </ac:grpSpMkLst>
        </pc:grpChg>
        <pc:grpChg chg="add del mod">
          <ac:chgData name="kaelan mcgowin" userId="61715dbac123ba2d" providerId="LiveId" clId="{896ED7BE-8CF8-4869-B443-1FBA3895C154}" dt="2024-12-21T18:18:27.006" v="120" actId="165"/>
          <ac:grpSpMkLst>
            <pc:docMk/>
            <pc:sldMk cId="485277020" sldId="316"/>
            <ac:grpSpMk id="13" creationId="{07A2CB6C-9BA1-50D1-2F9D-94218AB72F53}"/>
          </ac:grpSpMkLst>
        </pc:grpChg>
        <pc:grpChg chg="add del mod">
          <ac:chgData name="kaelan mcgowin" userId="61715dbac123ba2d" providerId="LiveId" clId="{896ED7BE-8CF8-4869-B443-1FBA3895C154}" dt="2024-12-21T18:20:24.392" v="145" actId="165"/>
          <ac:grpSpMkLst>
            <pc:docMk/>
            <pc:sldMk cId="485277020" sldId="316"/>
            <ac:grpSpMk id="14" creationId="{10315569-289D-6203-F783-DCC70D140197}"/>
          </ac:grpSpMkLst>
        </pc:grpChg>
        <pc:grpChg chg="add del mod">
          <ac:chgData name="kaelan mcgowin" userId="61715dbac123ba2d" providerId="LiveId" clId="{896ED7BE-8CF8-4869-B443-1FBA3895C154}" dt="2024-12-21T18:37:21.263" v="155" actId="165"/>
          <ac:grpSpMkLst>
            <pc:docMk/>
            <pc:sldMk cId="485277020" sldId="316"/>
            <ac:grpSpMk id="18" creationId="{8A5B4CFD-36B7-05C0-0D02-4FD74EF51258}"/>
          </ac:grpSpMkLst>
        </pc:grpChg>
        <pc:grpChg chg="add mod">
          <ac:chgData name="kaelan mcgowin" userId="61715dbac123ba2d" providerId="LiveId" clId="{896ED7BE-8CF8-4869-B443-1FBA3895C154}" dt="2024-12-21T18:41:55.295" v="213" actId="1076"/>
          <ac:grpSpMkLst>
            <pc:docMk/>
            <pc:sldMk cId="485277020" sldId="316"/>
            <ac:grpSpMk id="20" creationId="{D085C8BF-B345-9594-8771-C188F9D3FB3F}"/>
          </ac:grpSpMkLst>
        </pc:grpChg>
        <pc:grpChg chg="add mod">
          <ac:chgData name="kaelan mcgowin" userId="61715dbac123ba2d" providerId="LiveId" clId="{896ED7BE-8CF8-4869-B443-1FBA3895C154}" dt="2024-12-21T18:41:52.485" v="209" actId="1076"/>
          <ac:grpSpMkLst>
            <pc:docMk/>
            <pc:sldMk cId="485277020" sldId="316"/>
            <ac:grpSpMk id="21" creationId="{4B3D7B75-2F45-39D3-8C03-FEF82D2C92AA}"/>
          </ac:grpSpMkLst>
        </pc:grpChg>
        <pc:grpChg chg="add del mod">
          <ac:chgData name="kaelan mcgowin" userId="61715dbac123ba2d" providerId="LiveId" clId="{896ED7BE-8CF8-4869-B443-1FBA3895C154}" dt="2024-12-21T18:41:59.850" v="215" actId="165"/>
          <ac:grpSpMkLst>
            <pc:docMk/>
            <pc:sldMk cId="485277020" sldId="316"/>
            <ac:grpSpMk id="23" creationId="{D9B96F2F-3F39-DD22-231E-A45C6641D24A}"/>
          </ac:grpSpMkLst>
        </pc:grpChg>
        <pc:grpChg chg="add del mod">
          <ac:chgData name="kaelan mcgowin" userId="61715dbac123ba2d" providerId="LiveId" clId="{896ED7BE-8CF8-4869-B443-1FBA3895C154}" dt="2024-12-21T18:42:49.384" v="220" actId="165"/>
          <ac:grpSpMkLst>
            <pc:docMk/>
            <pc:sldMk cId="485277020" sldId="316"/>
            <ac:grpSpMk id="29" creationId="{114973D0-1B77-A581-ED9C-7BF6BE10C713}"/>
          </ac:grpSpMkLst>
        </pc:grpChg>
        <pc:grpChg chg="add mod">
          <ac:chgData name="kaelan mcgowin" userId="61715dbac123ba2d" providerId="LiveId" clId="{896ED7BE-8CF8-4869-B443-1FBA3895C154}" dt="2024-12-21T18:43:04.444" v="222" actId="164"/>
          <ac:grpSpMkLst>
            <pc:docMk/>
            <pc:sldMk cId="485277020" sldId="316"/>
            <ac:grpSpMk id="30" creationId="{275A0E44-B28C-7AF4-3EA3-A3CEFD218405}"/>
          </ac:grpSpMkLst>
        </pc:grpChg>
        <pc:picChg chg="add del mod">
          <ac:chgData name="kaelan mcgowin" userId="61715dbac123ba2d" providerId="LiveId" clId="{896ED7BE-8CF8-4869-B443-1FBA3895C154}" dt="2024-12-21T18:41:54.677" v="212" actId="1076"/>
          <ac:picMkLst>
            <pc:docMk/>
            <pc:sldMk cId="485277020" sldId="316"/>
            <ac:picMk id="2" creationId="{85357027-28D4-9180-A5FF-F5B4AF4F39B6}"/>
          </ac:picMkLst>
        </pc:picChg>
      </pc:sldChg>
      <pc:sldChg chg="modSp mod">
        <pc:chgData name="kaelan mcgowin" userId="61715dbac123ba2d" providerId="LiveId" clId="{896ED7BE-8CF8-4869-B443-1FBA3895C154}" dt="2024-12-22T07:34:18.978" v="309" actId="20577"/>
        <pc:sldMkLst>
          <pc:docMk/>
          <pc:sldMk cId="2173149588" sldId="326"/>
        </pc:sldMkLst>
        <pc:spChg chg="mod">
          <ac:chgData name="kaelan mcgowin" userId="61715dbac123ba2d" providerId="LiveId" clId="{896ED7BE-8CF8-4869-B443-1FBA3895C154}" dt="2024-12-22T07:32:21.576" v="246" actId="20577"/>
          <ac:spMkLst>
            <pc:docMk/>
            <pc:sldMk cId="2173149588" sldId="326"/>
            <ac:spMk id="48" creationId="{F3156E75-EFB5-4906-AE0C-DCA114BE3FF9}"/>
          </ac:spMkLst>
        </pc:spChg>
        <pc:spChg chg="mod">
          <ac:chgData name="kaelan mcgowin" userId="61715dbac123ba2d" providerId="LiveId" clId="{896ED7BE-8CF8-4869-B443-1FBA3895C154}" dt="2024-12-22T07:32:27.909" v="258" actId="20577"/>
          <ac:spMkLst>
            <pc:docMk/>
            <pc:sldMk cId="2173149588" sldId="326"/>
            <ac:spMk id="53" creationId="{DB54AD78-34BA-4D6D-8B57-55A1C745F3C8}"/>
          </ac:spMkLst>
        </pc:spChg>
        <pc:spChg chg="mod">
          <ac:chgData name="kaelan mcgowin" userId="61715dbac123ba2d" providerId="LiveId" clId="{896ED7BE-8CF8-4869-B443-1FBA3895C154}" dt="2024-12-22T07:32:42.863" v="259" actId="20577"/>
          <ac:spMkLst>
            <pc:docMk/>
            <pc:sldMk cId="2173149588" sldId="326"/>
            <ac:spMk id="83" creationId="{4C7B94F5-3706-4200-97CC-AF3FA9475A8F}"/>
          </ac:spMkLst>
        </pc:spChg>
        <pc:spChg chg="mod">
          <ac:chgData name="kaelan mcgowin" userId="61715dbac123ba2d" providerId="LiveId" clId="{896ED7BE-8CF8-4869-B443-1FBA3895C154}" dt="2024-12-22T07:34:08.476" v="306" actId="20577"/>
          <ac:spMkLst>
            <pc:docMk/>
            <pc:sldMk cId="2173149588" sldId="326"/>
            <ac:spMk id="105" creationId="{CCD1D67F-7C49-40CA-94E6-4045EA2F5EFE}"/>
          </ac:spMkLst>
        </pc:spChg>
        <pc:spChg chg="mod">
          <ac:chgData name="kaelan mcgowin" userId="61715dbac123ba2d" providerId="LiveId" clId="{896ED7BE-8CF8-4869-B443-1FBA3895C154}" dt="2024-12-22T07:34:18.978" v="309" actId="20577"/>
          <ac:spMkLst>
            <pc:docMk/>
            <pc:sldMk cId="2173149588" sldId="326"/>
            <ac:spMk id="111" creationId="{0719963C-069B-4087-A424-8AFAE6FC7CF4}"/>
          </ac:spMkLst>
        </pc:spChg>
      </pc:sldChg>
      <pc:sldChg chg="modSp mod">
        <pc:chgData name="kaelan mcgowin" userId="61715dbac123ba2d" providerId="LiveId" clId="{896ED7BE-8CF8-4869-B443-1FBA3895C154}" dt="2024-12-22T07:31:48.379" v="242" actId="20577"/>
        <pc:sldMkLst>
          <pc:docMk/>
          <pc:sldMk cId="1590765870" sldId="328"/>
        </pc:sldMkLst>
        <pc:spChg chg="mod">
          <ac:chgData name="kaelan mcgowin" userId="61715dbac123ba2d" providerId="LiveId" clId="{896ED7BE-8CF8-4869-B443-1FBA3895C154}" dt="2024-12-22T07:31:33.708" v="226" actId="20577"/>
          <ac:spMkLst>
            <pc:docMk/>
            <pc:sldMk cId="1590765870" sldId="328"/>
            <ac:spMk id="48" creationId="{F3156E75-EFB5-4906-AE0C-DCA114BE3FF9}"/>
          </ac:spMkLst>
        </pc:spChg>
        <pc:spChg chg="mod">
          <ac:chgData name="kaelan mcgowin" userId="61715dbac123ba2d" providerId="LiveId" clId="{896ED7BE-8CF8-4869-B443-1FBA3895C154}" dt="2024-12-22T07:31:48.379" v="242" actId="20577"/>
          <ac:spMkLst>
            <pc:docMk/>
            <pc:sldMk cId="1590765870" sldId="328"/>
            <ac:spMk id="53" creationId="{DB54AD78-34BA-4D6D-8B57-55A1C745F3C8}"/>
          </ac:spMkLst>
        </pc:spChg>
      </pc:sldChg>
    </pc:docChg>
  </pc:docChgLst>
  <pc:docChgLst>
    <pc:chgData name="Lim Kelvin" userId="624f6ae12bb7b72b" providerId="LiveId" clId="{B272414D-B18A-4D81-997D-E20EBAE48599}"/>
    <pc:docChg chg="undo redo custSel addSld delSld modSld sldOrd addSection delSection modSection modShowInfo">
      <pc:chgData name="Lim Kelvin" userId="624f6ae12bb7b72b" providerId="LiveId" clId="{B272414D-B18A-4D81-997D-E20EBAE48599}" dt="2024-12-22T17:00:58.558" v="9381" actId="1076"/>
      <pc:docMkLst>
        <pc:docMk/>
      </pc:docMkLst>
      <pc:sldChg chg="addSp modSp mod modTransition modAnim">
        <pc:chgData name="Lim Kelvin" userId="624f6ae12bb7b72b" providerId="LiveId" clId="{B272414D-B18A-4D81-997D-E20EBAE48599}" dt="2024-12-22T15:04:01.630" v="9182"/>
        <pc:sldMkLst>
          <pc:docMk/>
          <pc:sldMk cId="1143890734" sldId="264"/>
        </pc:sldMkLst>
        <pc:spChg chg="mod">
          <ac:chgData name="Lim Kelvin" userId="624f6ae12bb7b72b" providerId="LiveId" clId="{B272414D-B18A-4D81-997D-E20EBAE48599}" dt="2024-12-21T16:14:16.292" v="1718"/>
          <ac:spMkLst>
            <pc:docMk/>
            <pc:sldMk cId="1143890734" sldId="264"/>
            <ac:spMk id="7" creationId="{A476C762-E70B-47FD-AAF8-0BDE8C0ADAC4}"/>
          </ac:spMkLst>
        </pc:spChg>
        <pc:spChg chg="mod">
          <ac:chgData name="Lim Kelvin" userId="624f6ae12bb7b72b" providerId="LiveId" clId="{B272414D-B18A-4D81-997D-E20EBAE48599}" dt="2024-12-21T16:29:49.608" v="2034" actId="121"/>
          <ac:spMkLst>
            <pc:docMk/>
            <pc:sldMk cId="1143890734" sldId="264"/>
            <ac:spMk id="8" creationId="{CF0CDDE1-DCAB-4918-81F6-0C7ACEA234E4}"/>
          </ac:spMkLst>
        </pc:spChg>
        <pc:spChg chg="mod">
          <ac:chgData name="Lim Kelvin" userId="624f6ae12bb7b72b" providerId="LiveId" clId="{B272414D-B18A-4D81-997D-E20EBAE48599}" dt="2024-12-21T16:14:16.292" v="1718"/>
          <ac:spMkLst>
            <pc:docMk/>
            <pc:sldMk cId="1143890734" sldId="264"/>
            <ac:spMk id="10" creationId="{016AB1A5-4E24-4F2C-88A1-69D77D758B83}"/>
          </ac:spMkLst>
        </pc:spChg>
        <pc:spChg chg="add mod">
          <ac:chgData name="Lim Kelvin" userId="624f6ae12bb7b72b" providerId="LiveId" clId="{B272414D-B18A-4D81-997D-E20EBAE48599}" dt="2024-12-22T15:02:43.198" v="9171" actId="1076"/>
          <ac:spMkLst>
            <pc:docMk/>
            <pc:sldMk cId="1143890734" sldId="264"/>
            <ac:spMk id="11" creationId="{97F08CB4-BAF8-40E9-BDF8-E84882EBB624}"/>
          </ac:spMkLst>
        </pc:spChg>
        <pc:spChg chg="add mod">
          <ac:chgData name="Lim Kelvin" userId="624f6ae12bb7b72b" providerId="LiveId" clId="{B272414D-B18A-4D81-997D-E20EBAE48599}" dt="2024-12-22T15:02:46.807" v="9172" actId="1076"/>
          <ac:spMkLst>
            <pc:docMk/>
            <pc:sldMk cId="1143890734" sldId="264"/>
            <ac:spMk id="12" creationId="{18D621EA-EC80-4CD7-8966-BC2E622E7669}"/>
          </ac:spMkLst>
        </pc:spChg>
        <pc:grpChg chg="add mod">
          <ac:chgData name="Lim Kelvin" userId="624f6ae12bb7b72b" providerId="LiveId" clId="{B272414D-B18A-4D81-997D-E20EBAE48599}" dt="2024-12-21T16:30:02.061" v="2035" actId="1076"/>
          <ac:grpSpMkLst>
            <pc:docMk/>
            <pc:sldMk cId="1143890734" sldId="264"/>
            <ac:grpSpMk id="5" creationId="{EB10F144-0D0F-45AC-8C6A-C9C84D0D6A7E}"/>
          </ac:grpSpMkLst>
        </pc:grpChg>
      </pc:sldChg>
      <pc:sldChg chg="addSp modSp mod modTransition">
        <pc:chgData name="Lim Kelvin" userId="624f6ae12bb7b72b" providerId="LiveId" clId="{B272414D-B18A-4D81-997D-E20EBAE48599}" dt="2024-12-21T16:14:27.030" v="1725" actId="1076"/>
        <pc:sldMkLst>
          <pc:docMk/>
          <pc:sldMk cId="1723996530" sldId="266"/>
        </pc:sldMkLst>
        <pc:spChg chg="mod">
          <ac:chgData name="Lim Kelvin" userId="624f6ae12bb7b72b" providerId="LiveId" clId="{B272414D-B18A-4D81-997D-E20EBAE48599}" dt="2024-12-21T16:08:53.182" v="1674" actId="1076"/>
          <ac:spMkLst>
            <pc:docMk/>
            <pc:sldMk cId="1723996530" sldId="266"/>
            <ac:spMk id="3" creationId="{D818404A-881A-4BE3-B2D0-B65785486226}"/>
          </ac:spMkLst>
        </pc:spChg>
        <pc:spChg chg="mod">
          <ac:chgData name="Lim Kelvin" userId="624f6ae12bb7b72b" providerId="LiveId" clId="{B272414D-B18A-4D81-997D-E20EBAE48599}" dt="2024-12-21T16:14:20.218" v="1720"/>
          <ac:spMkLst>
            <pc:docMk/>
            <pc:sldMk cId="1723996530" sldId="266"/>
            <ac:spMk id="7" creationId="{BEF66975-654D-4891-BCE1-71B3D1E561AA}"/>
          </ac:spMkLst>
        </pc:spChg>
        <pc:spChg chg="mod">
          <ac:chgData name="Lim Kelvin" userId="624f6ae12bb7b72b" providerId="LiveId" clId="{B272414D-B18A-4D81-997D-E20EBAE48599}" dt="2024-12-21T16:14:20.218" v="1720"/>
          <ac:spMkLst>
            <pc:docMk/>
            <pc:sldMk cId="1723996530" sldId="266"/>
            <ac:spMk id="8" creationId="{318F1DCF-B203-4302-A1BE-A61D622BE025}"/>
          </ac:spMkLst>
        </pc:spChg>
        <pc:grpChg chg="add mod">
          <ac:chgData name="Lim Kelvin" userId="624f6ae12bb7b72b" providerId="LiveId" clId="{B272414D-B18A-4D81-997D-E20EBAE48599}" dt="2024-12-21T16:14:27.030" v="1725" actId="1076"/>
          <ac:grpSpMkLst>
            <pc:docMk/>
            <pc:sldMk cId="1723996530" sldId="266"/>
            <ac:grpSpMk id="5" creationId="{FADD1DCA-6509-4D43-80D6-711423D0693D}"/>
          </ac:grpSpMkLst>
        </pc:grpChg>
        <pc:picChg chg="mod">
          <ac:chgData name="Lim Kelvin" userId="624f6ae12bb7b72b" providerId="LiveId" clId="{B272414D-B18A-4D81-997D-E20EBAE48599}" dt="2024-12-21T16:14:23.780" v="1724" actId="1076"/>
          <ac:picMkLst>
            <pc:docMk/>
            <pc:sldMk cId="1723996530" sldId="266"/>
            <ac:picMk id="6" creationId="{A7404CD2-8F3E-4464-B8C9-80179280227B}"/>
          </ac:picMkLst>
        </pc:picChg>
      </pc:sldChg>
      <pc:sldChg chg="addSp modSp mod ord modTransition">
        <pc:chgData name="Lim Kelvin" userId="624f6ae12bb7b72b" providerId="LiveId" clId="{B272414D-B18A-4D81-997D-E20EBAE48599}" dt="2024-12-21T20:29:32.532" v="3727" actId="20577"/>
        <pc:sldMkLst>
          <pc:docMk/>
          <pc:sldMk cId="1456229704" sldId="272"/>
        </pc:sldMkLst>
        <pc:spChg chg="add mod">
          <ac:chgData name="Lim Kelvin" userId="624f6ae12bb7b72b" providerId="LiveId" clId="{B272414D-B18A-4D81-997D-E20EBAE48599}" dt="2024-12-21T20:29:32.532" v="3727" actId="20577"/>
          <ac:spMkLst>
            <pc:docMk/>
            <pc:sldMk cId="1456229704" sldId="272"/>
            <ac:spMk id="3" creationId="{64F98A96-D458-4F7E-AB9E-5C2758538860}"/>
          </ac:spMkLst>
        </pc:spChg>
        <pc:spChg chg="mod">
          <ac:chgData name="Lim Kelvin" userId="624f6ae12bb7b72b" providerId="LiveId" clId="{B272414D-B18A-4D81-997D-E20EBAE48599}" dt="2024-12-21T19:34:27.805" v="3467"/>
          <ac:spMkLst>
            <pc:docMk/>
            <pc:sldMk cId="1456229704" sldId="272"/>
            <ac:spMk id="5" creationId="{45232E76-C1A5-4156-9AA0-9B990D325CF6}"/>
          </ac:spMkLst>
        </pc:spChg>
        <pc:spChg chg="mod">
          <ac:chgData name="Lim Kelvin" userId="624f6ae12bb7b72b" providerId="LiveId" clId="{B272414D-B18A-4D81-997D-E20EBAE48599}" dt="2024-12-21T19:34:27.805" v="3467"/>
          <ac:spMkLst>
            <pc:docMk/>
            <pc:sldMk cId="1456229704" sldId="272"/>
            <ac:spMk id="7" creationId="{D8601B3A-08A5-45C1-84DA-392E26C677DC}"/>
          </ac:spMkLst>
        </pc:spChg>
        <pc:grpChg chg="add mod">
          <ac:chgData name="Lim Kelvin" userId="624f6ae12bb7b72b" providerId="LiveId" clId="{B272414D-B18A-4D81-997D-E20EBAE48599}" dt="2024-12-21T19:34:33.026" v="3470" actId="1076"/>
          <ac:grpSpMkLst>
            <pc:docMk/>
            <pc:sldMk cId="1456229704" sldId="272"/>
            <ac:grpSpMk id="4" creationId="{8153A90E-AB55-499E-B751-C430157FADBE}"/>
          </ac:grpSpMkLst>
        </pc:grpChg>
        <pc:picChg chg="mod">
          <ac:chgData name="Lim Kelvin" userId="624f6ae12bb7b72b" providerId="LiveId" clId="{B272414D-B18A-4D81-997D-E20EBAE48599}" dt="2024-12-21T19:34:29.710" v="3469" actId="1076"/>
          <ac:picMkLst>
            <pc:docMk/>
            <pc:sldMk cId="1456229704" sldId="272"/>
            <ac:picMk id="6" creationId="{A7404CD2-8F3E-4464-B8C9-80179280227B}"/>
          </ac:picMkLst>
        </pc:picChg>
      </pc:sldChg>
      <pc:sldChg chg="addSp delSp modSp mod">
        <pc:chgData name="Lim Kelvin" userId="624f6ae12bb7b72b" providerId="LiveId" clId="{B272414D-B18A-4D81-997D-E20EBAE48599}" dt="2024-12-22T12:59:40.438" v="7157"/>
        <pc:sldMkLst>
          <pc:docMk/>
          <pc:sldMk cId="837402601" sldId="282"/>
        </pc:sldMkLst>
        <pc:spChg chg="mod">
          <ac:chgData name="Lim Kelvin" userId="624f6ae12bb7b72b" providerId="LiveId" clId="{B272414D-B18A-4D81-997D-E20EBAE48599}" dt="2024-12-21T13:52:33.682" v="693"/>
          <ac:spMkLst>
            <pc:docMk/>
            <pc:sldMk cId="837402601" sldId="282"/>
            <ac:spMk id="4" creationId="{A32B303B-BCCA-4F3A-A9F1-8EC884FF60AF}"/>
          </ac:spMkLst>
        </pc:spChg>
        <pc:picChg chg="del">
          <ac:chgData name="Lim Kelvin" userId="624f6ae12bb7b72b" providerId="LiveId" clId="{B272414D-B18A-4D81-997D-E20EBAE48599}" dt="2024-12-22T12:59:00.517" v="7156" actId="478"/>
          <ac:picMkLst>
            <pc:docMk/>
            <pc:sldMk cId="837402601" sldId="282"/>
            <ac:picMk id="6" creationId="{A7404CD2-8F3E-4464-B8C9-80179280227B}"/>
          </ac:picMkLst>
        </pc:picChg>
        <pc:picChg chg="add mod">
          <ac:chgData name="Lim Kelvin" userId="624f6ae12bb7b72b" providerId="LiveId" clId="{B272414D-B18A-4D81-997D-E20EBAE48599}" dt="2024-12-22T12:59:40.438" v="7157"/>
          <ac:picMkLst>
            <pc:docMk/>
            <pc:sldMk cId="837402601" sldId="282"/>
            <ac:picMk id="7" creationId="{2F693D18-B74E-422D-B5B4-6591506BB18B}"/>
          </ac:picMkLst>
        </pc:picChg>
      </pc:sldChg>
      <pc:sldChg chg="modSp mod">
        <pc:chgData name="Lim Kelvin" userId="624f6ae12bb7b72b" providerId="LiveId" clId="{B272414D-B18A-4D81-997D-E20EBAE48599}" dt="2024-12-22T12:58:22.398" v="7155" actId="207"/>
        <pc:sldMkLst>
          <pc:docMk/>
          <pc:sldMk cId="1657566449" sldId="283"/>
        </pc:sldMkLst>
        <pc:spChg chg="mod">
          <ac:chgData name="Lim Kelvin" userId="624f6ae12bb7b72b" providerId="LiveId" clId="{B272414D-B18A-4D81-997D-E20EBAE48599}" dt="2024-12-22T12:58:17.319" v="7154" actId="207"/>
          <ac:spMkLst>
            <pc:docMk/>
            <pc:sldMk cId="1657566449" sldId="283"/>
            <ac:spMk id="2" creationId="{7EACB083-B790-4FFD-9609-353E621F96F0}"/>
          </ac:spMkLst>
        </pc:spChg>
        <pc:spChg chg="mod">
          <ac:chgData name="Lim Kelvin" userId="624f6ae12bb7b72b" providerId="LiveId" clId="{B272414D-B18A-4D81-997D-E20EBAE48599}" dt="2024-12-22T12:58:22.398" v="7155" actId="207"/>
          <ac:spMkLst>
            <pc:docMk/>
            <pc:sldMk cId="1657566449" sldId="283"/>
            <ac:spMk id="4" creationId="{4E514142-752D-4FB7-988D-5844BA082D22}"/>
          </ac:spMkLst>
        </pc:spChg>
      </pc:sldChg>
      <pc:sldChg chg="del">
        <pc:chgData name="Lim Kelvin" userId="624f6ae12bb7b72b" providerId="LiveId" clId="{B272414D-B18A-4D81-997D-E20EBAE48599}" dt="2024-12-22T13:05:13.971" v="7186" actId="47"/>
        <pc:sldMkLst>
          <pc:docMk/>
          <pc:sldMk cId="3037727675" sldId="285"/>
        </pc:sldMkLst>
      </pc:sldChg>
      <pc:sldChg chg="addSp delSp modSp del mod modAnim">
        <pc:chgData name="Lim Kelvin" userId="624f6ae12bb7b72b" providerId="LiveId" clId="{B272414D-B18A-4D81-997D-E20EBAE48599}" dt="2024-12-21T17:02:15.908" v="2543" actId="47"/>
        <pc:sldMkLst>
          <pc:docMk/>
          <pc:sldMk cId="3487364187" sldId="286"/>
        </pc:sldMkLst>
        <pc:spChg chg="add mod">
          <ac:chgData name="Lim Kelvin" userId="624f6ae12bb7b72b" providerId="LiveId" clId="{B272414D-B18A-4D81-997D-E20EBAE48599}" dt="2024-12-21T16:48:53.935" v="2452" actId="1076"/>
          <ac:spMkLst>
            <pc:docMk/>
            <pc:sldMk cId="3487364187" sldId="286"/>
            <ac:spMk id="2" creationId="{48806E4E-DC7E-4A0D-B491-182F62895E5F}"/>
          </ac:spMkLst>
        </pc:spChg>
        <pc:spChg chg="mod">
          <ac:chgData name="Lim Kelvin" userId="624f6ae12bb7b72b" providerId="LiveId" clId="{B272414D-B18A-4D81-997D-E20EBAE48599}" dt="2024-12-21T16:08:17.726" v="1670" actId="1076"/>
          <ac:spMkLst>
            <pc:docMk/>
            <pc:sldMk cId="3487364187" sldId="286"/>
            <ac:spMk id="3" creationId="{D818404A-881A-4BE3-B2D0-B65785486226}"/>
          </ac:spMkLst>
        </pc:spChg>
        <pc:spChg chg="add mod">
          <ac:chgData name="Lim Kelvin" userId="624f6ae12bb7b72b" providerId="LiveId" clId="{B272414D-B18A-4D81-997D-E20EBAE48599}" dt="2024-12-21T16:48:50.717" v="2451" actId="1076"/>
          <ac:spMkLst>
            <pc:docMk/>
            <pc:sldMk cId="3487364187" sldId="286"/>
            <ac:spMk id="4" creationId="{50725D8D-F4E2-4B83-BB29-1BA66DDC7FF9}"/>
          </ac:spMkLst>
        </pc:spChg>
        <pc:spChg chg="mod">
          <ac:chgData name="Lim Kelvin" userId="624f6ae12bb7b72b" providerId="LiveId" clId="{B272414D-B18A-4D81-997D-E20EBAE48599}" dt="2024-12-21T16:14:41.380" v="1726"/>
          <ac:spMkLst>
            <pc:docMk/>
            <pc:sldMk cId="3487364187" sldId="286"/>
            <ac:spMk id="8" creationId="{1DC5A97D-BD84-42E3-BB08-6DADA4A4D8E1}"/>
          </ac:spMkLst>
        </pc:spChg>
        <pc:spChg chg="mod">
          <ac:chgData name="Lim Kelvin" userId="624f6ae12bb7b72b" providerId="LiveId" clId="{B272414D-B18A-4D81-997D-E20EBAE48599}" dt="2024-12-21T16:14:41.380" v="1726"/>
          <ac:spMkLst>
            <pc:docMk/>
            <pc:sldMk cId="3487364187" sldId="286"/>
            <ac:spMk id="9" creationId="{6695910E-853D-4A90-B25D-99B9C20F8C68}"/>
          </ac:spMkLst>
        </pc:spChg>
        <pc:spChg chg="mod">
          <ac:chgData name="Lim Kelvin" userId="624f6ae12bb7b72b" providerId="LiveId" clId="{B272414D-B18A-4D81-997D-E20EBAE48599}" dt="2024-12-21T16:15:16.529" v="1731"/>
          <ac:spMkLst>
            <pc:docMk/>
            <pc:sldMk cId="3487364187" sldId="286"/>
            <ac:spMk id="11" creationId="{E185EEED-E95A-4967-8240-994A2218C2FB}"/>
          </ac:spMkLst>
        </pc:spChg>
        <pc:spChg chg="mod">
          <ac:chgData name="Lim Kelvin" userId="624f6ae12bb7b72b" providerId="LiveId" clId="{B272414D-B18A-4D81-997D-E20EBAE48599}" dt="2024-12-21T16:15:16.529" v="1731"/>
          <ac:spMkLst>
            <pc:docMk/>
            <pc:sldMk cId="3487364187" sldId="286"/>
            <ac:spMk id="12" creationId="{38E8D325-F909-4A65-8374-74FC74F71189}"/>
          </ac:spMkLst>
        </pc:spChg>
        <pc:spChg chg="mod">
          <ac:chgData name="Lim Kelvin" userId="624f6ae12bb7b72b" providerId="LiveId" clId="{B272414D-B18A-4D81-997D-E20EBAE48599}" dt="2024-12-21T16:15:20.032" v="1734"/>
          <ac:spMkLst>
            <pc:docMk/>
            <pc:sldMk cId="3487364187" sldId="286"/>
            <ac:spMk id="14" creationId="{7ABA324E-893B-4711-8592-25774A648C74}"/>
          </ac:spMkLst>
        </pc:spChg>
        <pc:spChg chg="mod">
          <ac:chgData name="Lim Kelvin" userId="624f6ae12bb7b72b" providerId="LiveId" clId="{B272414D-B18A-4D81-997D-E20EBAE48599}" dt="2024-12-21T16:15:20.032" v="1734"/>
          <ac:spMkLst>
            <pc:docMk/>
            <pc:sldMk cId="3487364187" sldId="286"/>
            <ac:spMk id="15" creationId="{46329002-7D27-4C15-9D23-1FA5C56EA345}"/>
          </ac:spMkLst>
        </pc:spChg>
        <pc:spChg chg="add del mod">
          <ac:chgData name="Lim Kelvin" userId="624f6ae12bb7b72b" providerId="LiveId" clId="{B272414D-B18A-4D81-997D-E20EBAE48599}" dt="2024-12-21T16:23:19.002" v="1992" actId="478"/>
          <ac:spMkLst>
            <pc:docMk/>
            <pc:sldMk cId="3487364187" sldId="286"/>
            <ac:spMk id="16" creationId="{E1FD96C0-784A-4670-90B4-57466B211297}"/>
          </ac:spMkLst>
        </pc:spChg>
        <pc:spChg chg="add mod">
          <ac:chgData name="Lim Kelvin" userId="624f6ae12bb7b72b" providerId="LiveId" clId="{B272414D-B18A-4D81-997D-E20EBAE48599}" dt="2024-12-21T16:24:13.273" v="2013" actId="2085"/>
          <ac:spMkLst>
            <pc:docMk/>
            <pc:sldMk cId="3487364187" sldId="286"/>
            <ac:spMk id="17" creationId="{E10F6FDD-4AFB-4F10-8525-B80853CEA414}"/>
          </ac:spMkLst>
        </pc:spChg>
        <pc:spChg chg="add mod">
          <ac:chgData name="Lim Kelvin" userId="624f6ae12bb7b72b" providerId="LiveId" clId="{B272414D-B18A-4D81-997D-E20EBAE48599}" dt="2024-12-21T16:24:34.868" v="2020" actId="1076"/>
          <ac:spMkLst>
            <pc:docMk/>
            <pc:sldMk cId="3487364187" sldId="286"/>
            <ac:spMk id="18" creationId="{0593CA46-7A1B-4455-A422-58A3B2FF7852}"/>
          </ac:spMkLst>
        </pc:spChg>
        <pc:spChg chg="add mod">
          <ac:chgData name="Lim Kelvin" userId="624f6ae12bb7b72b" providerId="LiveId" clId="{B272414D-B18A-4D81-997D-E20EBAE48599}" dt="2024-12-21T16:24:47.090" v="2025" actId="20577"/>
          <ac:spMkLst>
            <pc:docMk/>
            <pc:sldMk cId="3487364187" sldId="286"/>
            <ac:spMk id="19" creationId="{A54EB0A8-7BB2-405C-9F8F-49CCD574DFA8}"/>
          </ac:spMkLst>
        </pc:spChg>
        <pc:spChg chg="add del mod">
          <ac:chgData name="Lim Kelvin" userId="624f6ae12bb7b72b" providerId="LiveId" clId="{B272414D-B18A-4D81-997D-E20EBAE48599}" dt="2024-12-21T16:48:22.903" v="2434" actId="478"/>
          <ac:spMkLst>
            <pc:docMk/>
            <pc:sldMk cId="3487364187" sldId="286"/>
            <ac:spMk id="20" creationId="{BC3299F9-8B34-44B6-A712-8863C3BB445C}"/>
          </ac:spMkLst>
        </pc:spChg>
        <pc:spChg chg="add mod ord">
          <ac:chgData name="Lim Kelvin" userId="624f6ae12bb7b72b" providerId="LiveId" clId="{B272414D-B18A-4D81-997D-E20EBAE48599}" dt="2024-12-21T16:52:31.276" v="2484" actId="1076"/>
          <ac:spMkLst>
            <pc:docMk/>
            <pc:sldMk cId="3487364187" sldId="286"/>
            <ac:spMk id="21" creationId="{8DF24981-3EDE-41DC-AE61-992334DD90ED}"/>
          </ac:spMkLst>
        </pc:spChg>
        <pc:spChg chg="add mod ord">
          <ac:chgData name="Lim Kelvin" userId="624f6ae12bb7b72b" providerId="LiveId" clId="{B272414D-B18A-4D81-997D-E20EBAE48599}" dt="2024-12-21T16:53:23.968" v="2495" actId="1076"/>
          <ac:spMkLst>
            <pc:docMk/>
            <pc:sldMk cId="3487364187" sldId="286"/>
            <ac:spMk id="22" creationId="{A101707A-6C64-4BEA-90CE-00624F47FC49}"/>
          </ac:spMkLst>
        </pc:spChg>
        <pc:spChg chg="add mod ord">
          <ac:chgData name="Lim Kelvin" userId="624f6ae12bb7b72b" providerId="LiveId" clId="{B272414D-B18A-4D81-997D-E20EBAE48599}" dt="2024-12-21T16:54:49.636" v="2503" actId="1076"/>
          <ac:spMkLst>
            <pc:docMk/>
            <pc:sldMk cId="3487364187" sldId="286"/>
            <ac:spMk id="23" creationId="{D625FFEA-EF17-42A2-8C4B-CEEF0471063D}"/>
          </ac:spMkLst>
        </pc:spChg>
        <pc:spChg chg="add mod ord">
          <ac:chgData name="Lim Kelvin" userId="624f6ae12bb7b72b" providerId="LiveId" clId="{B272414D-B18A-4D81-997D-E20EBAE48599}" dt="2024-12-21T16:56:03.640" v="2507" actId="14100"/>
          <ac:spMkLst>
            <pc:docMk/>
            <pc:sldMk cId="3487364187" sldId="286"/>
            <ac:spMk id="26" creationId="{A6CD2350-BBD9-49F4-8FD6-4C3B02CA1425}"/>
          </ac:spMkLst>
        </pc:spChg>
        <pc:spChg chg="add mod ord">
          <ac:chgData name="Lim Kelvin" userId="624f6ae12bb7b72b" providerId="LiveId" clId="{B272414D-B18A-4D81-997D-E20EBAE48599}" dt="2024-12-21T16:56:13.144" v="2510" actId="14861"/>
          <ac:spMkLst>
            <pc:docMk/>
            <pc:sldMk cId="3487364187" sldId="286"/>
            <ac:spMk id="27" creationId="{7969C3F2-69DD-46E3-BC03-979A9C07A0EF}"/>
          </ac:spMkLst>
        </pc:spChg>
        <pc:spChg chg="add mod ord">
          <ac:chgData name="Lim Kelvin" userId="624f6ae12bb7b72b" providerId="LiveId" clId="{B272414D-B18A-4D81-997D-E20EBAE48599}" dt="2024-12-21T16:56:16.627" v="2511" actId="14861"/>
          <ac:spMkLst>
            <pc:docMk/>
            <pc:sldMk cId="3487364187" sldId="286"/>
            <ac:spMk id="28" creationId="{DCD52252-A3AE-41F7-A7F9-24D5768433BA}"/>
          </ac:spMkLst>
        </pc:spChg>
        <pc:grpChg chg="add del mod">
          <ac:chgData name="Lim Kelvin" userId="624f6ae12bb7b72b" providerId="LiveId" clId="{B272414D-B18A-4D81-997D-E20EBAE48599}" dt="2024-12-21T16:15:19.698" v="1733" actId="478"/>
          <ac:grpSpMkLst>
            <pc:docMk/>
            <pc:sldMk cId="3487364187" sldId="286"/>
            <ac:grpSpMk id="7" creationId="{6A2C7D9C-9D19-4573-8344-ACC845FEE61F}"/>
          </ac:grpSpMkLst>
        </pc:grpChg>
        <pc:grpChg chg="add del mod">
          <ac:chgData name="Lim Kelvin" userId="624f6ae12bb7b72b" providerId="LiveId" clId="{B272414D-B18A-4D81-997D-E20EBAE48599}" dt="2024-12-21T16:15:18.167" v="1732"/>
          <ac:grpSpMkLst>
            <pc:docMk/>
            <pc:sldMk cId="3487364187" sldId="286"/>
            <ac:grpSpMk id="10" creationId="{57A2A420-9CBA-4D3D-BB40-22DA2B269C45}"/>
          </ac:grpSpMkLst>
        </pc:grpChg>
        <pc:grpChg chg="add mod">
          <ac:chgData name="Lim Kelvin" userId="624f6ae12bb7b72b" providerId="LiveId" clId="{B272414D-B18A-4D81-997D-E20EBAE48599}" dt="2024-12-21T16:15:20.032" v="1734"/>
          <ac:grpSpMkLst>
            <pc:docMk/>
            <pc:sldMk cId="3487364187" sldId="286"/>
            <ac:grpSpMk id="13" creationId="{2BE5B9DF-285F-490D-AE42-69DC0C1C1DC0}"/>
          </ac:grpSpMkLst>
        </pc:grpChg>
        <pc:picChg chg="add mod">
          <ac:chgData name="Lim Kelvin" userId="624f6ae12bb7b72b" providerId="LiveId" clId="{B272414D-B18A-4D81-997D-E20EBAE48599}" dt="2024-12-21T16:08:05.164" v="1668"/>
          <ac:picMkLst>
            <pc:docMk/>
            <pc:sldMk cId="3487364187" sldId="286"/>
            <ac:picMk id="5" creationId="{539ADC20-4661-4021-A451-96FFA662440B}"/>
          </ac:picMkLst>
        </pc:picChg>
        <pc:picChg chg="del">
          <ac:chgData name="Lim Kelvin" userId="624f6ae12bb7b72b" providerId="LiveId" clId="{B272414D-B18A-4D81-997D-E20EBAE48599}" dt="2024-12-21T16:08:29.023" v="1671" actId="478"/>
          <ac:picMkLst>
            <pc:docMk/>
            <pc:sldMk cId="3487364187" sldId="286"/>
            <ac:picMk id="6" creationId="{A7404CD2-8F3E-4464-B8C9-80179280227B}"/>
          </ac:picMkLst>
        </pc:picChg>
        <pc:picChg chg="add del">
          <ac:chgData name="Lim Kelvin" userId="624f6ae12bb7b72b" providerId="LiveId" clId="{B272414D-B18A-4D81-997D-E20EBAE48599}" dt="2024-12-21T16:49:36.133" v="2454" actId="22"/>
          <ac:picMkLst>
            <pc:docMk/>
            <pc:sldMk cId="3487364187" sldId="286"/>
            <ac:picMk id="25" creationId="{B28F1028-6504-484F-91F6-9AE04C7E492E}"/>
          </ac:picMkLst>
        </pc:picChg>
      </pc:sldChg>
      <pc:sldChg chg="addSp delSp modSp mod modTransition delAnim modAnim">
        <pc:chgData name="Lim Kelvin" userId="624f6ae12bb7b72b" providerId="LiveId" clId="{B272414D-B18A-4D81-997D-E20EBAE48599}" dt="2024-12-22T15:42:23.917" v="9311"/>
        <pc:sldMkLst>
          <pc:docMk/>
          <pc:sldMk cId="724306817" sldId="287"/>
        </pc:sldMkLst>
        <pc:spChg chg="del mod">
          <ac:chgData name="Lim Kelvin" userId="624f6ae12bb7b72b" providerId="LiveId" clId="{B272414D-B18A-4D81-997D-E20EBAE48599}" dt="2024-12-21T16:15:33.059" v="1735" actId="478"/>
          <ac:spMkLst>
            <pc:docMk/>
            <pc:sldMk cId="724306817" sldId="287"/>
            <ac:spMk id="2" creationId="{9E2B0F12-2182-4317-844B-A16EF0567F09}"/>
          </ac:spMkLst>
        </pc:spChg>
        <pc:spChg chg="mod">
          <ac:chgData name="Lim Kelvin" userId="624f6ae12bb7b72b" providerId="LiveId" clId="{B272414D-B18A-4D81-997D-E20EBAE48599}" dt="2024-12-21T12:57:58.346" v="181"/>
          <ac:spMkLst>
            <pc:docMk/>
            <pc:sldMk cId="724306817" sldId="287"/>
            <ac:spMk id="21" creationId="{5E9DBC7F-6C23-43EF-A9A5-968A023682A1}"/>
          </ac:spMkLst>
        </pc:spChg>
        <pc:spChg chg="del">
          <ac:chgData name="Lim Kelvin" userId="624f6ae12bb7b72b" providerId="LiveId" clId="{B272414D-B18A-4D81-997D-E20EBAE48599}" dt="2024-12-22T13:02:54.011" v="7183" actId="478"/>
          <ac:spMkLst>
            <pc:docMk/>
            <pc:sldMk cId="724306817" sldId="287"/>
            <ac:spMk id="22" creationId="{3B60E43D-AD8A-488E-AD1D-FFB737216F1D}"/>
          </ac:spMkLst>
        </pc:spChg>
        <pc:spChg chg="del mod">
          <ac:chgData name="Lim Kelvin" userId="624f6ae12bb7b72b" providerId="LiveId" clId="{B272414D-B18A-4D81-997D-E20EBAE48599}" dt="2024-12-22T13:02:55.393" v="7184" actId="478"/>
          <ac:spMkLst>
            <pc:docMk/>
            <pc:sldMk cId="724306817" sldId="287"/>
            <ac:spMk id="23" creationId="{1D3EC47D-9F17-4925-9446-F1F25E5E3CB3}"/>
          </ac:spMkLst>
        </pc:spChg>
        <pc:spChg chg="add del mod">
          <ac:chgData name="Lim Kelvin" userId="624f6ae12bb7b72b" providerId="LiveId" clId="{B272414D-B18A-4D81-997D-E20EBAE48599}" dt="2024-12-21T16:06:58.270" v="1662"/>
          <ac:spMkLst>
            <pc:docMk/>
            <pc:sldMk cId="724306817" sldId="287"/>
            <ac:spMk id="26" creationId="{98381645-0BB2-4CC5-8CE8-D52602143F46}"/>
          </ac:spMkLst>
        </pc:spChg>
        <pc:spChg chg="del mod">
          <ac:chgData name="Lim Kelvin" userId="624f6ae12bb7b72b" providerId="LiveId" clId="{B272414D-B18A-4D81-997D-E20EBAE48599}" dt="2024-12-22T13:07:18.059" v="7212"/>
          <ac:spMkLst>
            <pc:docMk/>
            <pc:sldMk cId="724306817" sldId="287"/>
            <ac:spMk id="28" creationId="{5E43CF47-45EA-4929-B560-33A814EB8B92}"/>
          </ac:spMkLst>
        </pc:spChg>
        <pc:spChg chg="mod">
          <ac:chgData name="Lim Kelvin" userId="624f6ae12bb7b72b" providerId="LiveId" clId="{B272414D-B18A-4D81-997D-E20EBAE48599}" dt="2024-12-22T13:07:21.768" v="7213" actId="1076"/>
          <ac:spMkLst>
            <pc:docMk/>
            <pc:sldMk cId="724306817" sldId="287"/>
            <ac:spMk id="29" creationId="{990049FB-8903-4D0B-8BF8-6CFFF064E2A9}"/>
          </ac:spMkLst>
        </pc:spChg>
        <pc:spChg chg="mod">
          <ac:chgData name="Lim Kelvin" userId="624f6ae12bb7b72b" providerId="LiveId" clId="{B272414D-B18A-4D81-997D-E20EBAE48599}" dt="2024-12-21T16:14:56.562" v="1728"/>
          <ac:spMkLst>
            <pc:docMk/>
            <pc:sldMk cId="724306817" sldId="287"/>
            <ac:spMk id="32" creationId="{104640C8-BD3E-46B1-9B33-BBE0ADB86FD7}"/>
          </ac:spMkLst>
        </pc:spChg>
        <pc:spChg chg="mod">
          <ac:chgData name="Lim Kelvin" userId="624f6ae12bb7b72b" providerId="LiveId" clId="{B272414D-B18A-4D81-997D-E20EBAE48599}" dt="2024-12-21T16:14:56.562" v="1728"/>
          <ac:spMkLst>
            <pc:docMk/>
            <pc:sldMk cId="724306817" sldId="287"/>
            <ac:spMk id="33" creationId="{D627A88B-73A8-4D40-80F7-DCD2DEF99619}"/>
          </ac:spMkLst>
        </pc:spChg>
        <pc:spChg chg="add mod">
          <ac:chgData name="Lim Kelvin" userId="624f6ae12bb7b72b" providerId="LiveId" clId="{B272414D-B18A-4D81-997D-E20EBAE48599}" dt="2024-12-22T13:02:14.852" v="7178" actId="1076"/>
          <ac:spMkLst>
            <pc:docMk/>
            <pc:sldMk cId="724306817" sldId="287"/>
            <ac:spMk id="34" creationId="{57F3CA2E-04AA-476B-85CE-995DCD83D801}"/>
          </ac:spMkLst>
        </pc:spChg>
        <pc:spChg chg="add mod">
          <ac:chgData name="Lim Kelvin" userId="624f6ae12bb7b72b" providerId="LiveId" clId="{B272414D-B18A-4D81-997D-E20EBAE48599}" dt="2024-12-22T13:02:14.560" v="7177" actId="1076"/>
          <ac:spMkLst>
            <pc:docMk/>
            <pc:sldMk cId="724306817" sldId="287"/>
            <ac:spMk id="35" creationId="{A6880F1A-F2C0-4243-9133-64BD6FB6277E}"/>
          </ac:spMkLst>
        </pc:spChg>
        <pc:spChg chg="mod">
          <ac:chgData name="Lim Kelvin" userId="624f6ae12bb7b72b" providerId="LiveId" clId="{B272414D-B18A-4D81-997D-E20EBAE48599}" dt="2024-12-21T16:15:37.039" v="1736"/>
          <ac:spMkLst>
            <pc:docMk/>
            <pc:sldMk cId="724306817" sldId="287"/>
            <ac:spMk id="35" creationId="{AC5D1BE4-EAC8-4A29-9005-4B980012FFA5}"/>
          </ac:spMkLst>
        </pc:spChg>
        <pc:spChg chg="mod">
          <ac:chgData name="Lim Kelvin" userId="624f6ae12bb7b72b" providerId="LiveId" clId="{B272414D-B18A-4D81-997D-E20EBAE48599}" dt="2024-12-21T16:15:37.039" v="1736"/>
          <ac:spMkLst>
            <pc:docMk/>
            <pc:sldMk cId="724306817" sldId="287"/>
            <ac:spMk id="36" creationId="{FA814120-8015-403A-9379-9B81852AC1AF}"/>
          </ac:spMkLst>
        </pc:spChg>
        <pc:spChg chg="add mod">
          <ac:chgData name="Lim Kelvin" userId="624f6ae12bb7b72b" providerId="LiveId" clId="{B272414D-B18A-4D81-997D-E20EBAE48599}" dt="2024-12-21T16:15:52.263" v="1745"/>
          <ac:spMkLst>
            <pc:docMk/>
            <pc:sldMk cId="724306817" sldId="287"/>
            <ac:spMk id="37" creationId="{A8B87A25-882C-417E-843A-0E1090068524}"/>
          </ac:spMkLst>
        </pc:spChg>
        <pc:grpChg chg="add mod">
          <ac:chgData name="Lim Kelvin" userId="624f6ae12bb7b72b" providerId="LiveId" clId="{B272414D-B18A-4D81-997D-E20EBAE48599}" dt="2024-12-21T16:15:00.283" v="1729" actId="1076"/>
          <ac:grpSpMkLst>
            <pc:docMk/>
            <pc:sldMk cId="724306817" sldId="287"/>
            <ac:grpSpMk id="31" creationId="{626901C0-F2BA-46AF-B770-CC0EBB92C0A7}"/>
          </ac:grpSpMkLst>
        </pc:grpChg>
        <pc:grpChg chg="add del mod">
          <ac:chgData name="Lim Kelvin" userId="624f6ae12bb7b72b" providerId="LiveId" clId="{B272414D-B18A-4D81-997D-E20EBAE48599}" dt="2024-12-21T16:15:37.882" v="1737"/>
          <ac:grpSpMkLst>
            <pc:docMk/>
            <pc:sldMk cId="724306817" sldId="287"/>
            <ac:grpSpMk id="34" creationId="{FCE503E6-3FE0-4FBA-9968-BCE2A334E6E8}"/>
          </ac:grpSpMkLst>
        </pc:grpChg>
        <pc:picChg chg="del">
          <ac:chgData name="Lim Kelvin" userId="624f6ae12bb7b72b" providerId="LiveId" clId="{B272414D-B18A-4D81-997D-E20EBAE48599}" dt="2024-12-22T13:02:50.457" v="7182" actId="478"/>
          <ac:picMkLst>
            <pc:docMk/>
            <pc:sldMk cId="724306817" sldId="287"/>
            <ac:picMk id="19" creationId="{0247ABD2-8AEA-4310-86B7-1F6048599A76}"/>
          </ac:picMkLst>
        </pc:picChg>
        <pc:picChg chg="add mod">
          <ac:chgData name="Lim Kelvin" userId="624f6ae12bb7b72b" providerId="LiveId" clId="{B272414D-B18A-4D81-997D-E20EBAE48599}" dt="2024-12-22T13:02:27.803" v="7181" actId="1076"/>
          <ac:picMkLst>
            <pc:docMk/>
            <pc:sldMk cId="724306817" sldId="287"/>
            <ac:picMk id="26" creationId="{0BAE2A19-1655-4C89-BB74-6E5EC5FD58DA}"/>
          </ac:picMkLst>
        </pc:picChg>
      </pc:sldChg>
      <pc:sldChg chg="del">
        <pc:chgData name="Lim Kelvin" userId="624f6ae12bb7b72b" providerId="LiveId" clId="{B272414D-B18A-4D81-997D-E20EBAE48599}" dt="2024-12-22T13:05:14.689" v="7187" actId="47"/>
        <pc:sldMkLst>
          <pc:docMk/>
          <pc:sldMk cId="117447334" sldId="289"/>
        </pc:sldMkLst>
      </pc:sldChg>
      <pc:sldChg chg="addSp modSp mod">
        <pc:chgData name="Lim Kelvin" userId="624f6ae12bb7b72b" providerId="LiveId" clId="{B272414D-B18A-4D81-997D-E20EBAE48599}" dt="2024-12-22T12:53:50.983" v="7122" actId="1076"/>
        <pc:sldMkLst>
          <pc:docMk/>
          <pc:sldMk cId="1824890281" sldId="291"/>
        </pc:sldMkLst>
        <pc:spChg chg="mod">
          <ac:chgData name="Lim Kelvin" userId="624f6ae12bb7b72b" providerId="LiveId" clId="{B272414D-B18A-4D81-997D-E20EBAE48599}" dt="2024-12-21T19:36:02.425" v="3473" actId="122"/>
          <ac:spMkLst>
            <pc:docMk/>
            <pc:sldMk cId="1824890281" sldId="291"/>
            <ac:spMk id="4" creationId="{FE5D0866-60CC-42D6-8BFD-B669C3100D04}"/>
          </ac:spMkLst>
        </pc:spChg>
        <pc:spChg chg="mod">
          <ac:chgData name="Lim Kelvin" userId="624f6ae12bb7b72b" providerId="LiveId" clId="{B272414D-B18A-4D81-997D-E20EBAE48599}" dt="2024-12-22T12:53:46.051" v="7119"/>
          <ac:spMkLst>
            <pc:docMk/>
            <pc:sldMk cId="1824890281" sldId="291"/>
            <ac:spMk id="7" creationId="{A400804F-77D8-4B5F-9DF0-464903F1306A}"/>
          </ac:spMkLst>
        </pc:spChg>
        <pc:spChg chg="mod">
          <ac:chgData name="Lim Kelvin" userId="624f6ae12bb7b72b" providerId="LiveId" clId="{B272414D-B18A-4D81-997D-E20EBAE48599}" dt="2024-12-22T12:53:46.051" v="7119"/>
          <ac:spMkLst>
            <pc:docMk/>
            <pc:sldMk cId="1824890281" sldId="291"/>
            <ac:spMk id="8" creationId="{B4532523-8348-4300-AEB2-91F6A3F17CEE}"/>
          </ac:spMkLst>
        </pc:spChg>
        <pc:grpChg chg="add mod">
          <ac:chgData name="Lim Kelvin" userId="624f6ae12bb7b72b" providerId="LiveId" clId="{B272414D-B18A-4D81-997D-E20EBAE48599}" dt="2024-12-22T12:53:50.983" v="7122" actId="1076"/>
          <ac:grpSpMkLst>
            <pc:docMk/>
            <pc:sldMk cId="1824890281" sldId="291"/>
            <ac:grpSpMk id="5" creationId="{A0809D50-625B-4BC0-9A8C-BE43A5A32A08}"/>
          </ac:grpSpMkLst>
        </pc:grpChg>
        <pc:picChg chg="mod">
          <ac:chgData name="Lim Kelvin" userId="624f6ae12bb7b72b" providerId="LiveId" clId="{B272414D-B18A-4D81-997D-E20EBAE48599}" dt="2024-12-22T12:53:47.866" v="7121" actId="1076"/>
          <ac:picMkLst>
            <pc:docMk/>
            <pc:sldMk cId="1824890281" sldId="291"/>
            <ac:picMk id="6" creationId="{A7404CD2-8F3E-4464-B8C9-80179280227B}"/>
          </ac:picMkLst>
        </pc:picChg>
      </pc:sldChg>
      <pc:sldChg chg="addSp delSp modSp del mod ord">
        <pc:chgData name="Lim Kelvin" userId="624f6ae12bb7b72b" providerId="LiveId" clId="{B272414D-B18A-4D81-997D-E20EBAE48599}" dt="2024-12-22T12:50:48.028" v="7090" actId="47"/>
        <pc:sldMkLst>
          <pc:docMk/>
          <pc:sldMk cId="2499818263" sldId="292"/>
        </pc:sldMkLst>
        <pc:spChg chg="del mod">
          <ac:chgData name="Lim Kelvin" userId="624f6ae12bb7b72b" providerId="LiveId" clId="{B272414D-B18A-4D81-997D-E20EBAE48599}" dt="2024-12-21T22:55:13.607" v="6122" actId="478"/>
          <ac:spMkLst>
            <pc:docMk/>
            <pc:sldMk cId="2499818263" sldId="292"/>
            <ac:spMk id="4" creationId="{FE5D0866-60CC-42D6-8BFD-B669C3100D04}"/>
          </ac:spMkLst>
        </pc:spChg>
        <pc:spChg chg="add del mod">
          <ac:chgData name="Lim Kelvin" userId="624f6ae12bb7b72b" providerId="LiveId" clId="{B272414D-B18A-4D81-997D-E20EBAE48599}" dt="2024-12-21T21:26:03.276" v="3733" actId="21"/>
          <ac:spMkLst>
            <pc:docMk/>
            <pc:sldMk cId="2499818263" sldId="292"/>
            <ac:spMk id="5" creationId="{758B9DAC-FB96-417A-9D25-63722A67069C}"/>
          </ac:spMkLst>
        </pc:spChg>
        <pc:spChg chg="add mod">
          <ac:chgData name="Lim Kelvin" userId="624f6ae12bb7b72b" providerId="LiveId" clId="{B272414D-B18A-4D81-997D-E20EBAE48599}" dt="2024-12-21T21:31:57.549" v="3785"/>
          <ac:spMkLst>
            <pc:docMk/>
            <pc:sldMk cId="2499818263" sldId="292"/>
            <ac:spMk id="7" creationId="{3910DB6A-ADB9-4C57-B14A-946740B3C63F}"/>
          </ac:spMkLst>
        </pc:spChg>
        <pc:picChg chg="add mod">
          <ac:chgData name="Lim Kelvin" userId="624f6ae12bb7b72b" providerId="LiveId" clId="{B272414D-B18A-4D81-997D-E20EBAE48599}" dt="2024-12-21T22:55:26.480" v="6126"/>
          <ac:picMkLst>
            <pc:docMk/>
            <pc:sldMk cId="2499818263" sldId="292"/>
            <ac:picMk id="3" creationId="{8BF09A3E-06F8-4A90-ACCE-B01A62DC90E0}"/>
          </ac:picMkLst>
        </pc:picChg>
        <pc:picChg chg="del">
          <ac:chgData name="Lim Kelvin" userId="624f6ae12bb7b72b" providerId="LiveId" clId="{B272414D-B18A-4D81-997D-E20EBAE48599}" dt="2024-12-21T22:55:14.160" v="6123" actId="478"/>
          <ac:picMkLst>
            <pc:docMk/>
            <pc:sldMk cId="2499818263" sldId="292"/>
            <ac:picMk id="6" creationId="{A7404CD2-8F3E-4464-B8C9-80179280227B}"/>
          </ac:picMkLst>
        </pc:picChg>
      </pc:sldChg>
      <pc:sldChg chg="del">
        <pc:chgData name="Lim Kelvin" userId="624f6ae12bb7b72b" providerId="LiveId" clId="{B272414D-B18A-4D81-997D-E20EBAE48599}" dt="2024-12-22T13:05:11.475" v="7185" actId="47"/>
        <pc:sldMkLst>
          <pc:docMk/>
          <pc:sldMk cId="1220389483" sldId="295"/>
        </pc:sldMkLst>
      </pc:sldChg>
      <pc:sldChg chg="addSp delSp modSp mod ord modTransition modAnim">
        <pc:chgData name="Lim Kelvin" userId="624f6ae12bb7b72b" providerId="LiveId" clId="{B272414D-B18A-4D81-997D-E20EBAE48599}" dt="2024-12-22T14:05:51.383" v="8432" actId="21"/>
        <pc:sldMkLst>
          <pc:docMk/>
          <pc:sldMk cId="2725090165" sldId="296"/>
        </pc:sldMkLst>
        <pc:spChg chg="add mod">
          <ac:chgData name="Lim Kelvin" userId="624f6ae12bb7b72b" providerId="LiveId" clId="{B272414D-B18A-4D81-997D-E20EBAE48599}" dt="2024-12-21T12:53:58.597" v="144" actId="1076"/>
          <ac:spMkLst>
            <pc:docMk/>
            <pc:sldMk cId="2725090165" sldId="296"/>
            <ac:spMk id="2" creationId="{435CA43C-4C97-4C21-A1C8-0CB64117B860}"/>
          </ac:spMkLst>
        </pc:spChg>
        <pc:spChg chg="add del mod">
          <ac:chgData name="Lim Kelvin" userId="624f6ae12bb7b72b" providerId="LiveId" clId="{B272414D-B18A-4D81-997D-E20EBAE48599}" dt="2024-12-22T14:05:51.383" v="8432" actId="21"/>
          <ac:spMkLst>
            <pc:docMk/>
            <pc:sldMk cId="2725090165" sldId="296"/>
            <ac:spMk id="3" creationId="{B95191A5-592F-4679-ADFF-19D62289C150}"/>
          </ac:spMkLst>
        </pc:spChg>
        <pc:spChg chg="add mod">
          <ac:chgData name="Lim Kelvin" userId="624f6ae12bb7b72b" providerId="LiveId" clId="{B272414D-B18A-4D81-997D-E20EBAE48599}" dt="2024-12-21T12:53:30.782" v="133" actId="20577"/>
          <ac:spMkLst>
            <pc:docMk/>
            <pc:sldMk cId="2725090165" sldId="296"/>
            <ac:spMk id="5" creationId="{77D9EBD9-B2D7-438D-B1CF-EAB9884D0A8E}"/>
          </ac:spMkLst>
        </pc:spChg>
        <pc:spChg chg="add mod">
          <ac:chgData name="Lim Kelvin" userId="624f6ae12bb7b72b" providerId="LiveId" clId="{B272414D-B18A-4D81-997D-E20EBAE48599}" dt="2024-12-21T13:12:09.685" v="313" actId="164"/>
          <ac:spMkLst>
            <pc:docMk/>
            <pc:sldMk cId="2725090165" sldId="296"/>
            <ac:spMk id="8" creationId="{677F9B6D-33ED-4312-91C9-5B81C294C856}"/>
          </ac:spMkLst>
        </pc:spChg>
        <pc:spChg chg="add mod">
          <ac:chgData name="Lim Kelvin" userId="624f6ae12bb7b72b" providerId="LiveId" clId="{B272414D-B18A-4D81-997D-E20EBAE48599}" dt="2024-12-21T13:12:09.685" v="313" actId="164"/>
          <ac:spMkLst>
            <pc:docMk/>
            <pc:sldMk cId="2725090165" sldId="296"/>
            <ac:spMk id="11" creationId="{7E00DE19-69CA-47CF-9646-F0EF1E7FFE47}"/>
          </ac:spMkLst>
        </pc:spChg>
        <pc:spChg chg="add mod topLvl">
          <ac:chgData name="Lim Kelvin" userId="624f6ae12bb7b72b" providerId="LiveId" clId="{B272414D-B18A-4D81-997D-E20EBAE48599}" dt="2024-12-21T13:18:50.149" v="371" actId="164"/>
          <ac:spMkLst>
            <pc:docMk/>
            <pc:sldMk cId="2725090165" sldId="296"/>
            <ac:spMk id="13" creationId="{CBD16DE9-5933-4960-9480-A2CC7C55DCB2}"/>
          </ac:spMkLst>
        </pc:spChg>
        <pc:spChg chg="add mod topLvl">
          <ac:chgData name="Lim Kelvin" userId="624f6ae12bb7b72b" providerId="LiveId" clId="{B272414D-B18A-4D81-997D-E20EBAE48599}" dt="2024-12-21T13:18:50.149" v="371" actId="164"/>
          <ac:spMkLst>
            <pc:docMk/>
            <pc:sldMk cId="2725090165" sldId="296"/>
            <ac:spMk id="14" creationId="{21B8A1DB-D3B0-4FE8-923F-3F1D7E6735B7}"/>
          </ac:spMkLst>
        </pc:spChg>
        <pc:spChg chg="add mod">
          <ac:chgData name="Lim Kelvin" userId="624f6ae12bb7b72b" providerId="LiveId" clId="{B272414D-B18A-4D81-997D-E20EBAE48599}" dt="2024-12-22T13:59:20.512" v="8157"/>
          <ac:spMkLst>
            <pc:docMk/>
            <pc:sldMk cId="2725090165" sldId="296"/>
            <ac:spMk id="33" creationId="{3117C39A-9C4B-4763-9AB7-B8E55EC83D8C}"/>
          </ac:spMkLst>
        </pc:spChg>
        <pc:spChg chg="add mod">
          <ac:chgData name="Lim Kelvin" userId="624f6ae12bb7b72b" providerId="LiveId" clId="{B272414D-B18A-4D81-997D-E20EBAE48599}" dt="2024-12-22T14:02:51.897" v="8305" actId="1076"/>
          <ac:spMkLst>
            <pc:docMk/>
            <pc:sldMk cId="2725090165" sldId="296"/>
            <ac:spMk id="34" creationId="{4A8BF1E7-280B-4609-BB5C-69E317851DFA}"/>
          </ac:spMkLst>
        </pc:spChg>
        <pc:spChg chg="add mod">
          <ac:chgData name="Lim Kelvin" userId="624f6ae12bb7b72b" providerId="LiveId" clId="{B272414D-B18A-4D81-997D-E20EBAE48599}" dt="2024-12-22T14:05:41.801" v="8431" actId="1076"/>
          <ac:spMkLst>
            <pc:docMk/>
            <pc:sldMk cId="2725090165" sldId="296"/>
            <ac:spMk id="35" creationId="{27785B55-EA46-45D2-900E-96E093A0066B}"/>
          </ac:spMkLst>
        </pc:spChg>
        <pc:grpChg chg="add mod">
          <ac:chgData name="Lim Kelvin" userId="624f6ae12bb7b72b" providerId="LiveId" clId="{B272414D-B18A-4D81-997D-E20EBAE48599}" dt="2024-12-22T13:50:02.292" v="7997"/>
          <ac:grpSpMkLst>
            <pc:docMk/>
            <pc:sldMk cId="2725090165" sldId="296"/>
            <ac:grpSpMk id="9" creationId="{1132C59F-0B51-4960-BA8B-EAC70625BE97}"/>
          </ac:grpSpMkLst>
        </pc:grpChg>
        <pc:grpChg chg="add del mod">
          <ac:chgData name="Lim Kelvin" userId="624f6ae12bb7b72b" providerId="LiveId" clId="{B272414D-B18A-4D81-997D-E20EBAE48599}" dt="2024-12-21T13:13:29.459" v="328" actId="478"/>
          <ac:grpSpMkLst>
            <pc:docMk/>
            <pc:sldMk cId="2725090165" sldId="296"/>
            <ac:grpSpMk id="12" creationId="{8B978082-AAEB-43CF-AF7E-C0B9DF496714}"/>
          </ac:grpSpMkLst>
        </pc:grpChg>
        <pc:grpChg chg="add del mod">
          <ac:chgData name="Lim Kelvin" userId="624f6ae12bb7b72b" providerId="LiveId" clId="{B272414D-B18A-4D81-997D-E20EBAE48599}" dt="2024-12-21T13:18:24.402" v="367" actId="165"/>
          <ac:grpSpMkLst>
            <pc:docMk/>
            <pc:sldMk cId="2725090165" sldId="296"/>
            <ac:grpSpMk id="15" creationId="{7682525A-E6D9-46E7-ACBF-86F40461C83A}"/>
          </ac:grpSpMkLst>
        </pc:grpChg>
        <pc:grpChg chg="add mod">
          <ac:chgData name="Lim Kelvin" userId="624f6ae12bb7b72b" providerId="LiveId" clId="{B272414D-B18A-4D81-997D-E20EBAE48599}" dt="2024-12-21T13:18:50.149" v="371" actId="164"/>
          <ac:grpSpMkLst>
            <pc:docMk/>
            <pc:sldMk cId="2725090165" sldId="296"/>
            <ac:grpSpMk id="16" creationId="{613D34C8-6D22-4B7A-8E66-14B94F116664}"/>
          </ac:grpSpMkLst>
        </pc:grpChg>
        <pc:grpChg chg="add mod">
          <ac:chgData name="Lim Kelvin" userId="624f6ae12bb7b72b" providerId="LiveId" clId="{B272414D-B18A-4D81-997D-E20EBAE48599}" dt="2024-12-22T13:50:02.292" v="7997"/>
          <ac:grpSpMkLst>
            <pc:docMk/>
            <pc:sldMk cId="2725090165" sldId="296"/>
            <ac:grpSpMk id="19" creationId="{04899FB2-D073-4E67-9A7A-17B263C8D087}"/>
          </ac:grpSpMkLst>
        </pc:grpChg>
        <pc:grpChg chg="add mod">
          <ac:chgData name="Lim Kelvin" userId="624f6ae12bb7b72b" providerId="LiveId" clId="{B272414D-B18A-4D81-997D-E20EBAE48599}" dt="2024-12-22T13:50:02.292" v="7997"/>
          <ac:grpSpMkLst>
            <pc:docMk/>
            <pc:sldMk cId="2725090165" sldId="296"/>
            <ac:grpSpMk id="26" creationId="{A461DF08-101F-40C5-9B13-119D2EACC898}"/>
          </ac:grpSpMkLst>
        </pc:grpChg>
        <pc:cxnChg chg="add del">
          <ac:chgData name="Lim Kelvin" userId="624f6ae12bb7b72b" providerId="LiveId" clId="{B272414D-B18A-4D81-997D-E20EBAE48599}" dt="2024-12-21T13:10:54.298" v="297" actId="11529"/>
          <ac:cxnSpMkLst>
            <pc:docMk/>
            <pc:sldMk cId="2725090165" sldId="296"/>
            <ac:cxnSpMk id="7" creationId="{D55260BE-5A64-435D-AEDD-96C29BD106F9}"/>
          </ac:cxnSpMkLst>
        </pc:cxnChg>
        <pc:cxnChg chg="add del">
          <ac:chgData name="Lim Kelvin" userId="624f6ae12bb7b72b" providerId="LiveId" clId="{B272414D-B18A-4D81-997D-E20EBAE48599}" dt="2024-12-21T13:11:13.906" v="300" actId="11529"/>
          <ac:cxnSpMkLst>
            <pc:docMk/>
            <pc:sldMk cId="2725090165" sldId="296"/>
            <ac:cxnSpMk id="10" creationId="{7AFB72AE-DB09-45A2-AE56-75935CFB144E}"/>
          </ac:cxnSpMkLst>
        </pc:cxnChg>
        <pc:cxnChg chg="mod">
          <ac:chgData name="Lim Kelvin" userId="624f6ae12bb7b72b" providerId="LiveId" clId="{B272414D-B18A-4D81-997D-E20EBAE48599}" dt="2024-12-22T13:50:02.292" v="7997"/>
          <ac:cxnSpMkLst>
            <pc:docMk/>
            <pc:sldMk cId="2725090165" sldId="296"/>
            <ac:cxnSpMk id="10" creationId="{BA9B9B7D-A293-48E7-8115-DC5442E7B5D6}"/>
          </ac:cxnSpMkLst>
        </pc:cxnChg>
        <pc:cxnChg chg="mod">
          <ac:chgData name="Lim Kelvin" userId="624f6ae12bb7b72b" providerId="LiveId" clId="{B272414D-B18A-4D81-997D-E20EBAE48599}" dt="2024-12-22T13:50:02.292" v="7997"/>
          <ac:cxnSpMkLst>
            <pc:docMk/>
            <pc:sldMk cId="2725090165" sldId="296"/>
            <ac:cxnSpMk id="11" creationId="{372B704B-884F-44F3-B545-571CAF4CC791}"/>
          </ac:cxnSpMkLst>
        </pc:cxnChg>
        <pc:cxnChg chg="mod">
          <ac:chgData name="Lim Kelvin" userId="624f6ae12bb7b72b" providerId="LiveId" clId="{B272414D-B18A-4D81-997D-E20EBAE48599}" dt="2024-12-22T13:50:02.292" v="7997"/>
          <ac:cxnSpMkLst>
            <pc:docMk/>
            <pc:sldMk cId="2725090165" sldId="296"/>
            <ac:cxnSpMk id="12" creationId="{8BF24FDE-53D6-4BF2-B0CB-AC3F64609FB2}"/>
          </ac:cxnSpMkLst>
        </pc:cxnChg>
        <pc:cxnChg chg="mod">
          <ac:chgData name="Lim Kelvin" userId="624f6ae12bb7b72b" providerId="LiveId" clId="{B272414D-B18A-4D81-997D-E20EBAE48599}" dt="2024-12-22T13:50:02.292" v="7997"/>
          <ac:cxnSpMkLst>
            <pc:docMk/>
            <pc:sldMk cId="2725090165" sldId="296"/>
            <ac:cxnSpMk id="15" creationId="{812D9DE9-8D7C-4FA9-B6E4-5B322D1B04D4}"/>
          </ac:cxnSpMkLst>
        </pc:cxnChg>
        <pc:cxnChg chg="mod">
          <ac:chgData name="Lim Kelvin" userId="624f6ae12bb7b72b" providerId="LiveId" clId="{B272414D-B18A-4D81-997D-E20EBAE48599}" dt="2024-12-22T13:50:02.292" v="7997"/>
          <ac:cxnSpMkLst>
            <pc:docMk/>
            <pc:sldMk cId="2725090165" sldId="296"/>
            <ac:cxnSpMk id="17" creationId="{1413B455-8A00-4155-B2D9-C64E6D19650C}"/>
          </ac:cxnSpMkLst>
        </pc:cxnChg>
        <pc:cxnChg chg="mod">
          <ac:chgData name="Lim Kelvin" userId="624f6ae12bb7b72b" providerId="LiveId" clId="{B272414D-B18A-4D81-997D-E20EBAE48599}" dt="2024-12-22T13:50:02.292" v="7997"/>
          <ac:cxnSpMkLst>
            <pc:docMk/>
            <pc:sldMk cId="2725090165" sldId="296"/>
            <ac:cxnSpMk id="18" creationId="{0B8C2950-9566-4478-8705-024975942437}"/>
          </ac:cxnSpMkLst>
        </pc:cxnChg>
        <pc:cxnChg chg="mod">
          <ac:chgData name="Lim Kelvin" userId="624f6ae12bb7b72b" providerId="LiveId" clId="{B272414D-B18A-4D81-997D-E20EBAE48599}" dt="2024-12-22T13:50:02.292" v="7997"/>
          <ac:cxnSpMkLst>
            <pc:docMk/>
            <pc:sldMk cId="2725090165" sldId="296"/>
            <ac:cxnSpMk id="20" creationId="{539C1616-C284-49B0-A524-90BF093464BF}"/>
          </ac:cxnSpMkLst>
        </pc:cxnChg>
        <pc:cxnChg chg="mod">
          <ac:chgData name="Lim Kelvin" userId="624f6ae12bb7b72b" providerId="LiveId" clId="{B272414D-B18A-4D81-997D-E20EBAE48599}" dt="2024-12-22T13:50:02.292" v="7997"/>
          <ac:cxnSpMkLst>
            <pc:docMk/>
            <pc:sldMk cId="2725090165" sldId="296"/>
            <ac:cxnSpMk id="21" creationId="{A10A7B3B-DC90-4885-98E2-06613C35819F}"/>
          </ac:cxnSpMkLst>
        </pc:cxnChg>
        <pc:cxnChg chg="mod">
          <ac:chgData name="Lim Kelvin" userId="624f6ae12bb7b72b" providerId="LiveId" clId="{B272414D-B18A-4D81-997D-E20EBAE48599}" dt="2024-12-22T13:50:02.292" v="7997"/>
          <ac:cxnSpMkLst>
            <pc:docMk/>
            <pc:sldMk cId="2725090165" sldId="296"/>
            <ac:cxnSpMk id="22" creationId="{B91EC8CE-70CE-4A26-9560-F13C127C313F}"/>
          </ac:cxnSpMkLst>
        </pc:cxnChg>
        <pc:cxnChg chg="mod">
          <ac:chgData name="Lim Kelvin" userId="624f6ae12bb7b72b" providerId="LiveId" clId="{B272414D-B18A-4D81-997D-E20EBAE48599}" dt="2024-12-22T13:50:02.292" v="7997"/>
          <ac:cxnSpMkLst>
            <pc:docMk/>
            <pc:sldMk cId="2725090165" sldId="296"/>
            <ac:cxnSpMk id="23" creationId="{15D1B0D1-002A-4560-95F4-6176213E64AB}"/>
          </ac:cxnSpMkLst>
        </pc:cxnChg>
        <pc:cxnChg chg="mod">
          <ac:chgData name="Lim Kelvin" userId="624f6ae12bb7b72b" providerId="LiveId" clId="{B272414D-B18A-4D81-997D-E20EBAE48599}" dt="2024-12-22T13:50:02.292" v="7997"/>
          <ac:cxnSpMkLst>
            <pc:docMk/>
            <pc:sldMk cId="2725090165" sldId="296"/>
            <ac:cxnSpMk id="24" creationId="{8218D660-C649-4F9A-AE1B-4BA13BDEE7D4}"/>
          </ac:cxnSpMkLst>
        </pc:cxnChg>
        <pc:cxnChg chg="mod">
          <ac:chgData name="Lim Kelvin" userId="624f6ae12bb7b72b" providerId="LiveId" clId="{B272414D-B18A-4D81-997D-E20EBAE48599}" dt="2024-12-22T13:50:02.292" v="7997"/>
          <ac:cxnSpMkLst>
            <pc:docMk/>
            <pc:sldMk cId="2725090165" sldId="296"/>
            <ac:cxnSpMk id="25" creationId="{69558A13-60CE-4BB9-9BAB-A18984346A2C}"/>
          </ac:cxnSpMkLst>
        </pc:cxnChg>
        <pc:cxnChg chg="mod">
          <ac:chgData name="Lim Kelvin" userId="624f6ae12bb7b72b" providerId="LiveId" clId="{B272414D-B18A-4D81-997D-E20EBAE48599}" dt="2024-12-22T13:50:02.292" v="7997"/>
          <ac:cxnSpMkLst>
            <pc:docMk/>
            <pc:sldMk cId="2725090165" sldId="296"/>
            <ac:cxnSpMk id="27" creationId="{4F418432-4365-49BC-B894-0B6DE5DA9CC2}"/>
          </ac:cxnSpMkLst>
        </pc:cxnChg>
        <pc:cxnChg chg="mod">
          <ac:chgData name="Lim Kelvin" userId="624f6ae12bb7b72b" providerId="LiveId" clId="{B272414D-B18A-4D81-997D-E20EBAE48599}" dt="2024-12-22T13:50:02.292" v="7997"/>
          <ac:cxnSpMkLst>
            <pc:docMk/>
            <pc:sldMk cId="2725090165" sldId="296"/>
            <ac:cxnSpMk id="28" creationId="{0D2E0BCD-E4A5-42F5-B1F7-68458FBFCDB6}"/>
          </ac:cxnSpMkLst>
        </pc:cxnChg>
        <pc:cxnChg chg="mod">
          <ac:chgData name="Lim Kelvin" userId="624f6ae12bb7b72b" providerId="LiveId" clId="{B272414D-B18A-4D81-997D-E20EBAE48599}" dt="2024-12-22T13:50:02.292" v="7997"/>
          <ac:cxnSpMkLst>
            <pc:docMk/>
            <pc:sldMk cId="2725090165" sldId="296"/>
            <ac:cxnSpMk id="29" creationId="{84F060F6-C10E-4027-803A-9A687D18DF42}"/>
          </ac:cxnSpMkLst>
        </pc:cxnChg>
        <pc:cxnChg chg="mod">
          <ac:chgData name="Lim Kelvin" userId="624f6ae12bb7b72b" providerId="LiveId" clId="{B272414D-B18A-4D81-997D-E20EBAE48599}" dt="2024-12-22T13:50:02.292" v="7997"/>
          <ac:cxnSpMkLst>
            <pc:docMk/>
            <pc:sldMk cId="2725090165" sldId="296"/>
            <ac:cxnSpMk id="30" creationId="{FE9D2CB1-3EAB-4101-9C24-AFF47BC7B157}"/>
          </ac:cxnSpMkLst>
        </pc:cxnChg>
        <pc:cxnChg chg="mod">
          <ac:chgData name="Lim Kelvin" userId="624f6ae12bb7b72b" providerId="LiveId" clId="{B272414D-B18A-4D81-997D-E20EBAE48599}" dt="2024-12-22T13:50:02.292" v="7997"/>
          <ac:cxnSpMkLst>
            <pc:docMk/>
            <pc:sldMk cId="2725090165" sldId="296"/>
            <ac:cxnSpMk id="31" creationId="{07A49841-FC47-4282-A6CB-BF167FE469C8}"/>
          </ac:cxnSpMkLst>
        </pc:cxnChg>
        <pc:cxnChg chg="mod">
          <ac:chgData name="Lim Kelvin" userId="624f6ae12bb7b72b" providerId="LiveId" clId="{B272414D-B18A-4D81-997D-E20EBAE48599}" dt="2024-12-22T13:50:02.292" v="7997"/>
          <ac:cxnSpMkLst>
            <pc:docMk/>
            <pc:sldMk cId="2725090165" sldId="296"/>
            <ac:cxnSpMk id="32" creationId="{25EDBC5D-DF2A-4E1A-9A36-5FA54F5D82B9}"/>
          </ac:cxnSpMkLst>
        </pc:cxnChg>
      </pc:sldChg>
      <pc:sldChg chg="addSp delSp modSp mod ord modTransition delAnim modAnim">
        <pc:chgData name="Lim Kelvin" userId="624f6ae12bb7b72b" providerId="LiveId" clId="{B272414D-B18A-4D81-997D-E20EBAE48599}" dt="2024-12-22T14:10:24.901" v="8708" actId="21"/>
        <pc:sldMkLst>
          <pc:docMk/>
          <pc:sldMk cId="2361083677" sldId="297"/>
        </pc:sldMkLst>
        <pc:spChg chg="add mod">
          <ac:chgData name="Lim Kelvin" userId="624f6ae12bb7b72b" providerId="LiveId" clId="{B272414D-B18A-4D81-997D-E20EBAE48599}" dt="2024-12-21T12:53:19.620" v="125" actId="20577"/>
          <ac:spMkLst>
            <pc:docMk/>
            <pc:sldMk cId="2361083677" sldId="297"/>
            <ac:spMk id="5" creationId="{FD018939-668D-44AA-ABFC-237FDDB47B1C}"/>
          </ac:spMkLst>
        </pc:spChg>
        <pc:spChg chg="add mod">
          <ac:chgData name="Lim Kelvin" userId="624f6ae12bb7b72b" providerId="LiveId" clId="{B272414D-B18A-4D81-997D-E20EBAE48599}" dt="2024-12-21T12:54:04.500" v="147" actId="20577"/>
          <ac:spMkLst>
            <pc:docMk/>
            <pc:sldMk cId="2361083677" sldId="297"/>
            <ac:spMk id="7" creationId="{F00F6612-3509-46EE-8173-F6CB52413E4B}"/>
          </ac:spMkLst>
        </pc:spChg>
        <pc:spChg chg="mod">
          <ac:chgData name="Lim Kelvin" userId="624f6ae12bb7b72b" providerId="LiveId" clId="{B272414D-B18A-4D81-997D-E20EBAE48599}" dt="2024-12-21T13:12:12.611" v="314"/>
          <ac:spMkLst>
            <pc:docMk/>
            <pc:sldMk cId="2361083677" sldId="297"/>
            <ac:spMk id="9" creationId="{512EB23B-F8FC-4493-947F-4A59E6597011}"/>
          </ac:spMkLst>
        </pc:spChg>
        <pc:spChg chg="mod">
          <ac:chgData name="Lim Kelvin" userId="624f6ae12bb7b72b" providerId="LiveId" clId="{B272414D-B18A-4D81-997D-E20EBAE48599}" dt="2024-12-21T13:12:12.611" v="314"/>
          <ac:spMkLst>
            <pc:docMk/>
            <pc:sldMk cId="2361083677" sldId="297"/>
            <ac:spMk id="10" creationId="{49491E4C-5B7D-4BD4-8424-A06D5C58E14E}"/>
          </ac:spMkLst>
        </pc:spChg>
        <pc:spChg chg="mod">
          <ac:chgData name="Lim Kelvin" userId="624f6ae12bb7b72b" providerId="LiveId" clId="{B272414D-B18A-4D81-997D-E20EBAE48599}" dt="2024-12-21T13:16:31.297" v="355"/>
          <ac:spMkLst>
            <pc:docMk/>
            <pc:sldMk cId="2361083677" sldId="297"/>
            <ac:spMk id="12" creationId="{68EF2B69-BA6A-451E-BB3A-695DE33BA62F}"/>
          </ac:spMkLst>
        </pc:spChg>
        <pc:spChg chg="mod">
          <ac:chgData name="Lim Kelvin" userId="624f6ae12bb7b72b" providerId="LiveId" clId="{B272414D-B18A-4D81-997D-E20EBAE48599}" dt="2024-12-21T13:16:31.297" v="355"/>
          <ac:spMkLst>
            <pc:docMk/>
            <pc:sldMk cId="2361083677" sldId="297"/>
            <ac:spMk id="13" creationId="{91764FA7-393A-4458-9364-83ABCA4B1C62}"/>
          </ac:spMkLst>
        </pc:spChg>
        <pc:spChg chg="add del mod">
          <ac:chgData name="Lim Kelvin" userId="624f6ae12bb7b72b" providerId="LiveId" clId="{B272414D-B18A-4D81-997D-E20EBAE48599}" dt="2024-12-21T13:17:35.264" v="363"/>
          <ac:spMkLst>
            <pc:docMk/>
            <pc:sldMk cId="2361083677" sldId="297"/>
            <ac:spMk id="14" creationId="{2086D050-DCB8-4B9D-8F0F-8DABE8DFCBDA}"/>
          </ac:spMkLst>
        </pc:spChg>
        <pc:spChg chg="mod">
          <ac:chgData name="Lim Kelvin" userId="624f6ae12bb7b72b" providerId="LiveId" clId="{B272414D-B18A-4D81-997D-E20EBAE48599}" dt="2024-12-21T13:17:39.204" v="364"/>
          <ac:spMkLst>
            <pc:docMk/>
            <pc:sldMk cId="2361083677" sldId="297"/>
            <ac:spMk id="16" creationId="{91EA14B6-CCAD-4E90-929D-A476B1011DC9}"/>
          </ac:spMkLst>
        </pc:spChg>
        <pc:spChg chg="mod">
          <ac:chgData name="Lim Kelvin" userId="624f6ae12bb7b72b" providerId="LiveId" clId="{B272414D-B18A-4D81-997D-E20EBAE48599}" dt="2024-12-21T13:17:39.204" v="364"/>
          <ac:spMkLst>
            <pc:docMk/>
            <pc:sldMk cId="2361083677" sldId="297"/>
            <ac:spMk id="17" creationId="{AFE571EB-6371-40D8-B27F-460C9504EDC6}"/>
          </ac:spMkLst>
        </pc:spChg>
        <pc:spChg chg="mod">
          <ac:chgData name="Lim Kelvin" userId="624f6ae12bb7b72b" providerId="LiveId" clId="{B272414D-B18A-4D81-997D-E20EBAE48599}" dt="2024-12-21T13:18:53.212" v="373"/>
          <ac:spMkLst>
            <pc:docMk/>
            <pc:sldMk cId="2361083677" sldId="297"/>
            <ac:spMk id="19" creationId="{305BDAEF-0553-4A33-B108-C2AE5D0B231D}"/>
          </ac:spMkLst>
        </pc:spChg>
        <pc:spChg chg="mod">
          <ac:chgData name="Lim Kelvin" userId="624f6ae12bb7b72b" providerId="LiveId" clId="{B272414D-B18A-4D81-997D-E20EBAE48599}" dt="2024-12-21T13:18:53.212" v="373"/>
          <ac:spMkLst>
            <pc:docMk/>
            <pc:sldMk cId="2361083677" sldId="297"/>
            <ac:spMk id="20" creationId="{E4D808E7-6431-4BE7-A5B0-C0BDD61A5895}"/>
          </ac:spMkLst>
        </pc:spChg>
        <pc:spChg chg="add del mod">
          <ac:chgData name="Lim Kelvin" userId="624f6ae12bb7b72b" providerId="LiveId" clId="{B272414D-B18A-4D81-997D-E20EBAE48599}" dt="2024-12-22T14:10:24.901" v="8708" actId="21"/>
          <ac:spMkLst>
            <pc:docMk/>
            <pc:sldMk cId="2361083677" sldId="297"/>
            <ac:spMk id="27" creationId="{5C2EEAE5-65FB-4861-B885-54E6F91B1E2A}"/>
          </ac:spMkLst>
        </pc:spChg>
        <pc:spChg chg="add mod">
          <ac:chgData name="Lim Kelvin" userId="624f6ae12bb7b72b" providerId="LiveId" clId="{B272414D-B18A-4D81-997D-E20EBAE48599}" dt="2024-12-22T14:10:05.974" v="8705" actId="20577"/>
          <ac:spMkLst>
            <pc:docMk/>
            <pc:sldMk cId="2361083677" sldId="297"/>
            <ac:spMk id="28" creationId="{C161889D-DB02-4583-9C2F-5055FDAEEECB}"/>
          </ac:spMkLst>
        </pc:spChg>
        <pc:grpChg chg="add del mod">
          <ac:chgData name="Lim Kelvin" userId="624f6ae12bb7b72b" providerId="LiveId" clId="{B272414D-B18A-4D81-997D-E20EBAE48599}" dt="2024-12-21T13:14:05.978" v="333" actId="478"/>
          <ac:grpSpMkLst>
            <pc:docMk/>
            <pc:sldMk cId="2361083677" sldId="297"/>
            <ac:grpSpMk id="8" creationId="{9A82D3DC-145B-41A5-9D5C-08C48C85560F}"/>
          </ac:grpSpMkLst>
        </pc:grpChg>
        <pc:grpChg chg="add del mod">
          <ac:chgData name="Lim Kelvin" userId="624f6ae12bb7b72b" providerId="LiveId" clId="{B272414D-B18A-4D81-997D-E20EBAE48599}" dt="2024-12-22T14:06:08.404" v="8435" actId="478"/>
          <ac:grpSpMkLst>
            <pc:docMk/>
            <pc:sldMk cId="2361083677" sldId="297"/>
            <ac:grpSpMk id="9" creationId="{8409688A-0A5C-4134-9FD6-FB44A5A17CA5}"/>
          </ac:grpSpMkLst>
        </pc:grpChg>
        <pc:grpChg chg="add del mod">
          <ac:chgData name="Lim Kelvin" userId="624f6ae12bb7b72b" providerId="LiveId" clId="{B272414D-B18A-4D81-997D-E20EBAE48599}" dt="2024-12-21T13:17:33.577" v="361" actId="478"/>
          <ac:grpSpMkLst>
            <pc:docMk/>
            <pc:sldMk cId="2361083677" sldId="297"/>
            <ac:grpSpMk id="11" creationId="{DFC67C14-8806-41C2-AAEE-E5F4CE828AA0}"/>
          </ac:grpSpMkLst>
        </pc:grpChg>
        <pc:grpChg chg="add del mod">
          <ac:chgData name="Lim Kelvin" userId="624f6ae12bb7b72b" providerId="LiveId" clId="{B272414D-B18A-4D81-997D-E20EBAE48599}" dt="2024-12-21T13:18:52.933" v="372" actId="478"/>
          <ac:grpSpMkLst>
            <pc:docMk/>
            <pc:sldMk cId="2361083677" sldId="297"/>
            <ac:grpSpMk id="15" creationId="{F3128637-933A-486A-AD9A-2826381445F4}"/>
          </ac:grpSpMkLst>
        </pc:grpChg>
        <pc:grpChg chg="add mod">
          <ac:chgData name="Lim Kelvin" userId="624f6ae12bb7b72b" providerId="LiveId" clId="{B272414D-B18A-4D81-997D-E20EBAE48599}" dt="2024-12-22T13:50:24.961" v="7998"/>
          <ac:grpSpMkLst>
            <pc:docMk/>
            <pc:sldMk cId="2361083677" sldId="297"/>
            <ac:grpSpMk id="16" creationId="{11D30112-51A2-4EC1-B70B-0CF669F75F21}"/>
          </ac:grpSpMkLst>
        </pc:grpChg>
        <pc:grpChg chg="mod">
          <ac:chgData name="Lim Kelvin" userId="624f6ae12bb7b72b" providerId="LiveId" clId="{B272414D-B18A-4D81-997D-E20EBAE48599}" dt="2024-12-22T13:50:24.961" v="7998"/>
          <ac:grpSpMkLst>
            <pc:docMk/>
            <pc:sldMk cId="2361083677" sldId="297"/>
            <ac:grpSpMk id="17" creationId="{B08CCBFC-C890-4761-8438-AB2BF292F54B}"/>
          </ac:grpSpMkLst>
        </pc:grpChg>
        <pc:grpChg chg="add mod">
          <ac:chgData name="Lim Kelvin" userId="624f6ae12bb7b72b" providerId="LiveId" clId="{B272414D-B18A-4D81-997D-E20EBAE48599}" dt="2024-12-21T13:18:53.212" v="373"/>
          <ac:grpSpMkLst>
            <pc:docMk/>
            <pc:sldMk cId="2361083677" sldId="297"/>
            <ac:grpSpMk id="18" creationId="{6999070B-1320-4620-9414-5E869B1F41FB}"/>
          </ac:grpSpMkLst>
        </pc:grpChg>
        <pc:cxnChg chg="mod">
          <ac:chgData name="Lim Kelvin" userId="624f6ae12bb7b72b" providerId="LiveId" clId="{B272414D-B18A-4D81-997D-E20EBAE48599}" dt="2024-12-22T13:50:24.961" v="7998"/>
          <ac:cxnSpMkLst>
            <pc:docMk/>
            <pc:sldMk cId="2361083677" sldId="297"/>
            <ac:cxnSpMk id="10" creationId="{DD3AF57B-0143-4BC4-91A9-373FD8BC6A5A}"/>
          </ac:cxnSpMkLst>
        </pc:cxnChg>
        <pc:cxnChg chg="mod">
          <ac:chgData name="Lim Kelvin" userId="624f6ae12bb7b72b" providerId="LiveId" clId="{B272414D-B18A-4D81-997D-E20EBAE48599}" dt="2024-12-22T13:50:24.961" v="7998"/>
          <ac:cxnSpMkLst>
            <pc:docMk/>
            <pc:sldMk cId="2361083677" sldId="297"/>
            <ac:cxnSpMk id="11" creationId="{5965EF9F-7C1E-4781-AD1E-DEEE520AE0C8}"/>
          </ac:cxnSpMkLst>
        </pc:cxnChg>
        <pc:cxnChg chg="mod">
          <ac:chgData name="Lim Kelvin" userId="624f6ae12bb7b72b" providerId="LiveId" clId="{B272414D-B18A-4D81-997D-E20EBAE48599}" dt="2024-12-22T13:50:24.961" v="7998"/>
          <ac:cxnSpMkLst>
            <pc:docMk/>
            <pc:sldMk cId="2361083677" sldId="297"/>
            <ac:cxnSpMk id="12" creationId="{6C61A4BE-F01C-4C2C-99CF-2BF5BECD9BFD}"/>
          </ac:cxnSpMkLst>
        </pc:cxnChg>
        <pc:cxnChg chg="mod">
          <ac:chgData name="Lim Kelvin" userId="624f6ae12bb7b72b" providerId="LiveId" clId="{B272414D-B18A-4D81-997D-E20EBAE48599}" dt="2024-12-22T13:50:24.961" v="7998"/>
          <ac:cxnSpMkLst>
            <pc:docMk/>
            <pc:sldMk cId="2361083677" sldId="297"/>
            <ac:cxnSpMk id="13" creationId="{04A8AFBE-9F15-4CE6-BA4D-04687B4B7F9F}"/>
          </ac:cxnSpMkLst>
        </pc:cxnChg>
        <pc:cxnChg chg="mod">
          <ac:chgData name="Lim Kelvin" userId="624f6ae12bb7b72b" providerId="LiveId" clId="{B272414D-B18A-4D81-997D-E20EBAE48599}" dt="2024-12-22T13:50:24.961" v="7998"/>
          <ac:cxnSpMkLst>
            <pc:docMk/>
            <pc:sldMk cId="2361083677" sldId="297"/>
            <ac:cxnSpMk id="14" creationId="{E95C9B35-284B-4871-9081-2BCEEF057E2D}"/>
          </ac:cxnSpMkLst>
        </pc:cxnChg>
        <pc:cxnChg chg="mod">
          <ac:chgData name="Lim Kelvin" userId="624f6ae12bb7b72b" providerId="LiveId" clId="{B272414D-B18A-4D81-997D-E20EBAE48599}" dt="2024-12-22T13:50:24.961" v="7998"/>
          <ac:cxnSpMkLst>
            <pc:docMk/>
            <pc:sldMk cId="2361083677" sldId="297"/>
            <ac:cxnSpMk id="15" creationId="{FCBBCB80-74C1-446B-98DA-377867567D05}"/>
          </ac:cxnSpMkLst>
        </pc:cxnChg>
        <pc:cxnChg chg="mod">
          <ac:chgData name="Lim Kelvin" userId="624f6ae12bb7b72b" providerId="LiveId" clId="{B272414D-B18A-4D81-997D-E20EBAE48599}" dt="2024-12-22T13:50:24.961" v="7998"/>
          <ac:cxnSpMkLst>
            <pc:docMk/>
            <pc:sldMk cId="2361083677" sldId="297"/>
            <ac:cxnSpMk id="21" creationId="{44178F1F-716B-4256-9B8D-86C6813CDCA9}"/>
          </ac:cxnSpMkLst>
        </pc:cxnChg>
        <pc:cxnChg chg="mod">
          <ac:chgData name="Lim Kelvin" userId="624f6ae12bb7b72b" providerId="LiveId" clId="{B272414D-B18A-4D81-997D-E20EBAE48599}" dt="2024-12-22T13:50:24.961" v="7998"/>
          <ac:cxnSpMkLst>
            <pc:docMk/>
            <pc:sldMk cId="2361083677" sldId="297"/>
            <ac:cxnSpMk id="22" creationId="{B5925E5C-8703-4E20-B9EF-E49AE8709437}"/>
          </ac:cxnSpMkLst>
        </pc:cxnChg>
        <pc:cxnChg chg="mod">
          <ac:chgData name="Lim Kelvin" userId="624f6ae12bb7b72b" providerId="LiveId" clId="{B272414D-B18A-4D81-997D-E20EBAE48599}" dt="2024-12-22T13:50:24.961" v="7998"/>
          <ac:cxnSpMkLst>
            <pc:docMk/>
            <pc:sldMk cId="2361083677" sldId="297"/>
            <ac:cxnSpMk id="23" creationId="{ACCF02F0-FCA3-4B14-A381-E94C86A01DB5}"/>
          </ac:cxnSpMkLst>
        </pc:cxnChg>
        <pc:cxnChg chg="mod">
          <ac:chgData name="Lim Kelvin" userId="624f6ae12bb7b72b" providerId="LiveId" clId="{B272414D-B18A-4D81-997D-E20EBAE48599}" dt="2024-12-22T13:50:24.961" v="7998"/>
          <ac:cxnSpMkLst>
            <pc:docMk/>
            <pc:sldMk cId="2361083677" sldId="297"/>
            <ac:cxnSpMk id="24" creationId="{6EF4A87D-9550-4B75-A591-AC9FDFB4DBFC}"/>
          </ac:cxnSpMkLst>
        </pc:cxnChg>
        <pc:cxnChg chg="mod">
          <ac:chgData name="Lim Kelvin" userId="624f6ae12bb7b72b" providerId="LiveId" clId="{B272414D-B18A-4D81-997D-E20EBAE48599}" dt="2024-12-22T13:50:24.961" v="7998"/>
          <ac:cxnSpMkLst>
            <pc:docMk/>
            <pc:sldMk cId="2361083677" sldId="297"/>
            <ac:cxnSpMk id="25" creationId="{B79ECC42-AE49-418B-A55D-6751E289B4D6}"/>
          </ac:cxnSpMkLst>
        </pc:cxnChg>
        <pc:cxnChg chg="mod">
          <ac:chgData name="Lim Kelvin" userId="624f6ae12bb7b72b" providerId="LiveId" clId="{B272414D-B18A-4D81-997D-E20EBAE48599}" dt="2024-12-22T13:50:24.961" v="7998"/>
          <ac:cxnSpMkLst>
            <pc:docMk/>
            <pc:sldMk cId="2361083677" sldId="297"/>
            <ac:cxnSpMk id="26" creationId="{951671C6-2960-4E2A-A0DA-1A26B1ACF8E7}"/>
          </ac:cxnSpMkLst>
        </pc:cxnChg>
      </pc:sldChg>
      <pc:sldChg chg="addSp delSp modSp mod ord modTransition modAnim">
        <pc:chgData name="Lim Kelvin" userId="624f6ae12bb7b72b" providerId="LiveId" clId="{B272414D-B18A-4D81-997D-E20EBAE48599}" dt="2024-12-22T14:19:44.633" v="9139"/>
        <pc:sldMkLst>
          <pc:docMk/>
          <pc:sldMk cId="1415293658" sldId="298"/>
        </pc:sldMkLst>
        <pc:spChg chg="add mod">
          <ac:chgData name="Lim Kelvin" userId="624f6ae12bb7b72b" providerId="LiveId" clId="{B272414D-B18A-4D81-997D-E20EBAE48599}" dt="2024-12-21T12:53:25.692" v="129" actId="20577"/>
          <ac:spMkLst>
            <pc:docMk/>
            <pc:sldMk cId="1415293658" sldId="298"/>
            <ac:spMk id="5" creationId="{00A707D0-488E-4157-9E67-87421790D421}"/>
          </ac:spMkLst>
        </pc:spChg>
        <pc:spChg chg="add mod">
          <ac:chgData name="Lim Kelvin" userId="624f6ae12bb7b72b" providerId="LiveId" clId="{B272414D-B18A-4D81-997D-E20EBAE48599}" dt="2024-12-21T12:54:09.620" v="154" actId="20577"/>
          <ac:spMkLst>
            <pc:docMk/>
            <pc:sldMk cId="1415293658" sldId="298"/>
            <ac:spMk id="7" creationId="{244691EC-0613-4EF3-87A6-CF34207629ED}"/>
          </ac:spMkLst>
        </pc:spChg>
        <pc:spChg chg="mod">
          <ac:chgData name="Lim Kelvin" userId="624f6ae12bb7b72b" providerId="LiveId" clId="{B272414D-B18A-4D81-997D-E20EBAE48599}" dt="2024-12-21T13:12:14.559" v="315"/>
          <ac:spMkLst>
            <pc:docMk/>
            <pc:sldMk cId="1415293658" sldId="298"/>
            <ac:spMk id="9" creationId="{5F2E3E83-0C57-4E10-8E7B-D50A5BB7D006}"/>
          </ac:spMkLst>
        </pc:spChg>
        <pc:spChg chg="mod">
          <ac:chgData name="Lim Kelvin" userId="624f6ae12bb7b72b" providerId="LiveId" clId="{B272414D-B18A-4D81-997D-E20EBAE48599}" dt="2024-12-21T13:12:14.559" v="315"/>
          <ac:spMkLst>
            <pc:docMk/>
            <pc:sldMk cId="1415293658" sldId="298"/>
            <ac:spMk id="10" creationId="{EA223D97-D246-430B-913F-DD1CDB5B6748}"/>
          </ac:spMkLst>
        </pc:spChg>
        <pc:spChg chg="mod">
          <ac:chgData name="Lim Kelvin" userId="624f6ae12bb7b72b" providerId="LiveId" clId="{B272414D-B18A-4D81-997D-E20EBAE48599}" dt="2024-12-21T13:16:32.600" v="356"/>
          <ac:spMkLst>
            <pc:docMk/>
            <pc:sldMk cId="1415293658" sldId="298"/>
            <ac:spMk id="12" creationId="{248D8ADA-04E7-406C-ACB5-402F0983609D}"/>
          </ac:spMkLst>
        </pc:spChg>
        <pc:spChg chg="mod">
          <ac:chgData name="Lim Kelvin" userId="624f6ae12bb7b72b" providerId="LiveId" clId="{B272414D-B18A-4D81-997D-E20EBAE48599}" dt="2024-12-21T13:16:32.600" v="356"/>
          <ac:spMkLst>
            <pc:docMk/>
            <pc:sldMk cId="1415293658" sldId="298"/>
            <ac:spMk id="13" creationId="{B39FB9BC-8BD1-42D0-95A1-69A260CF9218}"/>
          </ac:spMkLst>
        </pc:spChg>
        <pc:spChg chg="mod">
          <ac:chgData name="Lim Kelvin" userId="624f6ae12bb7b72b" providerId="LiveId" clId="{B272414D-B18A-4D81-997D-E20EBAE48599}" dt="2024-12-21T13:17:42.621" v="366"/>
          <ac:spMkLst>
            <pc:docMk/>
            <pc:sldMk cId="1415293658" sldId="298"/>
            <ac:spMk id="15" creationId="{E12E1B34-C8EB-48AB-AE0C-73F0F8F4A5B4}"/>
          </ac:spMkLst>
        </pc:spChg>
        <pc:spChg chg="mod">
          <ac:chgData name="Lim Kelvin" userId="624f6ae12bb7b72b" providerId="LiveId" clId="{B272414D-B18A-4D81-997D-E20EBAE48599}" dt="2024-12-21T13:17:42.621" v="366"/>
          <ac:spMkLst>
            <pc:docMk/>
            <pc:sldMk cId="1415293658" sldId="298"/>
            <ac:spMk id="16" creationId="{587D0E6A-8DA3-4C57-999A-17143A94DC71}"/>
          </ac:spMkLst>
        </pc:spChg>
        <pc:spChg chg="mod">
          <ac:chgData name="Lim Kelvin" userId="624f6ae12bb7b72b" providerId="LiveId" clId="{B272414D-B18A-4D81-997D-E20EBAE48599}" dt="2024-12-21T13:18:56.267" v="375"/>
          <ac:spMkLst>
            <pc:docMk/>
            <pc:sldMk cId="1415293658" sldId="298"/>
            <ac:spMk id="18" creationId="{EC3E7A48-3A94-46AC-B6B5-16EB8A091096}"/>
          </ac:spMkLst>
        </pc:spChg>
        <pc:spChg chg="mod">
          <ac:chgData name="Lim Kelvin" userId="624f6ae12bb7b72b" providerId="LiveId" clId="{B272414D-B18A-4D81-997D-E20EBAE48599}" dt="2024-12-21T13:18:56.267" v="375"/>
          <ac:spMkLst>
            <pc:docMk/>
            <pc:sldMk cId="1415293658" sldId="298"/>
            <ac:spMk id="19" creationId="{BFD02109-274E-417D-8E73-7963397275A7}"/>
          </ac:spMkLst>
        </pc:spChg>
        <pc:spChg chg="add mod">
          <ac:chgData name="Lim Kelvin" userId="624f6ae12bb7b72b" providerId="LiveId" clId="{B272414D-B18A-4D81-997D-E20EBAE48599}" dt="2024-12-22T14:19:39.631" v="9137" actId="1076"/>
          <ac:spMkLst>
            <pc:docMk/>
            <pc:sldMk cId="1415293658" sldId="298"/>
            <ac:spMk id="31" creationId="{D238EC74-B09B-4A08-B08F-442E5651BD63}"/>
          </ac:spMkLst>
        </pc:spChg>
        <pc:spChg chg="add mod">
          <ac:chgData name="Lim Kelvin" userId="624f6ae12bb7b72b" providerId="LiveId" clId="{B272414D-B18A-4D81-997D-E20EBAE48599}" dt="2024-12-22T14:13:40.899" v="8863"/>
          <ac:spMkLst>
            <pc:docMk/>
            <pc:sldMk cId="1415293658" sldId="298"/>
            <ac:spMk id="32" creationId="{87984826-F4D6-45AD-AAD3-E018E76B53DE}"/>
          </ac:spMkLst>
        </pc:spChg>
        <pc:spChg chg="add mod">
          <ac:chgData name="Lim Kelvin" userId="624f6ae12bb7b72b" providerId="LiveId" clId="{B272414D-B18A-4D81-997D-E20EBAE48599}" dt="2024-12-22T14:18:21.114" v="9045" actId="1076"/>
          <ac:spMkLst>
            <pc:docMk/>
            <pc:sldMk cId="1415293658" sldId="298"/>
            <ac:spMk id="33" creationId="{672C90D5-B239-4CB9-BCF1-7F3D9559085A}"/>
          </ac:spMkLst>
        </pc:spChg>
        <pc:grpChg chg="add del mod">
          <ac:chgData name="Lim Kelvin" userId="624f6ae12bb7b72b" providerId="LiveId" clId="{B272414D-B18A-4D81-997D-E20EBAE48599}" dt="2024-12-21T13:14:07.846" v="334" actId="478"/>
          <ac:grpSpMkLst>
            <pc:docMk/>
            <pc:sldMk cId="1415293658" sldId="298"/>
            <ac:grpSpMk id="8" creationId="{43D08B5F-8512-404D-8FA6-E89EB8EC3700}"/>
          </ac:grpSpMkLst>
        </pc:grpChg>
        <pc:grpChg chg="add mod">
          <ac:chgData name="Lim Kelvin" userId="624f6ae12bb7b72b" providerId="LiveId" clId="{B272414D-B18A-4D81-997D-E20EBAE48599}" dt="2024-12-22T13:50:30.400" v="7999"/>
          <ac:grpSpMkLst>
            <pc:docMk/>
            <pc:sldMk cId="1415293658" sldId="298"/>
            <ac:grpSpMk id="9" creationId="{65A19ABE-B93D-4397-8B44-8E8269CACF3E}"/>
          </ac:grpSpMkLst>
        </pc:grpChg>
        <pc:grpChg chg="add del mod">
          <ac:chgData name="Lim Kelvin" userId="624f6ae12bb7b72b" providerId="LiveId" clId="{B272414D-B18A-4D81-997D-E20EBAE48599}" dt="2024-12-21T13:17:41.689" v="365" actId="478"/>
          <ac:grpSpMkLst>
            <pc:docMk/>
            <pc:sldMk cId="1415293658" sldId="298"/>
            <ac:grpSpMk id="11" creationId="{5BDBCC0C-1772-44DD-B612-077C4CCD35D7}"/>
          </ac:grpSpMkLst>
        </pc:grpChg>
        <pc:grpChg chg="add del mod">
          <ac:chgData name="Lim Kelvin" userId="624f6ae12bb7b72b" providerId="LiveId" clId="{B272414D-B18A-4D81-997D-E20EBAE48599}" dt="2024-12-21T13:18:55.486" v="374" actId="478"/>
          <ac:grpSpMkLst>
            <pc:docMk/>
            <pc:sldMk cId="1415293658" sldId="298"/>
            <ac:grpSpMk id="14" creationId="{2F002092-0FED-4041-A96F-B50C856C7530}"/>
          </ac:grpSpMkLst>
        </pc:grpChg>
        <pc:grpChg chg="add mod">
          <ac:chgData name="Lim Kelvin" userId="624f6ae12bb7b72b" providerId="LiveId" clId="{B272414D-B18A-4D81-997D-E20EBAE48599}" dt="2024-12-22T13:50:30.400" v="7999"/>
          <ac:grpSpMkLst>
            <pc:docMk/>
            <pc:sldMk cId="1415293658" sldId="298"/>
            <ac:grpSpMk id="16" creationId="{A3BE86F8-E84D-4B93-A0C7-F45A3CC8C61D}"/>
          </ac:grpSpMkLst>
        </pc:grpChg>
        <pc:grpChg chg="add mod">
          <ac:chgData name="Lim Kelvin" userId="624f6ae12bb7b72b" providerId="LiveId" clId="{B272414D-B18A-4D81-997D-E20EBAE48599}" dt="2024-12-21T13:18:56.267" v="375"/>
          <ac:grpSpMkLst>
            <pc:docMk/>
            <pc:sldMk cId="1415293658" sldId="298"/>
            <ac:grpSpMk id="17" creationId="{C4DB7552-4EFD-49FF-A1E1-49CB1766F600}"/>
          </ac:grpSpMkLst>
        </pc:grpChg>
        <pc:grpChg chg="add mod">
          <ac:chgData name="Lim Kelvin" userId="624f6ae12bb7b72b" providerId="LiveId" clId="{B272414D-B18A-4D81-997D-E20EBAE48599}" dt="2024-12-22T13:50:30.400" v="7999"/>
          <ac:grpSpMkLst>
            <pc:docMk/>
            <pc:sldMk cId="1415293658" sldId="298"/>
            <ac:grpSpMk id="24" creationId="{E95493D2-FFA7-4A77-8CB1-29D0A84BFFED}"/>
          </ac:grpSpMkLst>
        </pc:grpChg>
        <pc:cxnChg chg="mod">
          <ac:chgData name="Lim Kelvin" userId="624f6ae12bb7b72b" providerId="LiveId" clId="{B272414D-B18A-4D81-997D-E20EBAE48599}" dt="2024-12-22T13:50:30.400" v="7999"/>
          <ac:cxnSpMkLst>
            <pc:docMk/>
            <pc:sldMk cId="1415293658" sldId="298"/>
            <ac:cxnSpMk id="10" creationId="{957F8FB8-F6C2-47D4-9FA3-1CAA9D346D50}"/>
          </ac:cxnSpMkLst>
        </pc:cxnChg>
        <pc:cxnChg chg="mod">
          <ac:chgData name="Lim Kelvin" userId="624f6ae12bb7b72b" providerId="LiveId" clId="{B272414D-B18A-4D81-997D-E20EBAE48599}" dt="2024-12-22T13:50:30.400" v="7999"/>
          <ac:cxnSpMkLst>
            <pc:docMk/>
            <pc:sldMk cId="1415293658" sldId="298"/>
            <ac:cxnSpMk id="11" creationId="{0E49B0BD-3AD8-4846-AB1B-05E8B53E407A}"/>
          </ac:cxnSpMkLst>
        </pc:cxnChg>
        <pc:cxnChg chg="mod">
          <ac:chgData name="Lim Kelvin" userId="624f6ae12bb7b72b" providerId="LiveId" clId="{B272414D-B18A-4D81-997D-E20EBAE48599}" dt="2024-12-22T13:50:30.400" v="7999"/>
          <ac:cxnSpMkLst>
            <pc:docMk/>
            <pc:sldMk cId="1415293658" sldId="298"/>
            <ac:cxnSpMk id="12" creationId="{499631FE-4948-48F2-AC23-1542195B2CA4}"/>
          </ac:cxnSpMkLst>
        </pc:cxnChg>
        <pc:cxnChg chg="mod">
          <ac:chgData name="Lim Kelvin" userId="624f6ae12bb7b72b" providerId="LiveId" clId="{B272414D-B18A-4D81-997D-E20EBAE48599}" dt="2024-12-22T13:50:30.400" v="7999"/>
          <ac:cxnSpMkLst>
            <pc:docMk/>
            <pc:sldMk cId="1415293658" sldId="298"/>
            <ac:cxnSpMk id="13" creationId="{C041CF29-160F-46A2-852D-E3094FD0D1F8}"/>
          </ac:cxnSpMkLst>
        </pc:cxnChg>
        <pc:cxnChg chg="mod">
          <ac:chgData name="Lim Kelvin" userId="624f6ae12bb7b72b" providerId="LiveId" clId="{B272414D-B18A-4D81-997D-E20EBAE48599}" dt="2024-12-22T13:50:30.400" v="7999"/>
          <ac:cxnSpMkLst>
            <pc:docMk/>
            <pc:sldMk cId="1415293658" sldId="298"/>
            <ac:cxnSpMk id="14" creationId="{FDD752BE-299B-41C4-90C7-B5FF13B1C611}"/>
          </ac:cxnSpMkLst>
        </pc:cxnChg>
        <pc:cxnChg chg="mod">
          <ac:chgData name="Lim Kelvin" userId="624f6ae12bb7b72b" providerId="LiveId" clId="{B272414D-B18A-4D81-997D-E20EBAE48599}" dt="2024-12-22T13:50:30.400" v="7999"/>
          <ac:cxnSpMkLst>
            <pc:docMk/>
            <pc:sldMk cId="1415293658" sldId="298"/>
            <ac:cxnSpMk id="15" creationId="{727489B4-2D3F-4A3C-BB7D-66E0E7698246}"/>
          </ac:cxnSpMkLst>
        </pc:cxnChg>
        <pc:cxnChg chg="mod">
          <ac:chgData name="Lim Kelvin" userId="624f6ae12bb7b72b" providerId="LiveId" clId="{B272414D-B18A-4D81-997D-E20EBAE48599}" dt="2024-12-22T13:50:30.400" v="7999"/>
          <ac:cxnSpMkLst>
            <pc:docMk/>
            <pc:sldMk cId="1415293658" sldId="298"/>
            <ac:cxnSpMk id="20" creationId="{7943620A-8AAB-4903-888E-A0225B9EFB01}"/>
          </ac:cxnSpMkLst>
        </pc:cxnChg>
        <pc:cxnChg chg="mod">
          <ac:chgData name="Lim Kelvin" userId="624f6ae12bb7b72b" providerId="LiveId" clId="{B272414D-B18A-4D81-997D-E20EBAE48599}" dt="2024-12-22T13:50:30.400" v="7999"/>
          <ac:cxnSpMkLst>
            <pc:docMk/>
            <pc:sldMk cId="1415293658" sldId="298"/>
            <ac:cxnSpMk id="21" creationId="{B43879AE-CC3F-4D41-A51A-CCD562C098B5}"/>
          </ac:cxnSpMkLst>
        </pc:cxnChg>
        <pc:cxnChg chg="mod">
          <ac:chgData name="Lim Kelvin" userId="624f6ae12bb7b72b" providerId="LiveId" clId="{B272414D-B18A-4D81-997D-E20EBAE48599}" dt="2024-12-22T13:50:30.400" v="7999"/>
          <ac:cxnSpMkLst>
            <pc:docMk/>
            <pc:sldMk cId="1415293658" sldId="298"/>
            <ac:cxnSpMk id="22" creationId="{B891254A-159E-43F7-8B86-95B214FFA1ED}"/>
          </ac:cxnSpMkLst>
        </pc:cxnChg>
        <pc:cxnChg chg="mod">
          <ac:chgData name="Lim Kelvin" userId="624f6ae12bb7b72b" providerId="LiveId" clId="{B272414D-B18A-4D81-997D-E20EBAE48599}" dt="2024-12-22T13:50:30.400" v="7999"/>
          <ac:cxnSpMkLst>
            <pc:docMk/>
            <pc:sldMk cId="1415293658" sldId="298"/>
            <ac:cxnSpMk id="23" creationId="{459F8D5D-FACA-4550-99BC-C6607C7BA7D4}"/>
          </ac:cxnSpMkLst>
        </pc:cxnChg>
        <pc:cxnChg chg="mod">
          <ac:chgData name="Lim Kelvin" userId="624f6ae12bb7b72b" providerId="LiveId" clId="{B272414D-B18A-4D81-997D-E20EBAE48599}" dt="2024-12-22T13:50:30.400" v="7999"/>
          <ac:cxnSpMkLst>
            <pc:docMk/>
            <pc:sldMk cId="1415293658" sldId="298"/>
            <ac:cxnSpMk id="25" creationId="{5BE7A9CA-06B7-411A-AD22-221E1189DCC4}"/>
          </ac:cxnSpMkLst>
        </pc:cxnChg>
        <pc:cxnChg chg="mod">
          <ac:chgData name="Lim Kelvin" userId="624f6ae12bb7b72b" providerId="LiveId" clId="{B272414D-B18A-4D81-997D-E20EBAE48599}" dt="2024-12-22T13:50:30.400" v="7999"/>
          <ac:cxnSpMkLst>
            <pc:docMk/>
            <pc:sldMk cId="1415293658" sldId="298"/>
            <ac:cxnSpMk id="26" creationId="{B3B5CECF-37DF-4180-B591-0BF2B9C97B58}"/>
          </ac:cxnSpMkLst>
        </pc:cxnChg>
        <pc:cxnChg chg="mod">
          <ac:chgData name="Lim Kelvin" userId="624f6ae12bb7b72b" providerId="LiveId" clId="{B272414D-B18A-4D81-997D-E20EBAE48599}" dt="2024-12-22T13:50:30.400" v="7999"/>
          <ac:cxnSpMkLst>
            <pc:docMk/>
            <pc:sldMk cId="1415293658" sldId="298"/>
            <ac:cxnSpMk id="27" creationId="{6E16DD8A-5964-4F4A-8D48-0158A4659550}"/>
          </ac:cxnSpMkLst>
        </pc:cxnChg>
        <pc:cxnChg chg="mod">
          <ac:chgData name="Lim Kelvin" userId="624f6ae12bb7b72b" providerId="LiveId" clId="{B272414D-B18A-4D81-997D-E20EBAE48599}" dt="2024-12-22T13:50:30.400" v="7999"/>
          <ac:cxnSpMkLst>
            <pc:docMk/>
            <pc:sldMk cId="1415293658" sldId="298"/>
            <ac:cxnSpMk id="28" creationId="{D80DD192-DCDA-43C2-B011-A9457EF8647F}"/>
          </ac:cxnSpMkLst>
        </pc:cxnChg>
        <pc:cxnChg chg="mod">
          <ac:chgData name="Lim Kelvin" userId="624f6ae12bb7b72b" providerId="LiveId" clId="{B272414D-B18A-4D81-997D-E20EBAE48599}" dt="2024-12-22T13:50:30.400" v="7999"/>
          <ac:cxnSpMkLst>
            <pc:docMk/>
            <pc:sldMk cId="1415293658" sldId="298"/>
            <ac:cxnSpMk id="29" creationId="{5445E2F2-9420-464E-A1CA-00D13F20E4B2}"/>
          </ac:cxnSpMkLst>
        </pc:cxnChg>
        <pc:cxnChg chg="mod">
          <ac:chgData name="Lim Kelvin" userId="624f6ae12bb7b72b" providerId="LiveId" clId="{B272414D-B18A-4D81-997D-E20EBAE48599}" dt="2024-12-22T13:50:30.400" v="7999"/>
          <ac:cxnSpMkLst>
            <pc:docMk/>
            <pc:sldMk cId="1415293658" sldId="298"/>
            <ac:cxnSpMk id="30" creationId="{1E1A9FD2-82C5-4872-8557-FE19257ECD49}"/>
          </ac:cxnSpMkLst>
        </pc:cxnChg>
      </pc:sldChg>
      <pc:sldChg chg="addSp delSp modSp mod modTransition addAnim delAnim modAnim">
        <pc:chgData name="Lim Kelvin" userId="624f6ae12bb7b72b" providerId="LiveId" clId="{B272414D-B18A-4D81-997D-E20EBAE48599}" dt="2024-12-22T13:13:59.724" v="7444" actId="1076"/>
        <pc:sldMkLst>
          <pc:docMk/>
          <pc:sldMk cId="497070582" sldId="299"/>
        </pc:sldMkLst>
        <pc:spChg chg="add del mod">
          <ac:chgData name="Lim Kelvin" userId="624f6ae12bb7b72b" providerId="LiveId" clId="{B272414D-B18A-4D81-997D-E20EBAE48599}" dt="2024-12-22T13:08:05.702" v="7214" actId="1076"/>
          <ac:spMkLst>
            <pc:docMk/>
            <pc:sldMk cId="497070582" sldId="299"/>
            <ac:spMk id="4" creationId="{5D67279F-68D0-483F-A3FA-C45395D27168}"/>
          </ac:spMkLst>
        </pc:spChg>
        <pc:spChg chg="add del mod">
          <ac:chgData name="Lim Kelvin" userId="624f6ae12bb7b72b" providerId="LiveId" clId="{B272414D-B18A-4D81-997D-E20EBAE48599}" dt="2024-12-22T13:05:39.915" v="7192" actId="478"/>
          <ac:spMkLst>
            <pc:docMk/>
            <pc:sldMk cId="497070582" sldId="299"/>
            <ac:spMk id="9" creationId="{F642AFAC-6F66-444F-BE8B-159854FF8BEB}"/>
          </ac:spMkLst>
        </pc:spChg>
        <pc:spChg chg="add del mod">
          <ac:chgData name="Lim Kelvin" userId="624f6ae12bb7b72b" providerId="LiveId" clId="{B272414D-B18A-4D81-997D-E20EBAE48599}" dt="2024-12-22T13:05:39.915" v="7192" actId="478"/>
          <ac:spMkLst>
            <pc:docMk/>
            <pc:sldMk cId="497070582" sldId="299"/>
            <ac:spMk id="10" creationId="{3BAC49BD-0612-4DBD-B52F-74F90E94F436}"/>
          </ac:spMkLst>
        </pc:spChg>
        <pc:spChg chg="add del mod">
          <ac:chgData name="Lim Kelvin" userId="624f6ae12bb7b72b" providerId="LiveId" clId="{B272414D-B18A-4D81-997D-E20EBAE48599}" dt="2024-12-22T13:05:39.915" v="7192" actId="478"/>
          <ac:spMkLst>
            <pc:docMk/>
            <pc:sldMk cId="497070582" sldId="299"/>
            <ac:spMk id="11" creationId="{58BF95DD-801D-4D74-838D-EB5008551AB0}"/>
          </ac:spMkLst>
        </pc:spChg>
        <pc:spChg chg="add del mod">
          <ac:chgData name="Lim Kelvin" userId="624f6ae12bb7b72b" providerId="LiveId" clId="{B272414D-B18A-4D81-997D-E20EBAE48599}" dt="2024-12-22T13:05:39.915" v="7192" actId="478"/>
          <ac:spMkLst>
            <pc:docMk/>
            <pc:sldMk cId="497070582" sldId="299"/>
            <ac:spMk id="12" creationId="{7FE00B54-79D5-4359-9122-0200D05F7D81}"/>
          </ac:spMkLst>
        </pc:spChg>
        <pc:spChg chg="add del mod">
          <ac:chgData name="Lim Kelvin" userId="624f6ae12bb7b72b" providerId="LiveId" clId="{B272414D-B18A-4D81-997D-E20EBAE48599}" dt="2024-12-22T13:05:39.915" v="7192" actId="478"/>
          <ac:spMkLst>
            <pc:docMk/>
            <pc:sldMk cId="497070582" sldId="299"/>
            <ac:spMk id="13" creationId="{9DBE81D3-4B62-42B1-BBCB-C34EA7848695}"/>
          </ac:spMkLst>
        </pc:spChg>
        <pc:spChg chg="add del mod">
          <ac:chgData name="Lim Kelvin" userId="624f6ae12bb7b72b" providerId="LiveId" clId="{B272414D-B18A-4D81-997D-E20EBAE48599}" dt="2024-12-22T13:05:39.915" v="7192" actId="478"/>
          <ac:spMkLst>
            <pc:docMk/>
            <pc:sldMk cId="497070582" sldId="299"/>
            <ac:spMk id="14" creationId="{DB66EB1E-554C-421D-B424-0589CD008158}"/>
          </ac:spMkLst>
        </pc:spChg>
        <pc:spChg chg="add mod">
          <ac:chgData name="Lim Kelvin" userId="624f6ae12bb7b72b" providerId="LiveId" clId="{B272414D-B18A-4D81-997D-E20EBAE48599}" dt="2024-12-22T13:08:38.774" v="7234"/>
          <ac:spMkLst>
            <pc:docMk/>
            <pc:sldMk cId="497070582" sldId="299"/>
            <ac:spMk id="15" creationId="{3B28AEF7-3F47-4E9F-88C0-EA03CBABBC5B}"/>
          </ac:spMkLst>
        </pc:spChg>
        <pc:spChg chg="mod">
          <ac:chgData name="Lim Kelvin" userId="624f6ae12bb7b72b" providerId="LiveId" clId="{B272414D-B18A-4D81-997D-E20EBAE48599}" dt="2024-12-22T13:13:54.393" v="7442"/>
          <ac:spMkLst>
            <pc:docMk/>
            <pc:sldMk cId="497070582" sldId="299"/>
            <ac:spMk id="17" creationId="{AC7E39F3-83F0-42A0-9927-3E1BEEB98AD9}"/>
          </ac:spMkLst>
        </pc:spChg>
        <pc:spChg chg="mod">
          <ac:chgData name="Lim Kelvin" userId="624f6ae12bb7b72b" providerId="LiveId" clId="{B272414D-B18A-4D81-997D-E20EBAE48599}" dt="2024-12-22T13:13:54.393" v="7442"/>
          <ac:spMkLst>
            <pc:docMk/>
            <pc:sldMk cId="497070582" sldId="299"/>
            <ac:spMk id="18" creationId="{9E8DF434-BA87-4972-8B63-937172728294}"/>
          </ac:spMkLst>
        </pc:spChg>
        <pc:grpChg chg="add mod">
          <ac:chgData name="Lim Kelvin" userId="624f6ae12bb7b72b" providerId="LiveId" clId="{B272414D-B18A-4D81-997D-E20EBAE48599}" dt="2024-12-22T13:13:59.724" v="7444" actId="1076"/>
          <ac:grpSpMkLst>
            <pc:docMk/>
            <pc:sldMk cId="497070582" sldId="299"/>
            <ac:grpSpMk id="16" creationId="{0DD09BE1-71DD-41F6-A37F-33641E424EBA}"/>
          </ac:grpSpMkLst>
        </pc:grpChg>
        <pc:picChg chg="add del mod">
          <ac:chgData name="Lim Kelvin" userId="624f6ae12bb7b72b" providerId="LiveId" clId="{B272414D-B18A-4D81-997D-E20EBAE48599}" dt="2024-12-22T13:05:41.582" v="7193" actId="478"/>
          <ac:picMkLst>
            <pc:docMk/>
            <pc:sldMk cId="497070582" sldId="299"/>
            <ac:picMk id="3" creationId="{A587F01D-6614-436F-9F03-F864BD041A12}"/>
          </ac:picMkLst>
        </pc:picChg>
        <pc:picChg chg="add del mod">
          <ac:chgData name="Lim Kelvin" userId="624f6ae12bb7b72b" providerId="LiveId" clId="{B272414D-B18A-4D81-997D-E20EBAE48599}" dt="2024-12-22T13:05:39.915" v="7192" actId="478"/>
          <ac:picMkLst>
            <pc:docMk/>
            <pc:sldMk cId="497070582" sldId="299"/>
            <ac:picMk id="5" creationId="{6B42138B-959E-4D2A-8CD3-70BDDC55FCD9}"/>
          </ac:picMkLst>
        </pc:picChg>
        <pc:picChg chg="add del mod">
          <ac:chgData name="Lim Kelvin" userId="624f6ae12bb7b72b" providerId="LiveId" clId="{B272414D-B18A-4D81-997D-E20EBAE48599}" dt="2024-12-22T13:05:39.915" v="7192" actId="478"/>
          <ac:picMkLst>
            <pc:docMk/>
            <pc:sldMk cId="497070582" sldId="299"/>
            <ac:picMk id="7" creationId="{25BDAF3D-8F69-4BD2-ABAE-CE8E88683303}"/>
          </ac:picMkLst>
        </pc:picChg>
        <pc:picChg chg="add del mod">
          <ac:chgData name="Lim Kelvin" userId="624f6ae12bb7b72b" providerId="LiveId" clId="{B272414D-B18A-4D81-997D-E20EBAE48599}" dt="2024-12-22T13:05:39.915" v="7192" actId="478"/>
          <ac:picMkLst>
            <pc:docMk/>
            <pc:sldMk cId="497070582" sldId="299"/>
            <ac:picMk id="8" creationId="{09BCC2D2-DBB8-459D-8A68-C94F7E4723A1}"/>
          </ac:picMkLst>
        </pc:picChg>
      </pc:sldChg>
      <pc:sldChg chg="addSp modSp mod ord modAnim">
        <pc:chgData name="Lim Kelvin" userId="624f6ae12bb7b72b" providerId="LiveId" clId="{B272414D-B18A-4D81-997D-E20EBAE48599}" dt="2024-12-22T13:13:50.559" v="7441" actId="1076"/>
        <pc:sldMkLst>
          <pc:docMk/>
          <pc:sldMk cId="4227735067" sldId="300"/>
        </pc:sldMkLst>
        <pc:spChg chg="add mod">
          <ac:chgData name="Lim Kelvin" userId="624f6ae12bb7b72b" providerId="LiveId" clId="{B272414D-B18A-4D81-997D-E20EBAE48599}" dt="2024-12-22T13:13:50.559" v="7441" actId="1076"/>
          <ac:spMkLst>
            <pc:docMk/>
            <pc:sldMk cId="4227735067" sldId="300"/>
            <ac:spMk id="3" creationId="{190DC119-43A2-431B-B556-5891BFF951BC}"/>
          </ac:spMkLst>
        </pc:spChg>
        <pc:spChg chg="add mod">
          <ac:chgData name="Lim Kelvin" userId="624f6ae12bb7b72b" providerId="LiveId" clId="{B272414D-B18A-4D81-997D-E20EBAE48599}" dt="2024-12-22T13:05:57.264" v="7194"/>
          <ac:spMkLst>
            <pc:docMk/>
            <pc:sldMk cId="4227735067" sldId="300"/>
            <ac:spMk id="5" creationId="{CDB8682E-FBB5-4912-A6FA-1B41D0C8AD82}"/>
          </ac:spMkLst>
        </pc:spChg>
        <pc:spChg chg="mod">
          <ac:chgData name="Lim Kelvin" userId="624f6ae12bb7b72b" providerId="LiveId" clId="{B272414D-B18A-4D81-997D-E20EBAE48599}" dt="2024-12-22T13:05:57.264" v="7194"/>
          <ac:spMkLst>
            <pc:docMk/>
            <pc:sldMk cId="4227735067" sldId="300"/>
            <ac:spMk id="9" creationId="{AF7457B0-382F-4717-A8FB-453DFEA004B6}"/>
          </ac:spMkLst>
        </pc:spChg>
        <pc:spChg chg="add mod">
          <ac:chgData name="Lim Kelvin" userId="624f6ae12bb7b72b" providerId="LiveId" clId="{B272414D-B18A-4D81-997D-E20EBAE48599}" dt="2024-12-22T13:05:57.264" v="7194"/>
          <ac:spMkLst>
            <pc:docMk/>
            <pc:sldMk cId="4227735067" sldId="300"/>
            <ac:spMk id="10" creationId="{E27FEC66-DE09-42EE-A624-0E71B83879CC}"/>
          </ac:spMkLst>
        </pc:spChg>
        <pc:spChg chg="add mod">
          <ac:chgData name="Lim Kelvin" userId="624f6ae12bb7b72b" providerId="LiveId" clId="{B272414D-B18A-4D81-997D-E20EBAE48599}" dt="2024-12-22T13:09:15.861" v="7243"/>
          <ac:spMkLst>
            <pc:docMk/>
            <pc:sldMk cId="4227735067" sldId="300"/>
            <ac:spMk id="11" creationId="{E290568C-8739-40AE-A84E-81743D58E2A7}"/>
          </ac:spMkLst>
        </pc:spChg>
        <pc:spChg chg="mod">
          <ac:chgData name="Lim Kelvin" userId="624f6ae12bb7b72b" providerId="LiveId" clId="{B272414D-B18A-4D81-997D-E20EBAE48599}" dt="2024-12-22T13:13:45.259" v="7439"/>
          <ac:spMkLst>
            <pc:docMk/>
            <pc:sldMk cId="4227735067" sldId="300"/>
            <ac:spMk id="13" creationId="{14A45CF8-0537-427A-B982-C93A3B680FBB}"/>
          </ac:spMkLst>
        </pc:spChg>
        <pc:spChg chg="mod">
          <ac:chgData name="Lim Kelvin" userId="624f6ae12bb7b72b" providerId="LiveId" clId="{B272414D-B18A-4D81-997D-E20EBAE48599}" dt="2024-12-22T13:13:45.259" v="7439"/>
          <ac:spMkLst>
            <pc:docMk/>
            <pc:sldMk cId="4227735067" sldId="300"/>
            <ac:spMk id="14" creationId="{875E2710-FA9D-4B84-BC8A-D87FDBC22C23}"/>
          </ac:spMkLst>
        </pc:spChg>
        <pc:grpChg chg="add mod">
          <ac:chgData name="Lim Kelvin" userId="624f6ae12bb7b72b" providerId="LiveId" clId="{B272414D-B18A-4D81-997D-E20EBAE48599}" dt="2024-12-22T13:05:57.264" v="7194"/>
          <ac:grpSpMkLst>
            <pc:docMk/>
            <pc:sldMk cId="4227735067" sldId="300"/>
            <ac:grpSpMk id="7" creationId="{8206216D-6D08-4E05-86A8-E73EF470A222}"/>
          </ac:grpSpMkLst>
        </pc:grpChg>
        <pc:grpChg chg="add mod">
          <ac:chgData name="Lim Kelvin" userId="624f6ae12bb7b72b" providerId="LiveId" clId="{B272414D-B18A-4D81-997D-E20EBAE48599}" dt="2024-12-22T13:13:46.829" v="7440" actId="1076"/>
          <ac:grpSpMkLst>
            <pc:docMk/>
            <pc:sldMk cId="4227735067" sldId="300"/>
            <ac:grpSpMk id="12" creationId="{98A7D7B6-15DB-4A11-AEF2-625EDD8058CC}"/>
          </ac:grpSpMkLst>
        </pc:grpChg>
        <pc:picChg chg="add mod">
          <ac:chgData name="Lim Kelvin" userId="624f6ae12bb7b72b" providerId="LiveId" clId="{B272414D-B18A-4D81-997D-E20EBAE48599}" dt="2024-12-22T13:05:57.264" v="7194"/>
          <ac:picMkLst>
            <pc:docMk/>
            <pc:sldMk cId="4227735067" sldId="300"/>
            <ac:picMk id="4" creationId="{11B8FDFB-4966-4F42-9736-84893AAFF718}"/>
          </ac:picMkLst>
        </pc:picChg>
        <pc:picChg chg="mod">
          <ac:chgData name="Lim Kelvin" userId="624f6ae12bb7b72b" providerId="LiveId" clId="{B272414D-B18A-4D81-997D-E20EBAE48599}" dt="2024-12-22T13:05:57.264" v="7194"/>
          <ac:picMkLst>
            <pc:docMk/>
            <pc:sldMk cId="4227735067" sldId="300"/>
            <ac:picMk id="8" creationId="{803754A3-0529-4FC0-874D-040186349318}"/>
          </ac:picMkLst>
        </pc:picChg>
      </pc:sldChg>
      <pc:sldChg chg="addSp modSp mod ord modTransition">
        <pc:chgData name="Lim Kelvin" userId="624f6ae12bb7b72b" providerId="LiveId" clId="{B272414D-B18A-4D81-997D-E20EBAE48599}" dt="2024-12-22T13:05:28.982" v="7189"/>
        <pc:sldMkLst>
          <pc:docMk/>
          <pc:sldMk cId="840083161" sldId="301"/>
        </pc:sldMkLst>
        <pc:spChg chg="mod">
          <ac:chgData name="Lim Kelvin" userId="624f6ae12bb7b72b" providerId="LiveId" clId="{B272414D-B18A-4D81-997D-E20EBAE48599}" dt="2024-12-21T13:43:28.828" v="625"/>
          <ac:spMkLst>
            <pc:docMk/>
            <pc:sldMk cId="840083161" sldId="301"/>
            <ac:spMk id="5" creationId="{F0158459-2351-4B37-9144-E329E376817D}"/>
          </ac:spMkLst>
        </pc:spChg>
        <pc:spChg chg="mod">
          <ac:chgData name="Lim Kelvin" userId="624f6ae12bb7b72b" providerId="LiveId" clId="{B272414D-B18A-4D81-997D-E20EBAE48599}" dt="2024-12-21T13:43:28.828" v="625"/>
          <ac:spMkLst>
            <pc:docMk/>
            <pc:sldMk cId="840083161" sldId="301"/>
            <ac:spMk id="7" creationId="{004AAC32-9BD5-4D7D-9EF6-94EDA45F4BE1}"/>
          </ac:spMkLst>
        </pc:spChg>
        <pc:grpChg chg="add mod">
          <ac:chgData name="Lim Kelvin" userId="624f6ae12bb7b72b" providerId="LiveId" clId="{B272414D-B18A-4D81-997D-E20EBAE48599}" dt="2024-12-21T13:43:31.976" v="626" actId="1076"/>
          <ac:grpSpMkLst>
            <pc:docMk/>
            <pc:sldMk cId="840083161" sldId="301"/>
            <ac:grpSpMk id="4" creationId="{4C270D83-A08B-4747-A5DB-0AF225B83647}"/>
          </ac:grpSpMkLst>
        </pc:grpChg>
      </pc:sldChg>
      <pc:sldChg chg="addSp delSp modSp add mod ord modTransition">
        <pc:chgData name="Lim Kelvin" userId="624f6ae12bb7b72b" providerId="LiveId" clId="{B272414D-B18A-4D81-997D-E20EBAE48599}" dt="2024-12-22T13:05:28.982" v="7189"/>
        <pc:sldMkLst>
          <pc:docMk/>
          <pc:sldMk cId="636038985" sldId="302"/>
        </pc:sldMkLst>
        <pc:spChg chg="mod ord">
          <ac:chgData name="Lim Kelvin" userId="624f6ae12bb7b72b" providerId="LiveId" clId="{B272414D-B18A-4D81-997D-E20EBAE48599}" dt="2024-12-21T12:46:04.902" v="61" actId="166"/>
          <ac:spMkLst>
            <pc:docMk/>
            <pc:sldMk cId="636038985" sldId="302"/>
            <ac:spMk id="3" creationId="{D818404A-881A-4BE3-B2D0-B65785486226}"/>
          </ac:spMkLst>
        </pc:spChg>
        <pc:spChg chg="del mod topLvl">
          <ac:chgData name="Lim Kelvin" userId="624f6ae12bb7b72b" providerId="LiveId" clId="{B272414D-B18A-4D81-997D-E20EBAE48599}" dt="2024-12-21T13:14:10.338" v="335" actId="478"/>
          <ac:spMkLst>
            <pc:docMk/>
            <pc:sldMk cId="636038985" sldId="302"/>
            <ac:spMk id="5" creationId="{E4F5D5C3-49C2-4AA9-9676-55CC6FD6D5B9}"/>
          </ac:spMkLst>
        </pc:spChg>
        <pc:spChg chg="del mod topLvl">
          <ac:chgData name="Lim Kelvin" userId="624f6ae12bb7b72b" providerId="LiveId" clId="{B272414D-B18A-4D81-997D-E20EBAE48599}" dt="2024-12-21T13:14:12.966" v="336" actId="478"/>
          <ac:spMkLst>
            <pc:docMk/>
            <pc:sldMk cId="636038985" sldId="302"/>
            <ac:spMk id="7" creationId="{A98DA00F-B747-42E7-8052-B4E98E8F9A1A}"/>
          </ac:spMkLst>
        </pc:spChg>
        <pc:spChg chg="mod">
          <ac:chgData name="Lim Kelvin" userId="624f6ae12bb7b72b" providerId="LiveId" clId="{B272414D-B18A-4D81-997D-E20EBAE48599}" dt="2024-12-21T13:16:33.654" v="357"/>
          <ac:spMkLst>
            <pc:docMk/>
            <pc:sldMk cId="636038985" sldId="302"/>
            <ac:spMk id="9" creationId="{3466457B-15EE-40BE-8EB0-658C0047FFF7}"/>
          </ac:spMkLst>
        </pc:spChg>
        <pc:spChg chg="mod">
          <ac:chgData name="Lim Kelvin" userId="624f6ae12bb7b72b" providerId="LiveId" clId="{B272414D-B18A-4D81-997D-E20EBAE48599}" dt="2024-12-21T13:16:33.654" v="357"/>
          <ac:spMkLst>
            <pc:docMk/>
            <pc:sldMk cId="636038985" sldId="302"/>
            <ac:spMk id="10" creationId="{9DC7D2EF-9AEF-4105-AC6F-781301EE1C0B}"/>
          </ac:spMkLst>
        </pc:spChg>
        <pc:spChg chg="mod">
          <ac:chgData name="Lim Kelvin" userId="624f6ae12bb7b72b" providerId="LiveId" clId="{B272414D-B18A-4D81-997D-E20EBAE48599}" dt="2024-12-21T13:19:00.127" v="377"/>
          <ac:spMkLst>
            <pc:docMk/>
            <pc:sldMk cId="636038985" sldId="302"/>
            <ac:spMk id="12" creationId="{68E279CE-E22B-4578-BE0C-64C791409A9D}"/>
          </ac:spMkLst>
        </pc:spChg>
        <pc:spChg chg="mod">
          <ac:chgData name="Lim Kelvin" userId="624f6ae12bb7b72b" providerId="LiveId" clId="{B272414D-B18A-4D81-997D-E20EBAE48599}" dt="2024-12-21T13:19:00.127" v="377"/>
          <ac:spMkLst>
            <pc:docMk/>
            <pc:sldMk cId="636038985" sldId="302"/>
            <ac:spMk id="13" creationId="{71226F58-7A02-441B-85C6-74A9076D14CB}"/>
          </ac:spMkLst>
        </pc:spChg>
        <pc:grpChg chg="add del mod">
          <ac:chgData name="Lim Kelvin" userId="624f6ae12bb7b72b" providerId="LiveId" clId="{B272414D-B18A-4D81-997D-E20EBAE48599}" dt="2024-12-21T13:12:24.782" v="317" actId="165"/>
          <ac:grpSpMkLst>
            <pc:docMk/>
            <pc:sldMk cId="636038985" sldId="302"/>
            <ac:grpSpMk id="4" creationId="{BDF6B9C0-70D6-407D-BCB2-8DCD48CBB16B}"/>
          </ac:grpSpMkLst>
        </pc:grpChg>
        <pc:grpChg chg="add del mod">
          <ac:chgData name="Lim Kelvin" userId="624f6ae12bb7b72b" providerId="LiveId" clId="{B272414D-B18A-4D81-997D-E20EBAE48599}" dt="2024-12-21T13:18:59.115" v="376" actId="478"/>
          <ac:grpSpMkLst>
            <pc:docMk/>
            <pc:sldMk cId="636038985" sldId="302"/>
            <ac:grpSpMk id="8" creationId="{861F3FCC-6ECA-49E9-9A00-9004DBC1491C}"/>
          </ac:grpSpMkLst>
        </pc:grpChg>
        <pc:grpChg chg="add mod">
          <ac:chgData name="Lim Kelvin" userId="624f6ae12bb7b72b" providerId="LiveId" clId="{B272414D-B18A-4D81-997D-E20EBAE48599}" dt="2024-12-21T13:19:03.742" v="378" actId="1076"/>
          <ac:grpSpMkLst>
            <pc:docMk/>
            <pc:sldMk cId="636038985" sldId="302"/>
            <ac:grpSpMk id="11" creationId="{0357472C-207F-4421-B420-CEC3CF40ABBF}"/>
          </ac:grpSpMkLst>
        </pc:grpChg>
        <pc:picChg chg="ord">
          <ac:chgData name="Lim Kelvin" userId="624f6ae12bb7b72b" providerId="LiveId" clId="{B272414D-B18A-4D81-997D-E20EBAE48599}" dt="2024-12-21T12:45:59.121" v="60" actId="167"/>
          <ac:picMkLst>
            <pc:docMk/>
            <pc:sldMk cId="636038985" sldId="302"/>
            <ac:picMk id="6" creationId="{A7404CD2-8F3E-4464-B8C9-80179280227B}"/>
          </ac:picMkLst>
        </pc:picChg>
      </pc:sldChg>
      <pc:sldChg chg="addSp modSp add del mod ord modTransition">
        <pc:chgData name="Lim Kelvin" userId="624f6ae12bb7b72b" providerId="LiveId" clId="{B272414D-B18A-4D81-997D-E20EBAE48599}" dt="2024-12-22T13:15:36.013" v="7446" actId="47"/>
        <pc:sldMkLst>
          <pc:docMk/>
          <pc:sldMk cId="1295060850" sldId="303"/>
        </pc:sldMkLst>
        <pc:spChg chg="mod">
          <ac:chgData name="Lim Kelvin" userId="624f6ae12bb7b72b" providerId="LiveId" clId="{B272414D-B18A-4D81-997D-E20EBAE48599}" dt="2024-12-21T13:08:39.299" v="290" actId="20577"/>
          <ac:spMkLst>
            <pc:docMk/>
            <pc:sldMk cId="1295060850" sldId="303"/>
            <ac:spMk id="3" creationId="{D818404A-881A-4BE3-B2D0-B65785486226}"/>
          </ac:spMkLst>
        </pc:spChg>
        <pc:spChg chg="mod">
          <ac:chgData name="Lim Kelvin" userId="624f6ae12bb7b72b" providerId="LiveId" clId="{B272414D-B18A-4D81-997D-E20EBAE48599}" dt="2024-12-21T13:19:10.148" v="379"/>
          <ac:spMkLst>
            <pc:docMk/>
            <pc:sldMk cId="1295060850" sldId="303"/>
            <ac:spMk id="5" creationId="{919BB76A-9FF8-4280-A42E-8142AF06CE33}"/>
          </ac:spMkLst>
        </pc:spChg>
        <pc:spChg chg="mod">
          <ac:chgData name="Lim Kelvin" userId="624f6ae12bb7b72b" providerId="LiveId" clId="{B272414D-B18A-4D81-997D-E20EBAE48599}" dt="2024-12-21T13:19:10.148" v="379"/>
          <ac:spMkLst>
            <pc:docMk/>
            <pc:sldMk cId="1295060850" sldId="303"/>
            <ac:spMk id="7" creationId="{B9ED0E50-4D79-412E-9EBE-8862726B650C}"/>
          </ac:spMkLst>
        </pc:spChg>
        <pc:grpChg chg="add mod">
          <ac:chgData name="Lim Kelvin" userId="624f6ae12bb7b72b" providerId="LiveId" clId="{B272414D-B18A-4D81-997D-E20EBAE48599}" dt="2024-12-21T13:19:17.246" v="382" actId="1076"/>
          <ac:grpSpMkLst>
            <pc:docMk/>
            <pc:sldMk cId="1295060850" sldId="303"/>
            <ac:grpSpMk id="4" creationId="{292EECAF-FC74-450C-A9A4-E6905F12109E}"/>
          </ac:grpSpMkLst>
        </pc:grpChg>
        <pc:picChg chg="mod">
          <ac:chgData name="Lim Kelvin" userId="624f6ae12bb7b72b" providerId="LiveId" clId="{B272414D-B18A-4D81-997D-E20EBAE48599}" dt="2024-12-21T13:19:12.104" v="381" actId="1076"/>
          <ac:picMkLst>
            <pc:docMk/>
            <pc:sldMk cId="1295060850" sldId="303"/>
            <ac:picMk id="6" creationId="{A7404CD2-8F3E-4464-B8C9-80179280227B}"/>
          </ac:picMkLst>
        </pc:picChg>
      </pc:sldChg>
      <pc:sldChg chg="addSp delSp modSp add del mod ord modTransition modAnim">
        <pc:chgData name="Lim Kelvin" userId="624f6ae12bb7b72b" providerId="LiveId" clId="{B272414D-B18A-4D81-997D-E20EBAE48599}" dt="2024-12-21T12:57:06.420" v="172" actId="47"/>
        <pc:sldMkLst>
          <pc:docMk/>
          <pc:sldMk cId="2468988522" sldId="303"/>
        </pc:sldMkLst>
        <pc:spChg chg="mod ord">
          <ac:chgData name="Lim Kelvin" userId="624f6ae12bb7b72b" providerId="LiveId" clId="{B272414D-B18A-4D81-997D-E20EBAE48599}" dt="2024-12-21T12:51:20.092" v="110" actId="404"/>
          <ac:spMkLst>
            <pc:docMk/>
            <pc:sldMk cId="2468988522" sldId="303"/>
            <ac:spMk id="3" creationId="{D818404A-881A-4BE3-B2D0-B65785486226}"/>
          </ac:spMkLst>
        </pc:spChg>
        <pc:picChg chg="add mod ord">
          <ac:chgData name="Lim Kelvin" userId="624f6ae12bb7b72b" providerId="LiveId" clId="{B272414D-B18A-4D81-997D-E20EBAE48599}" dt="2024-12-21T12:45:56.435" v="59" actId="167"/>
          <ac:picMkLst>
            <pc:docMk/>
            <pc:sldMk cId="2468988522" sldId="303"/>
            <ac:picMk id="4" creationId="{D46EC8C6-4AFE-494B-A270-51FC8D972B34}"/>
          </ac:picMkLst>
        </pc:picChg>
        <pc:picChg chg="del mod">
          <ac:chgData name="Lim Kelvin" userId="624f6ae12bb7b72b" providerId="LiveId" clId="{B272414D-B18A-4D81-997D-E20EBAE48599}" dt="2024-12-21T12:45:14.160" v="52" actId="478"/>
          <ac:picMkLst>
            <pc:docMk/>
            <pc:sldMk cId="2468988522" sldId="303"/>
            <ac:picMk id="6" creationId="{A7404CD2-8F3E-4464-B8C9-80179280227B}"/>
          </ac:picMkLst>
        </pc:picChg>
      </pc:sldChg>
      <pc:sldChg chg="add del ord">
        <pc:chgData name="Lim Kelvin" userId="624f6ae12bb7b72b" providerId="LiveId" clId="{B272414D-B18A-4D81-997D-E20EBAE48599}" dt="2024-12-21T12:45:17.474" v="53" actId="47"/>
        <pc:sldMkLst>
          <pc:docMk/>
          <pc:sldMk cId="1884166747" sldId="304"/>
        </pc:sldMkLst>
      </pc:sldChg>
      <pc:sldChg chg="addSp modSp add mod modTransition">
        <pc:chgData name="Lim Kelvin" userId="624f6ae12bb7b72b" providerId="LiveId" clId="{B272414D-B18A-4D81-997D-E20EBAE48599}" dt="2024-12-21T13:44:29.625" v="627"/>
        <pc:sldMkLst>
          <pc:docMk/>
          <pc:sldMk cId="3634514076" sldId="304"/>
        </pc:sldMkLst>
        <pc:spChg chg="mod">
          <ac:chgData name="Lim Kelvin" userId="624f6ae12bb7b72b" providerId="LiveId" clId="{B272414D-B18A-4D81-997D-E20EBAE48599}" dt="2024-12-21T13:03:53.584" v="222"/>
          <ac:spMkLst>
            <pc:docMk/>
            <pc:sldMk cId="3634514076" sldId="304"/>
            <ac:spMk id="3" creationId="{D818404A-881A-4BE3-B2D0-B65785486226}"/>
          </ac:spMkLst>
        </pc:spChg>
        <pc:spChg chg="mod">
          <ac:chgData name="Lim Kelvin" userId="624f6ae12bb7b72b" providerId="LiveId" clId="{B272414D-B18A-4D81-997D-E20EBAE48599}" dt="2024-12-21T13:19:20.576" v="383"/>
          <ac:spMkLst>
            <pc:docMk/>
            <pc:sldMk cId="3634514076" sldId="304"/>
            <ac:spMk id="5" creationId="{A3CD6996-ED50-4E1C-B763-E8CB6212E00F}"/>
          </ac:spMkLst>
        </pc:spChg>
        <pc:spChg chg="mod">
          <ac:chgData name="Lim Kelvin" userId="624f6ae12bb7b72b" providerId="LiveId" clId="{B272414D-B18A-4D81-997D-E20EBAE48599}" dt="2024-12-21T13:19:20.576" v="383"/>
          <ac:spMkLst>
            <pc:docMk/>
            <pc:sldMk cId="3634514076" sldId="304"/>
            <ac:spMk id="7" creationId="{EF1D1E3C-F66C-4535-8170-C1A68A1C269B}"/>
          </ac:spMkLst>
        </pc:spChg>
        <pc:grpChg chg="add mod">
          <ac:chgData name="Lim Kelvin" userId="624f6ae12bb7b72b" providerId="LiveId" clId="{B272414D-B18A-4D81-997D-E20EBAE48599}" dt="2024-12-21T13:19:25.429" v="384" actId="1076"/>
          <ac:grpSpMkLst>
            <pc:docMk/>
            <pc:sldMk cId="3634514076" sldId="304"/>
            <ac:grpSpMk id="4" creationId="{3715F933-248E-43A2-ABBF-E6453B74434B}"/>
          </ac:grpSpMkLst>
        </pc:grpChg>
      </pc:sldChg>
      <pc:sldChg chg="addSp delSp modSp add del mod ord addAnim delAnim modAnim">
        <pc:chgData name="Lim Kelvin" userId="624f6ae12bb7b72b" providerId="LiveId" clId="{B272414D-B18A-4D81-997D-E20EBAE48599}" dt="2024-12-21T19:12:17.336" v="3284" actId="47"/>
        <pc:sldMkLst>
          <pc:docMk/>
          <pc:sldMk cId="3777312577" sldId="305"/>
        </pc:sldMkLst>
        <pc:spChg chg="add del">
          <ac:chgData name="Lim Kelvin" userId="624f6ae12bb7b72b" providerId="LiveId" clId="{B272414D-B18A-4D81-997D-E20EBAE48599}" dt="2024-12-21T17:57:04.614" v="2990"/>
          <ac:spMkLst>
            <pc:docMk/>
            <pc:sldMk cId="3777312577" sldId="305"/>
            <ac:spMk id="2" creationId="{796F4AED-8372-4B03-8E4F-C6233B1984D5}"/>
          </ac:spMkLst>
        </pc:spChg>
        <pc:spChg chg="add del">
          <ac:chgData name="Lim Kelvin" userId="624f6ae12bb7b72b" providerId="LiveId" clId="{B272414D-B18A-4D81-997D-E20EBAE48599}" dt="2024-12-21T18:47:08.473" v="3076" actId="11529"/>
          <ac:spMkLst>
            <pc:docMk/>
            <pc:sldMk cId="3777312577" sldId="305"/>
            <ac:spMk id="2" creationId="{8D2B56F4-4FB0-4E8D-BA35-190FB485EE2D}"/>
          </ac:spMkLst>
        </pc:spChg>
        <pc:spChg chg="add del mod">
          <ac:chgData name="Lim Kelvin" userId="624f6ae12bb7b72b" providerId="LiveId" clId="{B272414D-B18A-4D81-997D-E20EBAE48599}" dt="2024-12-21T18:48:06.716" v="3089"/>
          <ac:spMkLst>
            <pc:docMk/>
            <pc:sldMk cId="3777312577" sldId="305"/>
            <ac:spMk id="3" creationId="{448395AA-BB30-4DB2-A9C8-B37DEE8AEAC8}"/>
          </ac:spMkLst>
        </pc:spChg>
        <pc:spChg chg="add del">
          <ac:chgData name="Lim Kelvin" userId="624f6ae12bb7b72b" providerId="LiveId" clId="{B272414D-B18A-4D81-997D-E20EBAE48599}" dt="2024-12-21T17:56:40.026" v="2984" actId="11529"/>
          <ac:spMkLst>
            <pc:docMk/>
            <pc:sldMk cId="3777312577" sldId="305"/>
            <ac:spMk id="3" creationId="{A1E7B568-918E-4480-84B2-711C4580D309}"/>
          </ac:spMkLst>
        </pc:spChg>
        <pc:spChg chg="del">
          <ac:chgData name="Lim Kelvin" userId="624f6ae12bb7b72b" providerId="LiveId" clId="{B272414D-B18A-4D81-997D-E20EBAE48599}" dt="2024-12-21T13:04:05.096" v="224" actId="478"/>
          <ac:spMkLst>
            <pc:docMk/>
            <pc:sldMk cId="3777312577" sldId="305"/>
            <ac:spMk id="3" creationId="{D818404A-881A-4BE3-B2D0-B65785486226}"/>
          </ac:spMkLst>
        </pc:spChg>
        <pc:spChg chg="add del">
          <ac:chgData name="Lim Kelvin" userId="624f6ae12bb7b72b" providerId="LiveId" clId="{B272414D-B18A-4D81-997D-E20EBAE48599}" dt="2024-12-21T18:49:59.881" v="3119"/>
          <ac:spMkLst>
            <pc:docMk/>
            <pc:sldMk cId="3777312577" sldId="305"/>
            <ac:spMk id="4" creationId="{DCF662A5-2E25-4248-B633-6D0741D53AE5}"/>
          </ac:spMkLst>
        </pc:spChg>
        <pc:spChg chg="add del">
          <ac:chgData name="Lim Kelvin" userId="624f6ae12bb7b72b" providerId="LiveId" clId="{B272414D-B18A-4D81-997D-E20EBAE48599}" dt="2024-12-21T17:57:04.614" v="2990"/>
          <ac:spMkLst>
            <pc:docMk/>
            <pc:sldMk cId="3777312577" sldId="305"/>
            <ac:spMk id="4" creationId="{E460660C-AA17-4797-AD68-B474A8FAAD1F}"/>
          </ac:spMkLst>
        </pc:spChg>
        <pc:spChg chg="add del mod ord">
          <ac:chgData name="Lim Kelvin" userId="624f6ae12bb7b72b" providerId="LiveId" clId="{B272414D-B18A-4D81-997D-E20EBAE48599}" dt="2024-12-21T15:25:09.716" v="1596" actId="478"/>
          <ac:spMkLst>
            <pc:docMk/>
            <pc:sldMk cId="3777312577" sldId="305"/>
            <ac:spMk id="5" creationId="{82B19C37-9B61-4C63-B50E-EA5A405AF555}"/>
          </ac:spMkLst>
        </pc:spChg>
        <pc:spChg chg="add del mod">
          <ac:chgData name="Lim Kelvin" userId="624f6ae12bb7b72b" providerId="LiveId" clId="{B272414D-B18A-4D81-997D-E20EBAE48599}" dt="2024-12-21T18:02:24.304" v="3021" actId="21"/>
          <ac:spMkLst>
            <pc:docMk/>
            <pc:sldMk cId="3777312577" sldId="305"/>
            <ac:spMk id="5" creationId="{85B5FFF5-3D97-4C98-9100-646DF0BA8F11}"/>
          </ac:spMkLst>
        </pc:spChg>
        <pc:spChg chg="mod">
          <ac:chgData name="Lim Kelvin" userId="624f6ae12bb7b72b" providerId="LiveId" clId="{B272414D-B18A-4D81-997D-E20EBAE48599}" dt="2024-12-21T17:56:04.994" v="2967"/>
          <ac:spMkLst>
            <pc:docMk/>
            <pc:sldMk cId="3777312577" sldId="305"/>
            <ac:spMk id="7" creationId="{02ED0DAD-6F7C-4012-AA6B-CD2E89517261}"/>
          </ac:spMkLst>
        </pc:spChg>
        <pc:spChg chg="mod">
          <ac:chgData name="Lim Kelvin" userId="624f6ae12bb7b72b" providerId="LiveId" clId="{B272414D-B18A-4D81-997D-E20EBAE48599}" dt="2024-12-21T18:45:09.120" v="3069"/>
          <ac:spMkLst>
            <pc:docMk/>
            <pc:sldMk cId="3777312577" sldId="305"/>
            <ac:spMk id="7" creationId="{1D18A601-7821-4F16-89CA-D2111CFADBAC}"/>
          </ac:spMkLst>
        </pc:spChg>
        <pc:spChg chg="mod">
          <ac:chgData name="Lim Kelvin" userId="624f6ae12bb7b72b" providerId="LiveId" clId="{B272414D-B18A-4D81-997D-E20EBAE48599}" dt="2024-12-21T18:45:09.120" v="3069"/>
          <ac:spMkLst>
            <pc:docMk/>
            <pc:sldMk cId="3777312577" sldId="305"/>
            <ac:spMk id="8" creationId="{797D6294-1CE8-4CB9-AE7A-8CF129C7D4E0}"/>
          </ac:spMkLst>
        </pc:spChg>
        <pc:spChg chg="del mod">
          <ac:chgData name="Lim Kelvin" userId="624f6ae12bb7b72b" providerId="LiveId" clId="{B272414D-B18A-4D81-997D-E20EBAE48599}" dt="2024-12-21T18:44:46.926" v="3065" actId="478"/>
          <ac:spMkLst>
            <pc:docMk/>
            <pc:sldMk cId="3777312577" sldId="305"/>
            <ac:spMk id="9" creationId="{A1B7DA40-700E-4F8F-863F-D2AD4F3A7D86}"/>
          </ac:spMkLst>
        </pc:spChg>
        <pc:spChg chg="mod">
          <ac:chgData name="Lim Kelvin" userId="624f6ae12bb7b72b" providerId="LiveId" clId="{B272414D-B18A-4D81-997D-E20EBAE48599}" dt="2024-12-21T15:07:46.796" v="1461"/>
          <ac:spMkLst>
            <pc:docMk/>
            <pc:sldMk cId="3777312577" sldId="305"/>
            <ac:spMk id="9" creationId="{DEA65010-DC1B-4993-B2D1-6DC2FE9587FB}"/>
          </ac:spMkLst>
        </pc:spChg>
        <pc:spChg chg="del mod topLvl">
          <ac:chgData name="Lim Kelvin" userId="624f6ae12bb7b72b" providerId="LiveId" clId="{B272414D-B18A-4D81-997D-E20EBAE48599}" dt="2024-12-21T18:48:06.716" v="3089"/>
          <ac:spMkLst>
            <pc:docMk/>
            <pc:sldMk cId="3777312577" sldId="305"/>
            <ac:spMk id="11" creationId="{595AEFD5-7BC7-4122-8E17-25E560C1C851}"/>
          </ac:spMkLst>
        </pc:spChg>
        <pc:spChg chg="del mod topLvl">
          <ac:chgData name="Lim Kelvin" userId="624f6ae12bb7b72b" providerId="LiveId" clId="{B272414D-B18A-4D81-997D-E20EBAE48599}" dt="2024-12-21T18:48:06.716" v="3089"/>
          <ac:spMkLst>
            <pc:docMk/>
            <pc:sldMk cId="3777312577" sldId="305"/>
            <ac:spMk id="12" creationId="{D8FE6224-FA2E-4B58-A2CD-70B316F54269}"/>
          </ac:spMkLst>
        </pc:spChg>
        <pc:spChg chg="del mod">
          <ac:chgData name="Lim Kelvin" userId="624f6ae12bb7b72b" providerId="LiveId" clId="{B272414D-B18A-4D81-997D-E20EBAE48599}" dt="2024-12-21T18:49:05.480" v="3108" actId="478"/>
          <ac:spMkLst>
            <pc:docMk/>
            <pc:sldMk cId="3777312577" sldId="305"/>
            <ac:spMk id="13" creationId="{5F006539-4008-4921-ABC2-9FF864954C75}"/>
          </ac:spMkLst>
        </pc:spChg>
        <pc:spChg chg="mod">
          <ac:chgData name="Lim Kelvin" userId="624f6ae12bb7b72b" providerId="LiveId" clId="{B272414D-B18A-4D81-997D-E20EBAE48599}" dt="2024-12-21T17:58:45" v="3011"/>
          <ac:spMkLst>
            <pc:docMk/>
            <pc:sldMk cId="3777312577" sldId="305"/>
            <ac:spMk id="13" creationId="{7E7F4E0E-C957-4E63-88E3-206787392916}"/>
          </ac:spMkLst>
        </pc:spChg>
        <pc:spChg chg="add del mod">
          <ac:chgData name="Lim Kelvin" userId="624f6ae12bb7b72b" providerId="LiveId" clId="{B272414D-B18A-4D81-997D-E20EBAE48599}" dt="2024-12-21T15:14:50.757" v="1524" actId="478"/>
          <ac:spMkLst>
            <pc:docMk/>
            <pc:sldMk cId="3777312577" sldId="305"/>
            <ac:spMk id="13" creationId="{D0DC6126-A155-476C-9CD6-A4398B2F70EB}"/>
          </ac:spMkLst>
        </pc:spChg>
        <pc:spChg chg="add del mod">
          <ac:chgData name="Lim Kelvin" userId="624f6ae12bb7b72b" providerId="LiveId" clId="{B272414D-B18A-4D81-997D-E20EBAE48599}" dt="2024-12-21T17:56:44.740" v="2988" actId="478"/>
          <ac:spMkLst>
            <pc:docMk/>
            <pc:sldMk cId="3777312577" sldId="305"/>
            <ac:spMk id="14" creationId="{878E9B8E-568D-4FF8-A64A-62B46D81EFF2}"/>
          </ac:spMkLst>
        </pc:spChg>
        <pc:spChg chg="add del">
          <ac:chgData name="Lim Kelvin" userId="624f6ae12bb7b72b" providerId="LiveId" clId="{B272414D-B18A-4D81-997D-E20EBAE48599}" dt="2024-12-21T15:24:59.295" v="1576" actId="11529"/>
          <ac:spMkLst>
            <pc:docMk/>
            <pc:sldMk cId="3777312577" sldId="305"/>
            <ac:spMk id="15" creationId="{07117827-62E2-413A-A23D-38D6047C0448}"/>
          </ac:spMkLst>
        </pc:spChg>
        <pc:spChg chg="mod">
          <ac:chgData name="Lim Kelvin" userId="624f6ae12bb7b72b" providerId="LiveId" clId="{B272414D-B18A-4D81-997D-E20EBAE48599}" dt="2024-12-21T18:49:02.032" v="3106"/>
          <ac:spMkLst>
            <pc:docMk/>
            <pc:sldMk cId="3777312577" sldId="305"/>
            <ac:spMk id="15" creationId="{126FCB8D-DD0A-4F26-A1E4-9B10D12CF2DF}"/>
          </ac:spMkLst>
        </pc:spChg>
        <pc:spChg chg="add del mod">
          <ac:chgData name="Lim Kelvin" userId="624f6ae12bb7b72b" providerId="LiveId" clId="{B272414D-B18A-4D81-997D-E20EBAE48599}" dt="2024-12-21T18:04:52.339" v="3054"/>
          <ac:spMkLst>
            <pc:docMk/>
            <pc:sldMk cId="3777312577" sldId="305"/>
            <ac:spMk id="15" creationId="{22A31898-7B08-447A-B213-B342425564E4}"/>
          </ac:spMkLst>
        </pc:spChg>
        <pc:spChg chg="add del mod">
          <ac:chgData name="Lim Kelvin" userId="624f6ae12bb7b72b" providerId="LiveId" clId="{B272414D-B18A-4D81-997D-E20EBAE48599}" dt="2024-12-21T15:26:20.384" v="1602"/>
          <ac:spMkLst>
            <pc:docMk/>
            <pc:sldMk cId="3777312577" sldId="305"/>
            <ac:spMk id="16" creationId="{0BCE03B4-0D95-4BD9-B9E4-06F74D6DCF29}"/>
          </ac:spMkLst>
        </pc:spChg>
        <pc:spChg chg="add del mod ord">
          <ac:chgData name="Lim Kelvin" userId="624f6ae12bb7b72b" providerId="LiveId" clId="{B272414D-B18A-4D81-997D-E20EBAE48599}" dt="2024-12-21T18:04:52.339" v="3054"/>
          <ac:spMkLst>
            <pc:docMk/>
            <pc:sldMk cId="3777312577" sldId="305"/>
            <ac:spMk id="16" creationId="{A7AA51B9-73B6-48D1-8760-5DD85961F414}"/>
          </ac:spMkLst>
        </pc:spChg>
        <pc:spChg chg="mod">
          <ac:chgData name="Lim Kelvin" userId="624f6ae12bb7b72b" providerId="LiveId" clId="{B272414D-B18A-4D81-997D-E20EBAE48599}" dt="2024-12-21T18:49:02.032" v="3106"/>
          <ac:spMkLst>
            <pc:docMk/>
            <pc:sldMk cId="3777312577" sldId="305"/>
            <ac:spMk id="16" creationId="{FF4C7600-A87C-4972-A833-123A202B6577}"/>
          </ac:spMkLst>
        </pc:spChg>
        <pc:spChg chg="del mod">
          <ac:chgData name="Lim Kelvin" userId="624f6ae12bb7b72b" providerId="LiveId" clId="{B272414D-B18A-4D81-997D-E20EBAE48599}" dt="2024-12-21T17:55:29.849" v="2962" actId="478"/>
          <ac:spMkLst>
            <pc:docMk/>
            <pc:sldMk cId="3777312577" sldId="305"/>
            <ac:spMk id="17" creationId="{39481ED4-6E0E-402C-A591-D7099AD3F463}"/>
          </ac:spMkLst>
        </pc:spChg>
        <pc:spChg chg="del mod">
          <ac:chgData name="Lim Kelvin" userId="624f6ae12bb7b72b" providerId="LiveId" clId="{B272414D-B18A-4D81-997D-E20EBAE48599}" dt="2024-12-21T18:04:57.425" v="3056" actId="478"/>
          <ac:spMkLst>
            <pc:docMk/>
            <pc:sldMk cId="3777312577" sldId="305"/>
            <ac:spMk id="18" creationId="{6331B6D0-3020-4C67-BEE8-2E7232634A82}"/>
          </ac:spMkLst>
        </pc:spChg>
        <pc:spChg chg="del mod topLvl">
          <ac:chgData name="Lim Kelvin" userId="624f6ae12bb7b72b" providerId="LiveId" clId="{B272414D-B18A-4D81-997D-E20EBAE48599}" dt="2024-12-21T18:49:59.881" v="3119"/>
          <ac:spMkLst>
            <pc:docMk/>
            <pc:sldMk cId="3777312577" sldId="305"/>
            <ac:spMk id="18" creationId="{80A9814E-37E7-4CB2-B649-711116B007C4}"/>
          </ac:spMkLst>
        </pc:spChg>
        <pc:spChg chg="del mod">
          <ac:chgData name="Lim Kelvin" userId="624f6ae12bb7b72b" providerId="LiveId" clId="{B272414D-B18A-4D81-997D-E20EBAE48599}" dt="2024-12-21T18:44:47.987" v="3066" actId="478"/>
          <ac:spMkLst>
            <pc:docMk/>
            <pc:sldMk cId="3777312577" sldId="305"/>
            <ac:spMk id="19" creationId="{917C8E2B-87B7-4DE4-85FF-415DD4E96AE7}"/>
          </ac:spMkLst>
        </pc:spChg>
        <pc:spChg chg="del mod topLvl">
          <ac:chgData name="Lim Kelvin" userId="624f6ae12bb7b72b" providerId="LiveId" clId="{B272414D-B18A-4D81-997D-E20EBAE48599}" dt="2024-12-21T18:49:59.881" v="3119"/>
          <ac:spMkLst>
            <pc:docMk/>
            <pc:sldMk cId="3777312577" sldId="305"/>
            <ac:spMk id="20" creationId="{E56348A8-983A-4A98-BEAA-BA9705ABFAB9}"/>
          </ac:spMkLst>
        </pc:spChg>
        <pc:spChg chg="mod">
          <ac:chgData name="Lim Kelvin" userId="624f6ae12bb7b72b" providerId="LiveId" clId="{B272414D-B18A-4D81-997D-E20EBAE48599}" dt="2024-12-21T18:50:42.034" v="3123" actId="207"/>
          <ac:spMkLst>
            <pc:docMk/>
            <pc:sldMk cId="3777312577" sldId="305"/>
            <ac:spMk id="21" creationId="{47BE6534-3090-4B3A-B947-AFA3B64C3A5C}"/>
          </ac:spMkLst>
        </pc:spChg>
        <pc:grpChg chg="add mod">
          <ac:chgData name="Lim Kelvin" userId="624f6ae12bb7b72b" providerId="LiveId" clId="{B272414D-B18A-4D81-997D-E20EBAE48599}" dt="2024-12-21T18:49:00.323" v="3105" actId="1076"/>
          <ac:grpSpMkLst>
            <pc:docMk/>
            <pc:sldMk cId="3777312577" sldId="305"/>
            <ac:grpSpMk id="5" creationId="{FD70DBA9-5752-4A63-B66E-A8F4BAB4D597}"/>
          </ac:grpSpMkLst>
        </pc:grpChg>
        <pc:grpChg chg="add del mod">
          <ac:chgData name="Lim Kelvin" userId="624f6ae12bb7b72b" providerId="LiveId" clId="{B272414D-B18A-4D81-997D-E20EBAE48599}" dt="2024-12-21T18:48:00.499" v="3088" actId="165"/>
          <ac:grpSpMkLst>
            <pc:docMk/>
            <pc:sldMk cId="3777312577" sldId="305"/>
            <ac:grpSpMk id="10" creationId="{77F2732E-8B78-4478-8DD3-551C748775B5}"/>
          </ac:grpSpMkLst>
        </pc:grpChg>
        <pc:grpChg chg="add mod">
          <ac:chgData name="Lim Kelvin" userId="624f6ae12bb7b72b" providerId="LiveId" clId="{B272414D-B18A-4D81-997D-E20EBAE48599}" dt="2024-12-21T18:49:02.771" v="3107" actId="1076"/>
          <ac:grpSpMkLst>
            <pc:docMk/>
            <pc:sldMk cId="3777312577" sldId="305"/>
            <ac:grpSpMk id="14" creationId="{92E3EDCA-A5DF-49AA-8FBB-DB455CE504EF}"/>
          </ac:grpSpMkLst>
        </pc:grpChg>
        <pc:grpChg chg="add del mod ord">
          <ac:chgData name="Lim Kelvin" userId="624f6ae12bb7b72b" providerId="LiveId" clId="{B272414D-B18A-4D81-997D-E20EBAE48599}" dt="2024-12-21T18:49:30.054" v="3114" actId="165"/>
          <ac:grpSpMkLst>
            <pc:docMk/>
            <pc:sldMk cId="3777312577" sldId="305"/>
            <ac:grpSpMk id="17" creationId="{059B8334-F13D-4773-9AAB-6185A28F8178}"/>
          </ac:grpSpMkLst>
        </pc:grpChg>
        <pc:picChg chg="add del mod">
          <ac:chgData name="Lim Kelvin" userId="624f6ae12bb7b72b" providerId="LiveId" clId="{B272414D-B18A-4D81-997D-E20EBAE48599}" dt="2024-12-21T15:00:37.395" v="1386" actId="478"/>
          <ac:picMkLst>
            <pc:docMk/>
            <pc:sldMk cId="3777312577" sldId="305"/>
            <ac:picMk id="4" creationId="{750642FF-1BB7-46C2-8EB3-7E50BB254459}"/>
          </ac:picMkLst>
        </pc:picChg>
        <pc:picChg chg="del mod modVis">
          <ac:chgData name="Lim Kelvin" userId="624f6ae12bb7b72b" providerId="LiveId" clId="{B272414D-B18A-4D81-997D-E20EBAE48599}" dt="2024-12-21T18:48:11.760" v="3091" actId="478"/>
          <ac:picMkLst>
            <pc:docMk/>
            <pc:sldMk cId="3777312577" sldId="305"/>
            <ac:picMk id="6" creationId="{A7404CD2-8F3E-4464-B8C9-80179280227B}"/>
          </ac:picMkLst>
        </pc:picChg>
        <pc:picChg chg="add del mod ord">
          <ac:chgData name="Lim Kelvin" userId="624f6ae12bb7b72b" providerId="LiveId" clId="{B272414D-B18A-4D81-997D-E20EBAE48599}" dt="2024-12-21T15:10:10.809" v="1477" actId="478"/>
          <ac:picMkLst>
            <pc:docMk/>
            <pc:sldMk cId="3777312577" sldId="305"/>
            <ac:picMk id="8" creationId="{CBB6324F-3C79-4CDE-9234-CDF37C0F28FA}"/>
          </ac:picMkLst>
        </pc:picChg>
        <pc:picChg chg="add del mod ord">
          <ac:chgData name="Lim Kelvin" userId="624f6ae12bb7b72b" providerId="LiveId" clId="{B272414D-B18A-4D81-997D-E20EBAE48599}" dt="2024-12-21T18:03:25.969" v="3038" actId="478"/>
          <ac:picMkLst>
            <pc:docMk/>
            <pc:sldMk cId="3777312577" sldId="305"/>
            <ac:picMk id="10" creationId="{37E355BD-C584-4392-860B-E013A37D2016}"/>
          </ac:picMkLst>
        </pc:picChg>
        <pc:picChg chg="mod">
          <ac:chgData name="Lim Kelvin" userId="624f6ae12bb7b72b" providerId="LiveId" clId="{B272414D-B18A-4D81-997D-E20EBAE48599}" dt="2024-12-21T15:09:10.715" v="1466"/>
          <ac:picMkLst>
            <pc:docMk/>
            <pc:sldMk cId="3777312577" sldId="305"/>
            <ac:picMk id="10" creationId="{C70FF0D7-6B93-4E42-AE9C-40CF7BF952CC}"/>
          </ac:picMkLst>
        </pc:picChg>
        <pc:picChg chg="add del mod">
          <ac:chgData name="Lim Kelvin" userId="624f6ae12bb7b72b" providerId="LiveId" clId="{B272414D-B18A-4D81-997D-E20EBAE48599}" dt="2024-12-21T18:01:06.649" v="3016" actId="478"/>
          <ac:picMkLst>
            <pc:docMk/>
            <pc:sldMk cId="3777312577" sldId="305"/>
            <ac:picMk id="11" creationId="{4B1BFC73-7DFD-4BF9-80DF-C25069B8B3F1}"/>
          </ac:picMkLst>
        </pc:picChg>
        <pc:picChg chg="add del mod ord">
          <ac:chgData name="Lim Kelvin" userId="624f6ae12bb7b72b" providerId="LiveId" clId="{B272414D-B18A-4D81-997D-E20EBAE48599}" dt="2024-12-21T15:19:42.450" v="1536" actId="478"/>
          <ac:picMkLst>
            <pc:docMk/>
            <pc:sldMk cId="3777312577" sldId="305"/>
            <ac:picMk id="11" creationId="{A6BABB62-14CB-4823-A4B5-3746DA29A1BB}"/>
          </ac:picMkLst>
        </pc:picChg>
        <pc:picChg chg="add del mod ord">
          <ac:chgData name="Lim Kelvin" userId="624f6ae12bb7b72b" providerId="LiveId" clId="{B272414D-B18A-4D81-997D-E20EBAE48599}" dt="2024-12-21T15:26:20.384" v="1602"/>
          <ac:picMkLst>
            <pc:docMk/>
            <pc:sldMk cId="3777312577" sldId="305"/>
            <ac:picMk id="12" creationId="{9DAE8E72-75B0-4791-B2B4-5FDAB7D64D96}"/>
          </ac:picMkLst>
        </pc:picChg>
        <pc:picChg chg="mod">
          <ac:chgData name="Lim Kelvin" userId="624f6ae12bb7b72b" providerId="LiveId" clId="{B272414D-B18A-4D81-997D-E20EBAE48599}" dt="2024-12-21T17:58:00.424" v="3007"/>
          <ac:picMkLst>
            <pc:docMk/>
            <pc:sldMk cId="3777312577" sldId="305"/>
            <ac:picMk id="12" creationId="{B35D8D60-220D-4F43-9D4E-69B72F26A352}"/>
          </ac:picMkLst>
        </pc:picChg>
      </pc:sldChg>
      <pc:sldChg chg="addSp delSp modSp add del mod ord">
        <pc:chgData name="Lim Kelvin" userId="624f6ae12bb7b72b" providerId="LiveId" clId="{B272414D-B18A-4D81-997D-E20EBAE48599}" dt="2024-12-21T13:44:54.650" v="628" actId="47"/>
        <pc:sldMkLst>
          <pc:docMk/>
          <pc:sldMk cId="1747792199" sldId="306"/>
        </pc:sldMkLst>
        <pc:spChg chg="add del">
          <ac:chgData name="Lim Kelvin" userId="624f6ae12bb7b72b" providerId="LiveId" clId="{B272414D-B18A-4D81-997D-E20EBAE48599}" dt="2024-12-21T13:06:28.502" v="247" actId="22"/>
          <ac:spMkLst>
            <pc:docMk/>
            <pc:sldMk cId="1747792199" sldId="306"/>
            <ac:spMk id="4" creationId="{D29CB0B7-8218-4414-BDB2-DD72249426F8}"/>
          </ac:spMkLst>
        </pc:spChg>
        <pc:spChg chg="add mod">
          <ac:chgData name="Lim Kelvin" userId="624f6ae12bb7b72b" providerId="LiveId" clId="{B272414D-B18A-4D81-997D-E20EBAE48599}" dt="2024-12-21T13:06:54.724" v="256" actId="1076"/>
          <ac:spMkLst>
            <pc:docMk/>
            <pc:sldMk cId="1747792199" sldId="306"/>
            <ac:spMk id="5" creationId="{852BB648-BC40-440F-A953-B44C0F78A004}"/>
          </ac:spMkLst>
        </pc:spChg>
        <pc:spChg chg="mod">
          <ac:chgData name="Lim Kelvin" userId="624f6ae12bb7b72b" providerId="LiveId" clId="{B272414D-B18A-4D81-997D-E20EBAE48599}" dt="2024-12-21T13:19:29.344" v="385"/>
          <ac:spMkLst>
            <pc:docMk/>
            <pc:sldMk cId="1747792199" sldId="306"/>
            <ac:spMk id="8" creationId="{74E726CD-4084-4482-8513-A85CEEF01809}"/>
          </ac:spMkLst>
        </pc:spChg>
        <pc:spChg chg="mod">
          <ac:chgData name="Lim Kelvin" userId="624f6ae12bb7b72b" providerId="LiveId" clId="{B272414D-B18A-4D81-997D-E20EBAE48599}" dt="2024-12-21T13:19:29.344" v="385"/>
          <ac:spMkLst>
            <pc:docMk/>
            <pc:sldMk cId="1747792199" sldId="306"/>
            <ac:spMk id="9" creationId="{3C750825-CF9D-4696-809F-DC0D0D1CC93E}"/>
          </ac:spMkLst>
        </pc:spChg>
        <pc:grpChg chg="add mod">
          <ac:chgData name="Lim Kelvin" userId="624f6ae12bb7b72b" providerId="LiveId" clId="{B272414D-B18A-4D81-997D-E20EBAE48599}" dt="2024-12-21T13:19:31.186" v="386" actId="1076"/>
          <ac:grpSpMkLst>
            <pc:docMk/>
            <pc:sldMk cId="1747792199" sldId="306"/>
            <ac:grpSpMk id="7" creationId="{72A8C42B-F39D-4AAA-B0A4-8105CABAA5B9}"/>
          </ac:grpSpMkLst>
        </pc:grpChg>
      </pc:sldChg>
      <pc:sldChg chg="addSp delSp modSp add mod modAnim">
        <pc:chgData name="Lim Kelvin" userId="624f6ae12bb7b72b" providerId="LiveId" clId="{B272414D-B18A-4D81-997D-E20EBAE48599}" dt="2024-12-21T19:57:29.978" v="3661"/>
        <pc:sldMkLst>
          <pc:docMk/>
          <pc:sldMk cId="3595532849" sldId="307"/>
        </pc:sldMkLst>
        <pc:spChg chg="add del mod topLvl">
          <ac:chgData name="Lim Kelvin" userId="624f6ae12bb7b72b" providerId="LiveId" clId="{B272414D-B18A-4D81-997D-E20EBAE48599}" dt="2024-12-21T15:03:27.169" v="1425" actId="21"/>
          <ac:spMkLst>
            <pc:docMk/>
            <pc:sldMk cId="3595532849" sldId="307"/>
            <ac:spMk id="2" creationId="{FA2E0400-898F-4CD5-AD95-E8DB765F7870}"/>
          </ac:spMkLst>
        </pc:spChg>
        <pc:spChg chg="add del mod">
          <ac:chgData name="Lim Kelvin" userId="624f6ae12bb7b72b" providerId="LiveId" clId="{B272414D-B18A-4D81-997D-E20EBAE48599}" dt="2024-12-21T14:25:33.612" v="1066" actId="478"/>
          <ac:spMkLst>
            <pc:docMk/>
            <pc:sldMk cId="3595532849" sldId="307"/>
            <ac:spMk id="3" creationId="{0560E8E8-DD0F-49ED-B403-D24F24E19743}"/>
          </ac:spMkLst>
        </pc:spChg>
        <pc:spChg chg="mod">
          <ac:chgData name="Lim Kelvin" userId="624f6ae12bb7b72b" providerId="LiveId" clId="{B272414D-B18A-4D81-997D-E20EBAE48599}" dt="2024-12-21T14:12:47.732" v="901"/>
          <ac:spMkLst>
            <pc:docMk/>
            <pc:sldMk cId="3595532849" sldId="307"/>
            <ac:spMk id="8" creationId="{6A277A89-4B41-4B95-88F5-12BC1E79CC94}"/>
          </ac:spMkLst>
        </pc:spChg>
        <pc:spChg chg="mod">
          <ac:chgData name="Lim Kelvin" userId="624f6ae12bb7b72b" providerId="LiveId" clId="{B272414D-B18A-4D81-997D-E20EBAE48599}" dt="2024-12-21T14:12:47.732" v="901"/>
          <ac:spMkLst>
            <pc:docMk/>
            <pc:sldMk cId="3595532849" sldId="307"/>
            <ac:spMk id="9" creationId="{C0DEDA0C-BA5F-4329-A99C-13353C820D16}"/>
          </ac:spMkLst>
        </pc:spChg>
        <pc:spChg chg="add mod ord modVis">
          <ac:chgData name="Lim Kelvin" userId="624f6ae12bb7b72b" providerId="LiveId" clId="{B272414D-B18A-4D81-997D-E20EBAE48599}" dt="2024-12-21T18:53:22.309" v="3141" actId="14100"/>
          <ac:spMkLst>
            <pc:docMk/>
            <pc:sldMk cId="3595532849" sldId="307"/>
            <ac:spMk id="12" creationId="{D7BDFF57-BDB3-462B-A87B-E8D4A2CBE38B}"/>
          </ac:spMkLst>
        </pc:spChg>
        <pc:spChg chg="add del mod topLvl">
          <ac:chgData name="Lim Kelvin" userId="624f6ae12bb7b72b" providerId="LiveId" clId="{B272414D-B18A-4D81-997D-E20EBAE48599}" dt="2024-12-21T15:03:37.255" v="1429" actId="21"/>
          <ac:spMkLst>
            <pc:docMk/>
            <pc:sldMk cId="3595532849" sldId="307"/>
            <ac:spMk id="13" creationId="{ACE5DA9D-BA6E-4E04-9F21-50C9CAB7458B}"/>
          </ac:spMkLst>
        </pc:spChg>
        <pc:spChg chg="add del mod topLvl">
          <ac:chgData name="Lim Kelvin" userId="624f6ae12bb7b72b" providerId="LiveId" clId="{B272414D-B18A-4D81-997D-E20EBAE48599}" dt="2024-12-21T15:03:43.336" v="1432" actId="21"/>
          <ac:spMkLst>
            <pc:docMk/>
            <pc:sldMk cId="3595532849" sldId="307"/>
            <ac:spMk id="14" creationId="{7601FF77-3703-49D9-BBE1-22540E3C3509}"/>
          </ac:spMkLst>
        </pc:spChg>
        <pc:spChg chg="add del">
          <ac:chgData name="Lim Kelvin" userId="624f6ae12bb7b72b" providerId="LiveId" clId="{B272414D-B18A-4D81-997D-E20EBAE48599}" dt="2024-12-21T19:57:04.964" v="3653" actId="22"/>
          <ac:spMkLst>
            <pc:docMk/>
            <pc:sldMk cId="3595532849" sldId="307"/>
            <ac:spMk id="15" creationId="{31224D5B-430A-4CC7-A07E-4BB966F0D802}"/>
          </ac:spMkLst>
        </pc:spChg>
        <pc:spChg chg="add del">
          <ac:chgData name="Lim Kelvin" userId="624f6ae12bb7b72b" providerId="LiveId" clId="{B272414D-B18A-4D81-997D-E20EBAE48599}" dt="2024-12-21T14:26:03.956" v="1068" actId="11529"/>
          <ac:spMkLst>
            <pc:docMk/>
            <pc:sldMk cId="3595532849" sldId="307"/>
            <ac:spMk id="15" creationId="{964A9471-8A16-483A-853D-B2D08AF3FCF8}"/>
          </ac:spMkLst>
        </pc:spChg>
        <pc:spChg chg="add del mod">
          <ac:chgData name="Lim Kelvin" userId="624f6ae12bb7b72b" providerId="LiveId" clId="{B272414D-B18A-4D81-997D-E20EBAE48599}" dt="2024-12-21T14:26:37.609" v="1071" actId="478"/>
          <ac:spMkLst>
            <pc:docMk/>
            <pc:sldMk cId="3595532849" sldId="307"/>
            <ac:spMk id="16" creationId="{17199D14-E3C6-44A6-B1BC-98EE9D66A36B}"/>
          </ac:spMkLst>
        </pc:spChg>
        <pc:spChg chg="add mod">
          <ac:chgData name="Lim Kelvin" userId="624f6ae12bb7b72b" providerId="LiveId" clId="{B272414D-B18A-4D81-997D-E20EBAE48599}" dt="2024-12-21T19:57:11.715" v="3656"/>
          <ac:spMkLst>
            <pc:docMk/>
            <pc:sldMk cId="3595532849" sldId="307"/>
            <ac:spMk id="16" creationId="{D067DD50-DCEE-4800-9C65-68CACC504197}"/>
          </ac:spMkLst>
        </pc:spChg>
        <pc:spChg chg="add mod">
          <ac:chgData name="Lim Kelvin" userId="624f6ae12bb7b72b" providerId="LiveId" clId="{B272414D-B18A-4D81-997D-E20EBAE48599}" dt="2024-12-21T19:57:29.978" v="3661"/>
          <ac:spMkLst>
            <pc:docMk/>
            <pc:sldMk cId="3595532849" sldId="307"/>
            <ac:spMk id="17" creationId="{55C95324-D37B-4B94-B8A0-F2223255C50B}"/>
          </ac:spMkLst>
        </pc:spChg>
        <pc:spChg chg="add mod">
          <ac:chgData name="Lim Kelvin" userId="624f6ae12bb7b72b" providerId="LiveId" clId="{B272414D-B18A-4D81-997D-E20EBAE48599}" dt="2024-12-21T19:57:29.978" v="3661"/>
          <ac:spMkLst>
            <pc:docMk/>
            <pc:sldMk cId="3595532849" sldId="307"/>
            <ac:spMk id="18" creationId="{2B418493-2174-4071-94B3-431FEAAE8A49}"/>
          </ac:spMkLst>
        </pc:spChg>
        <pc:spChg chg="add del">
          <ac:chgData name="Lim Kelvin" userId="624f6ae12bb7b72b" providerId="LiveId" clId="{B272414D-B18A-4D81-997D-E20EBAE48599}" dt="2024-12-21T14:27:30.593" v="1078" actId="11529"/>
          <ac:spMkLst>
            <pc:docMk/>
            <pc:sldMk cId="3595532849" sldId="307"/>
            <ac:spMk id="22" creationId="{493685C5-CA75-4652-AC5E-C045B85D247F}"/>
          </ac:spMkLst>
        </pc:spChg>
        <pc:spChg chg="add del mod ord">
          <ac:chgData name="Lim Kelvin" userId="624f6ae12bb7b72b" providerId="LiveId" clId="{B272414D-B18A-4D81-997D-E20EBAE48599}" dt="2024-12-21T14:34:31.612" v="1132" actId="478"/>
          <ac:spMkLst>
            <pc:docMk/>
            <pc:sldMk cId="3595532849" sldId="307"/>
            <ac:spMk id="23" creationId="{04441CF2-D7B5-4267-A6F0-CD7C1775B42F}"/>
          </ac:spMkLst>
        </pc:spChg>
        <pc:spChg chg="mod">
          <ac:chgData name="Lim Kelvin" userId="624f6ae12bb7b72b" providerId="LiveId" clId="{B272414D-B18A-4D81-997D-E20EBAE48599}" dt="2024-12-21T14:30:44.684" v="1105"/>
          <ac:spMkLst>
            <pc:docMk/>
            <pc:sldMk cId="3595532849" sldId="307"/>
            <ac:spMk id="28" creationId="{4D728D4A-05ED-4474-B372-D5701B28F373}"/>
          </ac:spMkLst>
        </pc:spChg>
        <pc:spChg chg="mod">
          <ac:chgData name="Lim Kelvin" userId="624f6ae12bb7b72b" providerId="LiveId" clId="{B272414D-B18A-4D81-997D-E20EBAE48599}" dt="2024-12-21T14:30:52.549" v="1107"/>
          <ac:spMkLst>
            <pc:docMk/>
            <pc:sldMk cId="3595532849" sldId="307"/>
            <ac:spMk id="29" creationId="{FECA4D18-4DD3-4653-B1CE-200877BFCB48}"/>
          </ac:spMkLst>
        </pc:spChg>
        <pc:spChg chg="mod">
          <ac:chgData name="Lim Kelvin" userId="624f6ae12bb7b72b" providerId="LiveId" clId="{B272414D-B18A-4D81-997D-E20EBAE48599}" dt="2024-12-21T14:32:48.010" v="1128"/>
          <ac:spMkLst>
            <pc:docMk/>
            <pc:sldMk cId="3595532849" sldId="307"/>
            <ac:spMk id="31" creationId="{9855B753-009A-482D-B79C-9698D1BF970A}"/>
          </ac:spMkLst>
        </pc:spChg>
        <pc:spChg chg="add del mod ord">
          <ac:chgData name="Lim Kelvin" userId="624f6ae12bb7b72b" providerId="LiveId" clId="{B272414D-B18A-4D81-997D-E20EBAE48599}" dt="2024-12-21T14:32:47.738" v="1127"/>
          <ac:spMkLst>
            <pc:docMk/>
            <pc:sldMk cId="3595532849" sldId="307"/>
            <ac:spMk id="32" creationId="{494D0BA3-C342-43C4-8C5B-76B6453443BA}"/>
          </ac:spMkLst>
        </pc:spChg>
        <pc:spChg chg="add del">
          <ac:chgData name="Lim Kelvin" userId="624f6ae12bb7b72b" providerId="LiveId" clId="{B272414D-B18A-4D81-997D-E20EBAE48599}" dt="2024-12-21T14:37:29.367" v="1146" actId="11529"/>
          <ac:spMkLst>
            <pc:docMk/>
            <pc:sldMk cId="3595532849" sldId="307"/>
            <ac:spMk id="35" creationId="{D58D3758-911C-49EC-A6FF-EFEF73923C09}"/>
          </ac:spMkLst>
        </pc:spChg>
        <pc:spChg chg="add del mod">
          <ac:chgData name="Lim Kelvin" userId="624f6ae12bb7b72b" providerId="LiveId" clId="{B272414D-B18A-4D81-997D-E20EBAE48599}" dt="2024-12-21T14:37:53.748" v="1152" actId="11529"/>
          <ac:spMkLst>
            <pc:docMk/>
            <pc:sldMk cId="3595532849" sldId="307"/>
            <ac:spMk id="36" creationId="{A1087227-151D-474D-908C-F08032DF1A08}"/>
          </ac:spMkLst>
        </pc:spChg>
        <pc:spChg chg="mod">
          <ac:chgData name="Lim Kelvin" userId="624f6ae12bb7b72b" providerId="LiveId" clId="{B272414D-B18A-4D81-997D-E20EBAE48599}" dt="2024-12-21T14:37:47.420" v="1149"/>
          <ac:spMkLst>
            <pc:docMk/>
            <pc:sldMk cId="3595532849" sldId="307"/>
            <ac:spMk id="37" creationId="{0612148E-874F-4CD7-B31F-B2F26078B190}"/>
          </ac:spMkLst>
        </pc:spChg>
        <pc:spChg chg="add del">
          <ac:chgData name="Lim Kelvin" userId="624f6ae12bb7b72b" providerId="LiveId" clId="{B272414D-B18A-4D81-997D-E20EBAE48599}" dt="2024-12-21T14:38:10.891" v="1154" actId="11529"/>
          <ac:spMkLst>
            <pc:docMk/>
            <pc:sldMk cId="3595532849" sldId="307"/>
            <ac:spMk id="38" creationId="{6ABC1C84-A670-4E73-B556-1491F0857F9A}"/>
          </ac:spMkLst>
        </pc:spChg>
        <pc:spChg chg="add del">
          <ac:chgData name="Lim Kelvin" userId="624f6ae12bb7b72b" providerId="LiveId" clId="{B272414D-B18A-4D81-997D-E20EBAE48599}" dt="2024-12-21T14:39:03.204" v="1162" actId="11529"/>
          <ac:spMkLst>
            <pc:docMk/>
            <pc:sldMk cId="3595532849" sldId="307"/>
            <ac:spMk id="39" creationId="{E86629CC-8787-464E-81E9-59882C5F318F}"/>
          </ac:spMkLst>
        </pc:spChg>
        <pc:spChg chg="mod">
          <ac:chgData name="Lim Kelvin" userId="624f6ae12bb7b72b" providerId="LiveId" clId="{B272414D-B18A-4D81-997D-E20EBAE48599}" dt="2024-12-21T14:39:02.054" v="1161"/>
          <ac:spMkLst>
            <pc:docMk/>
            <pc:sldMk cId="3595532849" sldId="307"/>
            <ac:spMk id="40" creationId="{ABB9ADB3-A5F2-4A82-A116-8A536660883F}"/>
          </ac:spMkLst>
        </pc:spChg>
        <pc:spChg chg="add del">
          <ac:chgData name="Lim Kelvin" userId="624f6ae12bb7b72b" providerId="LiveId" clId="{B272414D-B18A-4D81-997D-E20EBAE48599}" dt="2024-12-21T14:41:40.739" v="1251" actId="478"/>
          <ac:spMkLst>
            <pc:docMk/>
            <pc:sldMk cId="3595532849" sldId="307"/>
            <ac:spMk id="41" creationId="{C6FB24C3-469D-42F3-B491-39030AB86EAF}"/>
          </ac:spMkLst>
        </pc:spChg>
        <pc:spChg chg="add del">
          <ac:chgData name="Lim Kelvin" userId="624f6ae12bb7b72b" providerId="LiveId" clId="{B272414D-B18A-4D81-997D-E20EBAE48599}" dt="2024-12-21T14:42:12.254" v="1253" actId="478"/>
          <ac:spMkLst>
            <pc:docMk/>
            <pc:sldMk cId="3595532849" sldId="307"/>
            <ac:spMk id="42" creationId="{A673E0DC-CF0E-4DB7-9F60-020A41DD949D}"/>
          </ac:spMkLst>
        </pc:spChg>
        <pc:spChg chg="add del">
          <ac:chgData name="Lim Kelvin" userId="624f6ae12bb7b72b" providerId="LiveId" clId="{B272414D-B18A-4D81-997D-E20EBAE48599}" dt="2024-12-21T14:42:30.569" v="1255" actId="478"/>
          <ac:spMkLst>
            <pc:docMk/>
            <pc:sldMk cId="3595532849" sldId="307"/>
            <ac:spMk id="43" creationId="{3AF2E4A1-B35F-48F3-9CBD-F268ED22A672}"/>
          </ac:spMkLst>
        </pc:spChg>
        <pc:spChg chg="add del mod ord topLvl">
          <ac:chgData name="Lim Kelvin" userId="624f6ae12bb7b72b" providerId="LiveId" clId="{B272414D-B18A-4D81-997D-E20EBAE48599}" dt="2024-12-21T15:01:09.975" v="1393" actId="478"/>
          <ac:spMkLst>
            <pc:docMk/>
            <pc:sldMk cId="3595532849" sldId="307"/>
            <ac:spMk id="44" creationId="{83DA6E35-E4E1-40AF-AD69-020FB50D9D9F}"/>
          </ac:spMkLst>
        </pc:spChg>
        <pc:spChg chg="add del mod ord topLvl">
          <ac:chgData name="Lim Kelvin" userId="624f6ae12bb7b72b" providerId="LiveId" clId="{B272414D-B18A-4D81-997D-E20EBAE48599}" dt="2024-12-21T15:01:12.252" v="1396" actId="478"/>
          <ac:spMkLst>
            <pc:docMk/>
            <pc:sldMk cId="3595532849" sldId="307"/>
            <ac:spMk id="45" creationId="{FF10BEFB-24B0-4FDA-8DAA-F64C2EEFF4EE}"/>
          </ac:spMkLst>
        </pc:spChg>
        <pc:spChg chg="add del mod ord">
          <ac:chgData name="Lim Kelvin" userId="624f6ae12bb7b72b" providerId="LiveId" clId="{B272414D-B18A-4D81-997D-E20EBAE48599}" dt="2024-12-21T14:48:32.519" v="1281" actId="478"/>
          <ac:spMkLst>
            <pc:docMk/>
            <pc:sldMk cId="3595532849" sldId="307"/>
            <ac:spMk id="46" creationId="{3D786AD9-13E1-4BA7-9FBA-C3E47C588148}"/>
          </ac:spMkLst>
        </pc:spChg>
        <pc:spChg chg="add del mod topLvl">
          <ac:chgData name="Lim Kelvin" userId="624f6ae12bb7b72b" providerId="LiveId" clId="{B272414D-B18A-4D81-997D-E20EBAE48599}" dt="2024-12-21T15:01:10.549" v="1394" actId="478"/>
          <ac:spMkLst>
            <pc:docMk/>
            <pc:sldMk cId="3595532849" sldId="307"/>
            <ac:spMk id="47" creationId="{879512CB-B15F-44B7-97B4-020246401C40}"/>
          </ac:spMkLst>
        </pc:spChg>
        <pc:spChg chg="add del mod topLvl">
          <ac:chgData name="Lim Kelvin" userId="624f6ae12bb7b72b" providerId="LiveId" clId="{B272414D-B18A-4D81-997D-E20EBAE48599}" dt="2024-12-21T15:01:11.601" v="1395" actId="478"/>
          <ac:spMkLst>
            <pc:docMk/>
            <pc:sldMk cId="3595532849" sldId="307"/>
            <ac:spMk id="48" creationId="{87289963-CF96-4632-BC32-FB07FD0B45FD}"/>
          </ac:spMkLst>
        </pc:spChg>
        <pc:spChg chg="add del mod">
          <ac:chgData name="Lim Kelvin" userId="624f6ae12bb7b72b" providerId="LiveId" clId="{B272414D-B18A-4D81-997D-E20EBAE48599}" dt="2024-12-21T19:57:11.507" v="3655" actId="478"/>
          <ac:spMkLst>
            <pc:docMk/>
            <pc:sldMk cId="3595532849" sldId="307"/>
            <ac:spMk id="49" creationId="{89860FFF-249F-4483-A53D-C8A758BC92C1}"/>
          </ac:spMkLst>
        </pc:spChg>
        <pc:spChg chg="add del mod">
          <ac:chgData name="Lim Kelvin" userId="624f6ae12bb7b72b" providerId="LiveId" clId="{B272414D-B18A-4D81-997D-E20EBAE48599}" dt="2024-12-21T19:57:27.680" v="3659" actId="478"/>
          <ac:spMkLst>
            <pc:docMk/>
            <pc:sldMk cId="3595532849" sldId="307"/>
            <ac:spMk id="50" creationId="{4BF25231-FE05-4CFA-B7D9-E1F2B0410D1E}"/>
          </ac:spMkLst>
        </pc:spChg>
        <pc:spChg chg="add del mod">
          <ac:chgData name="Lim Kelvin" userId="624f6ae12bb7b72b" providerId="LiveId" clId="{B272414D-B18A-4D81-997D-E20EBAE48599}" dt="2024-12-21T19:57:29.687" v="3660" actId="478"/>
          <ac:spMkLst>
            <pc:docMk/>
            <pc:sldMk cId="3595532849" sldId="307"/>
            <ac:spMk id="51" creationId="{278A3C3D-06F6-42CC-ACDA-D0E6FE3515B9}"/>
          </ac:spMkLst>
        </pc:spChg>
        <pc:grpChg chg="add mod">
          <ac:chgData name="Lim Kelvin" userId="624f6ae12bb7b72b" providerId="LiveId" clId="{B272414D-B18A-4D81-997D-E20EBAE48599}" dt="2024-12-21T14:12:47.732" v="901"/>
          <ac:grpSpMkLst>
            <pc:docMk/>
            <pc:sldMk cId="3595532849" sldId="307"/>
            <ac:grpSpMk id="7" creationId="{1DAEC757-8BC5-47B4-AD1B-085CE8C22ED2}"/>
          </ac:grpSpMkLst>
        </pc:grpChg>
        <pc:grpChg chg="add mod">
          <ac:chgData name="Lim Kelvin" userId="624f6ae12bb7b72b" providerId="LiveId" clId="{B272414D-B18A-4D81-997D-E20EBAE48599}" dt="2024-12-21T14:31:10.136" v="1109" actId="164"/>
          <ac:grpSpMkLst>
            <pc:docMk/>
            <pc:sldMk cId="3595532849" sldId="307"/>
            <ac:grpSpMk id="30" creationId="{F23B10E0-0864-4973-B764-EAFB6AD6571A}"/>
          </ac:grpSpMkLst>
        </pc:grpChg>
        <pc:grpChg chg="add del mod topLvl">
          <ac:chgData name="Lim Kelvin" userId="624f6ae12bb7b72b" providerId="LiveId" clId="{B272414D-B18A-4D81-997D-E20EBAE48599}" dt="2024-12-21T14:56:18.823" v="1366" actId="165"/>
          <ac:grpSpMkLst>
            <pc:docMk/>
            <pc:sldMk cId="3595532849" sldId="307"/>
            <ac:grpSpMk id="52" creationId="{F7154545-6181-441C-B308-80FAA37CFD7D}"/>
          </ac:grpSpMkLst>
        </pc:grpChg>
        <pc:grpChg chg="add del mod">
          <ac:chgData name="Lim Kelvin" userId="624f6ae12bb7b72b" providerId="LiveId" clId="{B272414D-B18A-4D81-997D-E20EBAE48599}" dt="2024-12-21T14:56:16.013" v="1365" actId="164"/>
          <ac:grpSpMkLst>
            <pc:docMk/>
            <pc:sldMk cId="3595532849" sldId="307"/>
            <ac:grpSpMk id="53" creationId="{BE443E9E-E46F-427F-9C30-4241003A6C32}"/>
          </ac:grpSpMkLst>
        </pc:grpChg>
        <pc:grpChg chg="add mod">
          <ac:chgData name="Lim Kelvin" userId="624f6ae12bb7b72b" providerId="LiveId" clId="{B272414D-B18A-4D81-997D-E20EBAE48599}" dt="2024-12-21T14:56:15.642" v="1364" actId="164"/>
          <ac:grpSpMkLst>
            <pc:docMk/>
            <pc:sldMk cId="3595532849" sldId="307"/>
            <ac:grpSpMk id="54" creationId="{D98CDCD2-87DF-4642-AF46-EB7B9D9CEF0C}"/>
          </ac:grpSpMkLst>
        </pc:grpChg>
        <pc:grpChg chg="add mod">
          <ac:chgData name="Lim Kelvin" userId="624f6ae12bb7b72b" providerId="LiveId" clId="{B272414D-B18A-4D81-997D-E20EBAE48599}" dt="2024-12-21T14:56:13.581" v="1359" actId="164"/>
          <ac:grpSpMkLst>
            <pc:docMk/>
            <pc:sldMk cId="3595532849" sldId="307"/>
            <ac:grpSpMk id="55" creationId="{E159520B-97DD-4BC1-BC3B-CD7981AA6568}"/>
          </ac:grpSpMkLst>
        </pc:grpChg>
        <pc:grpChg chg="add del mod">
          <ac:chgData name="Lim Kelvin" userId="624f6ae12bb7b72b" providerId="LiveId" clId="{B272414D-B18A-4D81-997D-E20EBAE48599}" dt="2024-12-21T15:01:07.848" v="1392" actId="165"/>
          <ac:grpSpMkLst>
            <pc:docMk/>
            <pc:sldMk cId="3595532849" sldId="307"/>
            <ac:grpSpMk id="56" creationId="{6B5756E1-6C19-4FB0-AAC9-AE1E2B07D51F}"/>
          </ac:grpSpMkLst>
        </pc:grpChg>
        <pc:picChg chg="add mod ord topLvl">
          <ac:chgData name="Lim Kelvin" userId="624f6ae12bb7b72b" providerId="LiveId" clId="{B272414D-B18A-4D81-997D-E20EBAE48599}" dt="2024-12-21T14:56:16.013" v="1365" actId="164"/>
          <ac:picMkLst>
            <pc:docMk/>
            <pc:sldMk cId="3595532849" sldId="307"/>
            <ac:picMk id="4" creationId="{FDA727E8-11AB-4662-9CF7-D4F23FF75693}"/>
          </ac:picMkLst>
        </pc:picChg>
        <pc:picChg chg="add del mod ord">
          <ac:chgData name="Lim Kelvin" userId="624f6ae12bb7b72b" providerId="LiveId" clId="{B272414D-B18A-4D81-997D-E20EBAE48599}" dt="2024-12-21T14:56:15.642" v="1364" actId="164"/>
          <ac:picMkLst>
            <pc:docMk/>
            <pc:sldMk cId="3595532849" sldId="307"/>
            <ac:picMk id="10" creationId="{2EB13D59-24A7-4017-ABCE-5FDF676A8270}"/>
          </ac:picMkLst>
        </pc:picChg>
        <pc:picChg chg="add mod ord">
          <ac:chgData name="Lim Kelvin" userId="624f6ae12bb7b72b" providerId="LiveId" clId="{B272414D-B18A-4D81-997D-E20EBAE48599}" dt="2024-12-21T14:44:34.631" v="1270" actId="167"/>
          <ac:picMkLst>
            <pc:docMk/>
            <pc:sldMk cId="3595532849" sldId="307"/>
            <ac:picMk id="11" creationId="{F2FC451E-231E-4475-AB8F-9DF730C552D6}"/>
          </ac:picMkLst>
        </pc:picChg>
        <pc:picChg chg="mod">
          <ac:chgData name="Lim Kelvin" userId="624f6ae12bb7b72b" providerId="LiveId" clId="{B272414D-B18A-4D81-997D-E20EBAE48599}" dt="2024-12-21T14:29:00.421" v="1087"/>
          <ac:picMkLst>
            <pc:docMk/>
            <pc:sldMk cId="3595532849" sldId="307"/>
            <ac:picMk id="24" creationId="{CA9FF45F-319E-4869-93DB-189261269FF6}"/>
          </ac:picMkLst>
        </pc:picChg>
        <pc:picChg chg="mod">
          <ac:chgData name="Lim Kelvin" userId="624f6ae12bb7b72b" providerId="LiveId" clId="{B272414D-B18A-4D81-997D-E20EBAE48599}" dt="2024-12-21T14:29:45.951" v="1093"/>
          <ac:picMkLst>
            <pc:docMk/>
            <pc:sldMk cId="3595532849" sldId="307"/>
            <ac:picMk id="25" creationId="{7BA9124E-812D-41C4-9832-C61D17B2D74B}"/>
          </ac:picMkLst>
        </pc:picChg>
        <pc:picChg chg="add del mod">
          <ac:chgData name="Lim Kelvin" userId="624f6ae12bb7b72b" providerId="LiveId" clId="{B272414D-B18A-4D81-997D-E20EBAE48599}" dt="2024-12-21T14:29:45.645" v="1092"/>
          <ac:picMkLst>
            <pc:docMk/>
            <pc:sldMk cId="3595532849" sldId="307"/>
            <ac:picMk id="26" creationId="{00CA373E-1157-4805-A6AA-C647434A01D6}"/>
          </ac:picMkLst>
        </pc:picChg>
        <pc:picChg chg="add del mod">
          <ac:chgData name="Lim Kelvin" userId="624f6ae12bb7b72b" providerId="LiveId" clId="{B272414D-B18A-4D81-997D-E20EBAE48599}" dt="2024-12-21T14:30:31.875" v="1103"/>
          <ac:picMkLst>
            <pc:docMk/>
            <pc:sldMk cId="3595532849" sldId="307"/>
            <ac:picMk id="27" creationId="{EA8EC540-CEB2-4599-AD56-7994BE19591B}"/>
          </ac:picMkLst>
        </pc:picChg>
        <pc:picChg chg="add del mod">
          <ac:chgData name="Lim Kelvin" userId="624f6ae12bb7b72b" providerId="LiveId" clId="{B272414D-B18A-4D81-997D-E20EBAE48599}" dt="2024-12-21T14:37:07.836" v="1142"/>
          <ac:picMkLst>
            <pc:docMk/>
            <pc:sldMk cId="3595532849" sldId="307"/>
            <ac:picMk id="33" creationId="{66CD51E9-580E-4FC4-925E-29C45426EE05}"/>
          </ac:picMkLst>
        </pc:picChg>
        <pc:picChg chg="add del mod modCrop">
          <ac:chgData name="Lim Kelvin" userId="624f6ae12bb7b72b" providerId="LiveId" clId="{B272414D-B18A-4D81-997D-E20EBAE48599}" dt="2024-12-21T14:41:01.563" v="1249" actId="478"/>
          <ac:picMkLst>
            <pc:docMk/>
            <pc:sldMk cId="3595532849" sldId="307"/>
            <ac:picMk id="34" creationId="{47DAA79D-A22A-4EF4-AF4A-EAC1F5B50620}"/>
          </ac:picMkLst>
        </pc:picChg>
        <pc:picChg chg="add del mod">
          <ac:chgData name="Lim Kelvin" userId="624f6ae12bb7b72b" providerId="LiveId" clId="{B272414D-B18A-4D81-997D-E20EBAE48599}" dt="2024-12-21T15:01:52.348" v="1413" actId="478"/>
          <ac:picMkLst>
            <pc:docMk/>
            <pc:sldMk cId="3595532849" sldId="307"/>
            <ac:picMk id="57" creationId="{9F51FFB9-28FE-4230-9E68-DF814E8A7927}"/>
          </ac:picMkLst>
        </pc:picChg>
        <pc:picChg chg="add del mod">
          <ac:chgData name="Lim Kelvin" userId="624f6ae12bb7b72b" providerId="LiveId" clId="{B272414D-B18A-4D81-997D-E20EBAE48599}" dt="2024-12-21T15:01:51.819" v="1412" actId="478"/>
          <ac:picMkLst>
            <pc:docMk/>
            <pc:sldMk cId="3595532849" sldId="307"/>
            <ac:picMk id="58" creationId="{97F3BECF-ED18-43D7-A832-2C2984C96910}"/>
          </ac:picMkLst>
        </pc:picChg>
        <pc:picChg chg="add del mod">
          <ac:chgData name="Lim Kelvin" userId="624f6ae12bb7b72b" providerId="LiveId" clId="{B272414D-B18A-4D81-997D-E20EBAE48599}" dt="2024-12-21T15:02:53.745" v="1423" actId="478"/>
          <ac:picMkLst>
            <pc:docMk/>
            <pc:sldMk cId="3595532849" sldId="307"/>
            <ac:picMk id="59" creationId="{B650B71C-EC7D-4E1A-9ED5-7D16A15B5866}"/>
          </ac:picMkLst>
        </pc:picChg>
        <pc:picChg chg="add del mod">
          <ac:chgData name="Lim Kelvin" userId="624f6ae12bb7b72b" providerId="LiveId" clId="{B272414D-B18A-4D81-997D-E20EBAE48599}" dt="2024-12-21T15:02:52.844" v="1422" actId="478"/>
          <ac:picMkLst>
            <pc:docMk/>
            <pc:sldMk cId="3595532849" sldId="307"/>
            <ac:picMk id="60" creationId="{2FFEFE8B-2FCD-49B2-80AE-57C1834C9F58}"/>
          </ac:picMkLst>
        </pc:picChg>
        <pc:picChg chg="add del mod">
          <ac:chgData name="Lim Kelvin" userId="624f6ae12bb7b72b" providerId="LiveId" clId="{B272414D-B18A-4D81-997D-E20EBAE48599}" dt="2024-12-21T15:02:53.996" v="1424" actId="478"/>
          <ac:picMkLst>
            <pc:docMk/>
            <pc:sldMk cId="3595532849" sldId="307"/>
            <ac:picMk id="61" creationId="{C552F399-137F-42D0-97CB-D60030927038}"/>
          </ac:picMkLst>
        </pc:picChg>
        <pc:cxnChg chg="add del mod">
          <ac:chgData name="Lim Kelvin" userId="624f6ae12bb7b72b" providerId="LiveId" clId="{B272414D-B18A-4D81-997D-E20EBAE48599}" dt="2024-12-21T14:27:11.909" v="1076" actId="478"/>
          <ac:cxnSpMkLst>
            <pc:docMk/>
            <pc:sldMk cId="3595532849" sldId="307"/>
            <ac:cxnSpMk id="18" creationId="{FA67143A-6302-4071-93BA-E5043B6D45A7}"/>
          </ac:cxnSpMkLst>
        </pc:cxnChg>
      </pc:sldChg>
      <pc:sldChg chg="addSp delSp modSp add mod modTransition delAnim modAnim">
        <pc:chgData name="Lim Kelvin" userId="624f6ae12bb7b72b" providerId="LiveId" clId="{B272414D-B18A-4D81-997D-E20EBAE48599}" dt="2024-12-21T20:24:09.947" v="3681"/>
        <pc:sldMkLst>
          <pc:docMk/>
          <pc:sldMk cId="1936434406" sldId="308"/>
        </pc:sldMkLst>
        <pc:spChg chg="add del mod">
          <ac:chgData name="Lim Kelvin" userId="624f6ae12bb7b72b" providerId="LiveId" clId="{B272414D-B18A-4D81-997D-E20EBAE48599}" dt="2024-12-21T13:32:40.443" v="549" actId="11529"/>
          <ac:spMkLst>
            <pc:docMk/>
            <pc:sldMk cId="1936434406" sldId="308"/>
            <ac:spMk id="2" creationId="{CCC89728-20D2-412F-95B6-A0ED7B92983F}"/>
          </ac:spMkLst>
        </pc:spChg>
        <pc:spChg chg="mod">
          <ac:chgData name="Lim Kelvin" userId="624f6ae12bb7b72b" providerId="LiveId" clId="{B272414D-B18A-4D81-997D-E20EBAE48599}" dt="2024-12-21T13:21:30.832" v="416" actId="1076"/>
          <ac:spMkLst>
            <pc:docMk/>
            <pc:sldMk cId="1936434406" sldId="308"/>
            <ac:spMk id="5" creationId="{852BB648-BC40-440F-A953-B44C0F78A004}"/>
          </ac:spMkLst>
        </pc:spChg>
        <pc:spChg chg="mod topLvl">
          <ac:chgData name="Lim Kelvin" userId="624f6ae12bb7b72b" providerId="LiveId" clId="{B272414D-B18A-4D81-997D-E20EBAE48599}" dt="2024-12-21T13:37:29.233" v="611" actId="164"/>
          <ac:spMkLst>
            <pc:docMk/>
            <pc:sldMk cId="1936434406" sldId="308"/>
            <ac:spMk id="16" creationId="{B82A4398-EE5E-4927-B013-B69B0D10593B}"/>
          </ac:spMkLst>
        </pc:spChg>
        <pc:spChg chg="mod topLvl">
          <ac:chgData name="Lim Kelvin" userId="624f6ae12bb7b72b" providerId="LiveId" clId="{B272414D-B18A-4D81-997D-E20EBAE48599}" dt="2024-12-21T13:37:29.233" v="611" actId="164"/>
          <ac:spMkLst>
            <pc:docMk/>
            <pc:sldMk cId="1936434406" sldId="308"/>
            <ac:spMk id="17" creationId="{F9EA98A4-318E-43FB-B60B-1D690DE733BD}"/>
          </ac:spMkLst>
        </pc:spChg>
        <pc:spChg chg="add del mod">
          <ac:chgData name="Lim Kelvin" userId="624f6ae12bb7b72b" providerId="LiveId" clId="{B272414D-B18A-4D81-997D-E20EBAE48599}" dt="2024-12-21T13:22:14.532" v="426" actId="478"/>
          <ac:spMkLst>
            <pc:docMk/>
            <pc:sldMk cId="1936434406" sldId="308"/>
            <ac:spMk id="18" creationId="{D446C0F6-3AE6-4279-B8B0-A962FE69180D}"/>
          </ac:spMkLst>
        </pc:spChg>
        <pc:spChg chg="add mod topLvl">
          <ac:chgData name="Lim Kelvin" userId="624f6ae12bb7b72b" providerId="LiveId" clId="{B272414D-B18A-4D81-997D-E20EBAE48599}" dt="2024-12-21T13:37:29.233" v="611" actId="164"/>
          <ac:spMkLst>
            <pc:docMk/>
            <pc:sldMk cId="1936434406" sldId="308"/>
            <ac:spMk id="19" creationId="{1D160DD8-64FA-49E0-AAD7-7FEF7F0239ED}"/>
          </ac:spMkLst>
        </pc:spChg>
        <pc:spChg chg="add mod topLvl">
          <ac:chgData name="Lim Kelvin" userId="624f6ae12bb7b72b" providerId="LiveId" clId="{B272414D-B18A-4D81-997D-E20EBAE48599}" dt="2024-12-21T13:37:29.233" v="611" actId="164"/>
          <ac:spMkLst>
            <pc:docMk/>
            <pc:sldMk cId="1936434406" sldId="308"/>
            <ac:spMk id="20" creationId="{86F86ADA-FE65-41E0-8536-F35D707F2474}"/>
          </ac:spMkLst>
        </pc:spChg>
        <pc:spChg chg="add mod">
          <ac:chgData name="Lim Kelvin" userId="624f6ae12bb7b72b" providerId="LiveId" clId="{B272414D-B18A-4D81-997D-E20EBAE48599}" dt="2024-12-21T14:01:27.725" v="791" actId="1076"/>
          <ac:spMkLst>
            <pc:docMk/>
            <pc:sldMk cId="1936434406" sldId="308"/>
            <ac:spMk id="21" creationId="{6B90169B-0DCF-4469-AB0D-A779B275B656}"/>
          </ac:spMkLst>
        </pc:spChg>
        <pc:spChg chg="add mod">
          <ac:chgData name="Lim Kelvin" userId="624f6ae12bb7b72b" providerId="LiveId" clId="{B272414D-B18A-4D81-997D-E20EBAE48599}" dt="2024-12-21T16:12:04.778" v="1703" actId="403"/>
          <ac:spMkLst>
            <pc:docMk/>
            <pc:sldMk cId="1936434406" sldId="308"/>
            <ac:spMk id="22" creationId="{70522713-F060-46E0-AB1D-45CB99E9EC3E}"/>
          </ac:spMkLst>
        </pc:spChg>
        <pc:spChg chg="mod">
          <ac:chgData name="Lim Kelvin" userId="624f6ae12bb7b72b" providerId="LiveId" clId="{B272414D-B18A-4D81-997D-E20EBAE48599}" dt="2024-12-21T13:51:02.378" v="663"/>
          <ac:spMkLst>
            <pc:docMk/>
            <pc:sldMk cId="1936434406" sldId="308"/>
            <ac:spMk id="24" creationId="{6D25F965-F4CD-4C78-BBD7-73D03BCD1824}"/>
          </ac:spMkLst>
        </pc:spChg>
        <pc:spChg chg="mod">
          <ac:chgData name="Lim Kelvin" userId="624f6ae12bb7b72b" providerId="LiveId" clId="{B272414D-B18A-4D81-997D-E20EBAE48599}" dt="2024-12-21T13:51:02.378" v="663"/>
          <ac:spMkLst>
            <pc:docMk/>
            <pc:sldMk cId="1936434406" sldId="308"/>
            <ac:spMk id="25" creationId="{483B8F96-548E-45EF-8C21-25079F871A6B}"/>
          </ac:spMkLst>
        </pc:spChg>
        <pc:spChg chg="mod">
          <ac:chgData name="Lim Kelvin" userId="624f6ae12bb7b72b" providerId="LiveId" clId="{B272414D-B18A-4D81-997D-E20EBAE48599}" dt="2024-12-21T17:15:23.983" v="2635"/>
          <ac:spMkLst>
            <pc:docMk/>
            <pc:sldMk cId="1936434406" sldId="308"/>
            <ac:spMk id="26" creationId="{E74983B8-150C-477D-B62F-B1AC8036A2BE}"/>
          </ac:spMkLst>
        </pc:spChg>
        <pc:spChg chg="mod">
          <ac:chgData name="Lim Kelvin" userId="624f6ae12bb7b72b" providerId="LiveId" clId="{B272414D-B18A-4D81-997D-E20EBAE48599}" dt="2024-12-21T17:15:23.983" v="2635"/>
          <ac:spMkLst>
            <pc:docMk/>
            <pc:sldMk cId="1936434406" sldId="308"/>
            <ac:spMk id="27" creationId="{B3B08B87-6C37-4DD2-9680-C8734D3EAD99}"/>
          </ac:spMkLst>
        </pc:spChg>
        <pc:spChg chg="mod">
          <ac:chgData name="Lim Kelvin" userId="624f6ae12bb7b72b" providerId="LiveId" clId="{B272414D-B18A-4D81-997D-E20EBAE48599}" dt="2024-12-21T13:51:05.032" v="665"/>
          <ac:spMkLst>
            <pc:docMk/>
            <pc:sldMk cId="1936434406" sldId="308"/>
            <ac:spMk id="27" creationId="{E2105B2D-3673-4B7E-B7B8-CDEF6DD5AEEC}"/>
          </ac:spMkLst>
        </pc:spChg>
        <pc:spChg chg="mod">
          <ac:chgData name="Lim Kelvin" userId="624f6ae12bb7b72b" providerId="LiveId" clId="{B272414D-B18A-4D81-997D-E20EBAE48599}" dt="2024-12-21T13:51:05.032" v="665"/>
          <ac:spMkLst>
            <pc:docMk/>
            <pc:sldMk cId="1936434406" sldId="308"/>
            <ac:spMk id="28" creationId="{90D7B1AC-A7C7-4683-8E86-DA5A56112A7C}"/>
          </ac:spMkLst>
        </pc:spChg>
        <pc:spChg chg="mod">
          <ac:chgData name="Lim Kelvin" userId="624f6ae12bb7b72b" providerId="LiveId" clId="{B272414D-B18A-4D81-997D-E20EBAE48599}" dt="2024-12-21T17:15:23.983" v="2635"/>
          <ac:spMkLst>
            <pc:docMk/>
            <pc:sldMk cId="1936434406" sldId="308"/>
            <ac:spMk id="28" creationId="{BFD85DDB-7227-48E6-AF10-9C9F537D6289}"/>
          </ac:spMkLst>
        </pc:spChg>
        <pc:spChg chg="mod">
          <ac:chgData name="Lim Kelvin" userId="624f6ae12bb7b72b" providerId="LiveId" clId="{B272414D-B18A-4D81-997D-E20EBAE48599}" dt="2024-12-21T17:15:23.983" v="2635"/>
          <ac:spMkLst>
            <pc:docMk/>
            <pc:sldMk cId="1936434406" sldId="308"/>
            <ac:spMk id="29" creationId="{3BB58235-9FD5-45A6-B9B9-0936BA945E73}"/>
          </ac:spMkLst>
        </pc:spChg>
        <pc:spChg chg="add mod">
          <ac:chgData name="Lim Kelvin" userId="624f6ae12bb7b72b" providerId="LiveId" clId="{B272414D-B18A-4D81-997D-E20EBAE48599}" dt="2024-12-21T19:12:06.926" v="3283" actId="20577"/>
          <ac:spMkLst>
            <pc:docMk/>
            <pc:sldMk cId="1936434406" sldId="308"/>
            <ac:spMk id="31" creationId="{81EA6943-436E-4B2B-9CD4-318061722669}"/>
          </ac:spMkLst>
        </pc:spChg>
        <pc:spChg chg="add mod ord">
          <ac:chgData name="Lim Kelvin" userId="624f6ae12bb7b72b" providerId="LiveId" clId="{B272414D-B18A-4D81-997D-E20EBAE48599}" dt="2024-12-21T19:38:34.091" v="3482" actId="1076"/>
          <ac:spMkLst>
            <pc:docMk/>
            <pc:sldMk cId="1936434406" sldId="308"/>
            <ac:spMk id="32" creationId="{B3FAE4FD-3122-4873-B53B-E873C0371B69}"/>
          </ac:spMkLst>
        </pc:spChg>
        <pc:spChg chg="add del">
          <ac:chgData name="Lim Kelvin" userId="624f6ae12bb7b72b" providerId="LiveId" clId="{B272414D-B18A-4D81-997D-E20EBAE48599}" dt="2024-12-21T13:53:21.222" v="695" actId="22"/>
          <ac:spMkLst>
            <pc:docMk/>
            <pc:sldMk cId="1936434406" sldId="308"/>
            <ac:spMk id="32" creationId="{F6BB782E-DEAE-4480-AF78-05FCA7783E0E}"/>
          </ac:spMkLst>
        </pc:spChg>
        <pc:spChg chg="add del mod">
          <ac:chgData name="Lim Kelvin" userId="624f6ae12bb7b72b" providerId="LiveId" clId="{B272414D-B18A-4D81-997D-E20EBAE48599}" dt="2024-12-21T13:54:51.548" v="713" actId="478"/>
          <ac:spMkLst>
            <pc:docMk/>
            <pc:sldMk cId="1936434406" sldId="308"/>
            <ac:spMk id="35" creationId="{23F02827-A5F9-4D28-BBD9-507798990935}"/>
          </ac:spMkLst>
        </pc:spChg>
        <pc:spChg chg="add mod">
          <ac:chgData name="Lim Kelvin" userId="624f6ae12bb7b72b" providerId="LiveId" clId="{B272414D-B18A-4D81-997D-E20EBAE48599}" dt="2024-12-21T14:23:46.953" v="1050" actId="403"/>
          <ac:spMkLst>
            <pc:docMk/>
            <pc:sldMk cId="1936434406" sldId="308"/>
            <ac:spMk id="40" creationId="{397051A3-B8CA-4A0F-BF94-C5EE4E03325A}"/>
          </ac:spMkLst>
        </pc:spChg>
        <pc:spChg chg="add del mod ord">
          <ac:chgData name="Lim Kelvin" userId="624f6ae12bb7b72b" providerId="LiveId" clId="{B272414D-B18A-4D81-997D-E20EBAE48599}" dt="2024-12-21T14:04:22.364" v="806" actId="21"/>
          <ac:spMkLst>
            <pc:docMk/>
            <pc:sldMk cId="1936434406" sldId="308"/>
            <ac:spMk id="42" creationId="{83BA095F-1CB7-498F-9CEC-F824DB88E16B}"/>
          </ac:spMkLst>
        </pc:spChg>
        <pc:spChg chg="add mod ord">
          <ac:chgData name="Lim Kelvin" userId="624f6ae12bb7b72b" providerId="LiveId" clId="{B272414D-B18A-4D81-997D-E20EBAE48599}" dt="2024-12-21T16:45:18.906" v="2421" actId="207"/>
          <ac:spMkLst>
            <pc:docMk/>
            <pc:sldMk cId="1936434406" sldId="308"/>
            <ac:spMk id="43" creationId="{CE16E3DF-9017-44E1-AD5B-4D16A6284275}"/>
          </ac:spMkLst>
        </pc:spChg>
        <pc:spChg chg="add del mod">
          <ac:chgData name="Lim Kelvin" userId="624f6ae12bb7b72b" providerId="LiveId" clId="{B272414D-B18A-4D81-997D-E20EBAE48599}" dt="2024-12-21T14:20:04.737" v="994" actId="478"/>
          <ac:spMkLst>
            <pc:docMk/>
            <pc:sldMk cId="1936434406" sldId="308"/>
            <ac:spMk id="44" creationId="{D5B35078-16EB-4CF2-AEB7-992BBDCEE741}"/>
          </ac:spMkLst>
        </pc:spChg>
        <pc:spChg chg="add mod">
          <ac:chgData name="Lim Kelvin" userId="624f6ae12bb7b72b" providerId="LiveId" clId="{B272414D-B18A-4D81-997D-E20EBAE48599}" dt="2024-12-21T16:12:10.330" v="1707" actId="403"/>
          <ac:spMkLst>
            <pc:docMk/>
            <pc:sldMk cId="1936434406" sldId="308"/>
            <ac:spMk id="45" creationId="{3D2E6198-FFAA-48F5-92E8-FB850AB5269F}"/>
          </ac:spMkLst>
        </pc:spChg>
        <pc:spChg chg="add mod">
          <ac:chgData name="Lim Kelvin" userId="624f6ae12bb7b72b" providerId="LiveId" clId="{B272414D-B18A-4D81-997D-E20EBAE48599}" dt="2024-12-21T19:52:02.570" v="3575"/>
          <ac:spMkLst>
            <pc:docMk/>
            <pc:sldMk cId="1936434406" sldId="308"/>
            <ac:spMk id="46" creationId="{9519CE6A-E8BA-4375-A218-0FE39F9C08B4}"/>
          </ac:spMkLst>
        </pc:spChg>
        <pc:grpChg chg="add del mod">
          <ac:chgData name="Lim Kelvin" userId="624f6ae12bb7b72b" providerId="LiveId" clId="{B272414D-B18A-4D81-997D-E20EBAE48599}" dt="2024-12-21T17:12:51.842" v="2621" actId="165"/>
          <ac:grpSpMkLst>
            <pc:docMk/>
            <pc:sldMk cId="1936434406" sldId="308"/>
            <ac:grpSpMk id="2" creationId="{B6B8FBFE-99B9-4E5C-BF6A-EEBD1FC6DD6A}"/>
          </ac:grpSpMkLst>
        </pc:grpChg>
        <pc:grpChg chg="add del mod">
          <ac:chgData name="Lim Kelvin" userId="624f6ae12bb7b72b" providerId="LiveId" clId="{B272414D-B18A-4D81-997D-E20EBAE48599}" dt="2024-12-21T13:37:11.851" v="606" actId="165"/>
          <ac:grpSpMkLst>
            <pc:docMk/>
            <pc:sldMk cId="1936434406" sldId="308"/>
            <ac:grpSpMk id="3" creationId="{7CEFF1C9-BFD9-4A58-B6D0-96F35088CB12}"/>
          </ac:grpSpMkLst>
        </pc:grpChg>
        <pc:grpChg chg="add mod">
          <ac:chgData name="Lim Kelvin" userId="624f6ae12bb7b72b" providerId="LiveId" clId="{B272414D-B18A-4D81-997D-E20EBAE48599}" dt="2024-12-21T13:37:29.233" v="611" actId="164"/>
          <ac:grpSpMkLst>
            <pc:docMk/>
            <pc:sldMk cId="1936434406" sldId="308"/>
            <ac:grpSpMk id="4" creationId="{DEE27C70-463B-45A8-9F35-A1C001D26E82}"/>
          </ac:grpSpMkLst>
        </pc:grpChg>
        <pc:grpChg chg="add del mod">
          <ac:chgData name="Lim Kelvin" userId="624f6ae12bb7b72b" providerId="LiveId" clId="{B272414D-B18A-4D81-997D-E20EBAE48599}" dt="2024-12-21T13:21:57.899" v="420" actId="165"/>
          <ac:grpSpMkLst>
            <pc:docMk/>
            <pc:sldMk cId="1936434406" sldId="308"/>
            <ac:grpSpMk id="15" creationId="{742CA8C1-79D2-4FD1-BBFA-474C63614906}"/>
          </ac:grpSpMkLst>
        </pc:grpChg>
        <pc:grpChg chg="add del mod">
          <ac:chgData name="Lim Kelvin" userId="624f6ae12bb7b72b" providerId="LiveId" clId="{B272414D-B18A-4D81-997D-E20EBAE48599}" dt="2024-12-21T13:51:03.604" v="664"/>
          <ac:grpSpMkLst>
            <pc:docMk/>
            <pc:sldMk cId="1936434406" sldId="308"/>
            <ac:grpSpMk id="23" creationId="{EA1B624F-899A-40F3-9EA0-B387FD3F756C}"/>
          </ac:grpSpMkLst>
        </pc:grpChg>
        <pc:grpChg chg="add mod">
          <ac:chgData name="Lim Kelvin" userId="624f6ae12bb7b72b" providerId="LiveId" clId="{B272414D-B18A-4D81-997D-E20EBAE48599}" dt="2024-12-21T17:15:48.459" v="2643" actId="1076"/>
          <ac:grpSpMkLst>
            <pc:docMk/>
            <pc:sldMk cId="1936434406" sldId="308"/>
            <ac:grpSpMk id="25" creationId="{25A6F240-8062-4690-9FCD-00826CD7C4B5}"/>
          </ac:grpSpMkLst>
        </pc:grpChg>
        <pc:grpChg chg="add del mod">
          <ac:chgData name="Lim Kelvin" userId="624f6ae12bb7b72b" providerId="LiveId" clId="{B272414D-B18A-4D81-997D-E20EBAE48599}" dt="2024-12-21T13:51:05.682" v="666"/>
          <ac:grpSpMkLst>
            <pc:docMk/>
            <pc:sldMk cId="1936434406" sldId="308"/>
            <ac:grpSpMk id="26" creationId="{FD4E2ADE-869D-4A94-BF6C-CED10F84B68C}"/>
          </ac:grpSpMkLst>
        </pc:grpChg>
        <pc:picChg chg="add mod topLvl">
          <ac:chgData name="Lim Kelvin" userId="624f6ae12bb7b72b" providerId="LiveId" clId="{B272414D-B18A-4D81-997D-E20EBAE48599}" dt="2024-12-21T13:37:11.851" v="606" actId="165"/>
          <ac:picMkLst>
            <pc:docMk/>
            <pc:sldMk cId="1936434406" sldId="308"/>
            <ac:picMk id="10" creationId="{1377A4D3-2C6D-4ECE-8BBE-0EE1C2C783C5}"/>
          </ac:picMkLst>
        </pc:picChg>
        <pc:picChg chg="add del mod">
          <ac:chgData name="Lim Kelvin" userId="624f6ae12bb7b72b" providerId="LiveId" clId="{B272414D-B18A-4D81-997D-E20EBAE48599}" dt="2024-12-21T13:20:40.772" v="399" actId="478"/>
          <ac:picMkLst>
            <pc:docMk/>
            <pc:sldMk cId="1936434406" sldId="308"/>
            <ac:picMk id="11" creationId="{C307A000-541D-4C8A-A635-F586C8740F5C}"/>
          </ac:picMkLst>
        </pc:picChg>
        <pc:picChg chg="add del mod">
          <ac:chgData name="Lim Kelvin" userId="624f6ae12bb7b72b" providerId="LiveId" clId="{B272414D-B18A-4D81-997D-E20EBAE48599}" dt="2024-12-21T13:20:41.112" v="400" actId="478"/>
          <ac:picMkLst>
            <pc:docMk/>
            <pc:sldMk cId="1936434406" sldId="308"/>
            <ac:picMk id="12" creationId="{134A3C0B-49FF-48E8-9069-03011239715A}"/>
          </ac:picMkLst>
        </pc:picChg>
        <pc:picChg chg="add mod">
          <ac:chgData name="Lim Kelvin" userId="624f6ae12bb7b72b" providerId="LiveId" clId="{B272414D-B18A-4D81-997D-E20EBAE48599}" dt="2024-12-21T13:38:14.669" v="619"/>
          <ac:picMkLst>
            <pc:docMk/>
            <pc:sldMk cId="1936434406" sldId="308"/>
            <ac:picMk id="13" creationId="{BB6D5D22-F62C-4D0E-BB44-A0354A2F4B86}"/>
          </ac:picMkLst>
        </pc:picChg>
        <pc:picChg chg="add mod">
          <ac:chgData name="Lim Kelvin" userId="624f6ae12bb7b72b" providerId="LiveId" clId="{B272414D-B18A-4D81-997D-E20EBAE48599}" dt="2024-12-21T13:34:21.562" v="561" actId="1076"/>
          <ac:picMkLst>
            <pc:docMk/>
            <pc:sldMk cId="1936434406" sldId="308"/>
            <ac:picMk id="14" creationId="{0C3601C3-BD92-41CF-AF43-1F461F94DAB8}"/>
          </ac:picMkLst>
        </pc:picChg>
        <pc:picChg chg="add mod topLvl">
          <ac:chgData name="Lim Kelvin" userId="624f6ae12bb7b72b" providerId="LiveId" clId="{B272414D-B18A-4D81-997D-E20EBAE48599}" dt="2024-12-21T17:12:51.842" v="2621" actId="165"/>
          <ac:picMkLst>
            <pc:docMk/>
            <pc:sldMk cId="1936434406" sldId="308"/>
            <ac:picMk id="30" creationId="{51D6C425-5FDF-4599-89A8-2A4CA0C94EA8}"/>
          </ac:picMkLst>
        </pc:picChg>
        <pc:picChg chg="add mod topLvl">
          <ac:chgData name="Lim Kelvin" userId="624f6ae12bb7b72b" providerId="LiveId" clId="{B272414D-B18A-4D81-997D-E20EBAE48599}" dt="2024-12-21T17:12:51.842" v="2621" actId="165"/>
          <ac:picMkLst>
            <pc:docMk/>
            <pc:sldMk cId="1936434406" sldId="308"/>
            <ac:picMk id="34" creationId="{85A10CA6-121F-4918-B959-39D1FAE540FE}"/>
          </ac:picMkLst>
        </pc:picChg>
        <pc:picChg chg="add del mod">
          <ac:chgData name="Lim Kelvin" userId="624f6ae12bb7b72b" providerId="LiveId" clId="{B272414D-B18A-4D81-997D-E20EBAE48599}" dt="2024-12-21T13:54:44.122" v="712" actId="22"/>
          <ac:picMkLst>
            <pc:docMk/>
            <pc:sldMk cId="1936434406" sldId="308"/>
            <ac:picMk id="37" creationId="{6F6BC44E-FD8D-444A-AEFD-EDE7EF61D971}"/>
          </ac:picMkLst>
        </pc:picChg>
        <pc:picChg chg="add mod topLvl">
          <ac:chgData name="Lim Kelvin" userId="624f6ae12bb7b72b" providerId="LiveId" clId="{B272414D-B18A-4D81-997D-E20EBAE48599}" dt="2024-12-21T17:13:18.179" v="2625" actId="1076"/>
          <ac:picMkLst>
            <pc:docMk/>
            <pc:sldMk cId="1936434406" sldId="308"/>
            <ac:picMk id="39" creationId="{3C0A87D4-DD57-4ABC-A743-8B8A62BEBDFF}"/>
          </ac:picMkLst>
        </pc:picChg>
        <pc:picChg chg="add del mod">
          <ac:chgData name="Lim Kelvin" userId="624f6ae12bb7b72b" providerId="LiveId" clId="{B272414D-B18A-4D81-997D-E20EBAE48599}" dt="2024-12-21T13:58:44.881" v="766" actId="478"/>
          <ac:picMkLst>
            <pc:docMk/>
            <pc:sldMk cId="1936434406" sldId="308"/>
            <ac:picMk id="41" creationId="{2C674109-187F-48B7-8ED0-C9716447F124}"/>
          </ac:picMkLst>
        </pc:picChg>
      </pc:sldChg>
      <pc:sldChg chg="addSp delSp modSp add mod modAnim">
        <pc:chgData name="Lim Kelvin" userId="624f6ae12bb7b72b" providerId="LiveId" clId="{B272414D-B18A-4D81-997D-E20EBAE48599}" dt="2024-12-21T20:26:02.356" v="3689"/>
        <pc:sldMkLst>
          <pc:docMk/>
          <pc:sldMk cId="339878300" sldId="309"/>
        </pc:sldMkLst>
        <pc:spChg chg="add mod ord">
          <ac:chgData name="Lim Kelvin" userId="624f6ae12bb7b72b" providerId="LiveId" clId="{B272414D-B18A-4D81-997D-E20EBAE48599}" dt="2024-12-21T16:45:33.154" v="2423" actId="207"/>
          <ac:spMkLst>
            <pc:docMk/>
            <pc:sldMk cId="339878300" sldId="309"/>
            <ac:spMk id="15" creationId="{BE6FADBD-D5BE-4F65-A70E-0479D83D1FE4}"/>
          </ac:spMkLst>
        </pc:spChg>
        <pc:spChg chg="add mod">
          <ac:chgData name="Lim Kelvin" userId="624f6ae12bb7b72b" providerId="LiveId" clId="{B272414D-B18A-4D81-997D-E20EBAE48599}" dt="2024-12-21T14:09:05.764" v="861" actId="20577"/>
          <ac:spMkLst>
            <pc:docMk/>
            <pc:sldMk cId="339878300" sldId="309"/>
            <ac:spMk id="18" creationId="{2CE8C8FC-FE0F-4524-AC89-3C18D515B753}"/>
          </ac:spMkLst>
        </pc:spChg>
        <pc:spChg chg="add mod ord">
          <ac:chgData name="Lim Kelvin" userId="624f6ae12bb7b72b" providerId="LiveId" clId="{B272414D-B18A-4D81-997D-E20EBAE48599}" dt="2024-12-21T19:40:21.301" v="3494" actId="167"/>
          <ac:spMkLst>
            <pc:docMk/>
            <pc:sldMk cId="339878300" sldId="309"/>
            <ac:spMk id="21" creationId="{52027FEF-0924-41D9-8C40-B8AF3CC5F8F4}"/>
          </ac:spMkLst>
        </pc:spChg>
        <pc:spChg chg="add del mod">
          <ac:chgData name="Lim Kelvin" userId="624f6ae12bb7b72b" providerId="LiveId" clId="{B272414D-B18A-4D81-997D-E20EBAE48599}" dt="2024-12-21T17:14:40.604" v="2630" actId="478"/>
          <ac:spMkLst>
            <pc:docMk/>
            <pc:sldMk cId="339878300" sldId="309"/>
            <ac:spMk id="25" creationId="{7E032301-6471-4825-B20B-3FEF1B6DC853}"/>
          </ac:spMkLst>
        </pc:spChg>
        <pc:spChg chg="add mod ord">
          <ac:chgData name="Lim Kelvin" userId="624f6ae12bb7b72b" providerId="LiveId" clId="{B272414D-B18A-4D81-997D-E20EBAE48599}" dt="2024-12-21T19:43:09.212" v="3509" actId="167"/>
          <ac:spMkLst>
            <pc:docMk/>
            <pc:sldMk cId="339878300" sldId="309"/>
            <ac:spMk id="26" creationId="{1516DFD1-B019-42B4-A2AD-3330CB025E30}"/>
          </ac:spMkLst>
        </pc:spChg>
        <pc:spChg chg="add mod ord">
          <ac:chgData name="Lim Kelvin" userId="624f6ae12bb7b72b" providerId="LiveId" clId="{B272414D-B18A-4D81-997D-E20EBAE48599}" dt="2024-12-21T19:43:43.820" v="3515" actId="167"/>
          <ac:spMkLst>
            <pc:docMk/>
            <pc:sldMk cId="339878300" sldId="309"/>
            <ac:spMk id="27" creationId="{3D26C459-2547-480A-ADB5-1850FF651432}"/>
          </ac:spMkLst>
        </pc:spChg>
        <pc:spChg chg="add mod">
          <ac:chgData name="Lim Kelvin" userId="624f6ae12bb7b72b" providerId="LiveId" clId="{B272414D-B18A-4D81-997D-E20EBAE48599}" dt="2024-12-21T19:11:40.019" v="3276" actId="20577"/>
          <ac:spMkLst>
            <pc:docMk/>
            <pc:sldMk cId="339878300" sldId="309"/>
            <ac:spMk id="29" creationId="{E9690885-D223-44B1-B551-7597C6C7438D}"/>
          </ac:spMkLst>
        </pc:spChg>
        <pc:spChg chg="mod">
          <ac:chgData name="Lim Kelvin" userId="624f6ae12bb7b72b" providerId="LiveId" clId="{B272414D-B18A-4D81-997D-E20EBAE48599}" dt="2024-12-21T17:15:54.678" v="2644"/>
          <ac:spMkLst>
            <pc:docMk/>
            <pc:sldMk cId="339878300" sldId="309"/>
            <ac:spMk id="34" creationId="{B771BD93-8258-4794-B66D-45A0644873B1}"/>
          </ac:spMkLst>
        </pc:spChg>
        <pc:spChg chg="mod">
          <ac:chgData name="Lim Kelvin" userId="624f6ae12bb7b72b" providerId="LiveId" clId="{B272414D-B18A-4D81-997D-E20EBAE48599}" dt="2024-12-21T17:15:54.678" v="2644"/>
          <ac:spMkLst>
            <pc:docMk/>
            <pc:sldMk cId="339878300" sldId="309"/>
            <ac:spMk id="35" creationId="{465178E0-0DCD-4B2F-8129-1F2E212AD0B4}"/>
          </ac:spMkLst>
        </pc:spChg>
        <pc:spChg chg="mod">
          <ac:chgData name="Lim Kelvin" userId="624f6ae12bb7b72b" providerId="LiveId" clId="{B272414D-B18A-4D81-997D-E20EBAE48599}" dt="2024-12-21T17:15:54.678" v="2644"/>
          <ac:spMkLst>
            <pc:docMk/>
            <pc:sldMk cId="339878300" sldId="309"/>
            <ac:spMk id="36" creationId="{385863A5-1812-409C-AB09-228CADA921ED}"/>
          </ac:spMkLst>
        </pc:spChg>
        <pc:spChg chg="mod">
          <ac:chgData name="Lim Kelvin" userId="624f6ae12bb7b72b" providerId="LiveId" clId="{B272414D-B18A-4D81-997D-E20EBAE48599}" dt="2024-12-21T17:15:54.678" v="2644"/>
          <ac:spMkLst>
            <pc:docMk/>
            <pc:sldMk cId="339878300" sldId="309"/>
            <ac:spMk id="37" creationId="{C6AAD831-A311-4992-85BF-5BC3C23ECF8E}"/>
          </ac:spMkLst>
        </pc:spChg>
        <pc:spChg chg="add mod ord">
          <ac:chgData name="Lim Kelvin" userId="624f6ae12bb7b72b" providerId="LiveId" clId="{B272414D-B18A-4D81-997D-E20EBAE48599}" dt="2024-12-21T19:38:41.672" v="3484" actId="167"/>
          <ac:spMkLst>
            <pc:docMk/>
            <pc:sldMk cId="339878300" sldId="309"/>
            <ac:spMk id="38" creationId="{95058954-DEA0-47E0-816C-EA1C668B7725}"/>
          </ac:spMkLst>
        </pc:spChg>
        <pc:grpChg chg="mod">
          <ac:chgData name="Lim Kelvin" userId="624f6ae12bb7b72b" providerId="LiveId" clId="{B272414D-B18A-4D81-997D-E20EBAE48599}" dt="2024-12-21T13:37:55.468" v="617" actId="1076"/>
          <ac:grpSpMkLst>
            <pc:docMk/>
            <pc:sldMk cId="339878300" sldId="309"/>
            <ac:grpSpMk id="4" creationId="{DEE27C70-463B-45A8-9F35-A1C001D26E82}"/>
          </ac:grpSpMkLst>
        </pc:grpChg>
        <pc:grpChg chg="add del mod">
          <ac:chgData name="Lim Kelvin" userId="624f6ae12bb7b72b" providerId="LiveId" clId="{B272414D-B18A-4D81-997D-E20EBAE48599}" dt="2024-12-21T17:12:53.032" v="2622" actId="165"/>
          <ac:grpSpMkLst>
            <pc:docMk/>
            <pc:sldMk cId="339878300" sldId="309"/>
            <ac:grpSpMk id="29" creationId="{F26DE07D-0022-4124-AB55-B7DC63D5F5C0}"/>
          </ac:grpSpMkLst>
        </pc:grpChg>
        <pc:grpChg chg="add mod">
          <ac:chgData name="Lim Kelvin" userId="624f6ae12bb7b72b" providerId="LiveId" clId="{B272414D-B18A-4D81-997D-E20EBAE48599}" dt="2024-12-21T17:15:54.678" v="2644"/>
          <ac:grpSpMkLst>
            <pc:docMk/>
            <pc:sldMk cId="339878300" sldId="309"/>
            <ac:grpSpMk id="33" creationId="{F047D3B3-E651-4D05-A3D7-76B43DDC263B}"/>
          </ac:grpSpMkLst>
        </pc:grpChg>
        <pc:picChg chg="mod">
          <ac:chgData name="Lim Kelvin" userId="624f6ae12bb7b72b" providerId="LiveId" clId="{B272414D-B18A-4D81-997D-E20EBAE48599}" dt="2024-12-21T13:38:02.702" v="618"/>
          <ac:picMkLst>
            <pc:docMk/>
            <pc:sldMk cId="339878300" sldId="309"/>
            <ac:picMk id="10" creationId="{1377A4D3-2C6D-4ECE-8BBE-0EE1C2C783C5}"/>
          </ac:picMkLst>
        </pc:picChg>
        <pc:picChg chg="mod">
          <ac:chgData name="Lim Kelvin" userId="624f6ae12bb7b72b" providerId="LiveId" clId="{B272414D-B18A-4D81-997D-E20EBAE48599}" dt="2024-12-21T13:38:22.284" v="620"/>
          <ac:picMkLst>
            <pc:docMk/>
            <pc:sldMk cId="339878300" sldId="309"/>
            <ac:picMk id="13" creationId="{BB6D5D22-F62C-4D0E-BB44-A0354A2F4B86}"/>
          </ac:picMkLst>
        </pc:picChg>
        <pc:picChg chg="add del mod">
          <ac:chgData name="Lim Kelvin" userId="624f6ae12bb7b72b" providerId="LiveId" clId="{B272414D-B18A-4D81-997D-E20EBAE48599}" dt="2024-12-21T17:12:07.230" v="2612" actId="478"/>
          <ac:picMkLst>
            <pc:docMk/>
            <pc:sldMk cId="339878300" sldId="309"/>
            <ac:picMk id="22" creationId="{572DD9C8-527E-470A-82F0-4ECDA87EACAE}"/>
          </ac:picMkLst>
        </pc:picChg>
        <pc:picChg chg="add del mod">
          <ac:chgData name="Lim Kelvin" userId="624f6ae12bb7b72b" providerId="LiveId" clId="{B272414D-B18A-4D81-997D-E20EBAE48599}" dt="2024-12-21T17:12:06.397" v="2609" actId="478"/>
          <ac:picMkLst>
            <pc:docMk/>
            <pc:sldMk cId="339878300" sldId="309"/>
            <ac:picMk id="23" creationId="{6CFDAD1F-2B37-4628-A177-48C47609B6D4}"/>
          </ac:picMkLst>
        </pc:picChg>
        <pc:picChg chg="add del mod">
          <ac:chgData name="Lim Kelvin" userId="624f6ae12bb7b72b" providerId="LiveId" clId="{B272414D-B18A-4D81-997D-E20EBAE48599}" dt="2024-12-21T17:12:06.804" v="2610" actId="478"/>
          <ac:picMkLst>
            <pc:docMk/>
            <pc:sldMk cId="339878300" sldId="309"/>
            <ac:picMk id="24" creationId="{0046D08B-ED91-4A5B-A065-9BBF38070108}"/>
          </ac:picMkLst>
        </pc:picChg>
        <pc:picChg chg="add del mod">
          <ac:chgData name="Lim Kelvin" userId="624f6ae12bb7b72b" providerId="LiveId" clId="{B272414D-B18A-4D81-997D-E20EBAE48599}" dt="2024-12-21T17:12:16.761" v="2618"/>
          <ac:picMkLst>
            <pc:docMk/>
            <pc:sldMk cId="339878300" sldId="309"/>
            <ac:picMk id="28" creationId="{6792E1F9-0E3E-4D27-8841-3B342B073A97}"/>
          </ac:picMkLst>
        </pc:picChg>
        <pc:picChg chg="mod topLvl">
          <ac:chgData name="Lim Kelvin" userId="624f6ae12bb7b72b" providerId="LiveId" clId="{B272414D-B18A-4D81-997D-E20EBAE48599}" dt="2024-12-21T17:12:53.032" v="2622" actId="165"/>
          <ac:picMkLst>
            <pc:docMk/>
            <pc:sldMk cId="339878300" sldId="309"/>
            <ac:picMk id="30" creationId="{8CA085A9-F328-40BC-B67D-34AF56AA8265}"/>
          </ac:picMkLst>
        </pc:picChg>
        <pc:picChg chg="mod topLvl">
          <ac:chgData name="Lim Kelvin" userId="624f6ae12bb7b72b" providerId="LiveId" clId="{B272414D-B18A-4D81-997D-E20EBAE48599}" dt="2024-12-21T17:12:53.032" v="2622" actId="165"/>
          <ac:picMkLst>
            <pc:docMk/>
            <pc:sldMk cId="339878300" sldId="309"/>
            <ac:picMk id="31" creationId="{A3F78AA5-5B0D-4D95-BD0C-0E1D93267103}"/>
          </ac:picMkLst>
        </pc:picChg>
        <pc:picChg chg="mod topLvl">
          <ac:chgData name="Lim Kelvin" userId="624f6ae12bb7b72b" providerId="LiveId" clId="{B272414D-B18A-4D81-997D-E20EBAE48599}" dt="2024-12-21T17:12:53.032" v="2622" actId="165"/>
          <ac:picMkLst>
            <pc:docMk/>
            <pc:sldMk cId="339878300" sldId="309"/>
            <ac:picMk id="32" creationId="{1A61872C-9E26-45AC-9E5E-38598D777CD9}"/>
          </ac:picMkLst>
        </pc:picChg>
      </pc:sldChg>
      <pc:sldChg chg="addSp delSp modSp add del mod">
        <pc:chgData name="Lim Kelvin" userId="624f6ae12bb7b72b" providerId="LiveId" clId="{B272414D-B18A-4D81-997D-E20EBAE48599}" dt="2024-12-21T13:37:09.097" v="604" actId="47"/>
        <pc:sldMkLst>
          <pc:docMk/>
          <pc:sldMk cId="652920547" sldId="309"/>
        </pc:sldMkLst>
        <pc:spChg chg="mod">
          <ac:chgData name="Lim Kelvin" userId="624f6ae12bb7b72b" providerId="LiveId" clId="{B272414D-B18A-4D81-997D-E20EBAE48599}" dt="2024-12-21T13:34:58.512" v="573"/>
          <ac:spMkLst>
            <pc:docMk/>
            <pc:sldMk cId="652920547" sldId="309"/>
            <ac:spMk id="22" creationId="{1BF6961D-850B-42BB-B6AC-F7B49A7CBEC3}"/>
          </ac:spMkLst>
        </pc:spChg>
        <pc:spChg chg="mod">
          <ac:chgData name="Lim Kelvin" userId="624f6ae12bb7b72b" providerId="LiveId" clId="{B272414D-B18A-4D81-997D-E20EBAE48599}" dt="2024-12-21T13:34:58.512" v="573"/>
          <ac:spMkLst>
            <pc:docMk/>
            <pc:sldMk cId="652920547" sldId="309"/>
            <ac:spMk id="23" creationId="{27650763-F2C0-4B7B-A973-47D9D4FCF76E}"/>
          </ac:spMkLst>
        </pc:spChg>
        <pc:spChg chg="mod">
          <ac:chgData name="Lim Kelvin" userId="624f6ae12bb7b72b" providerId="LiveId" clId="{B272414D-B18A-4D81-997D-E20EBAE48599}" dt="2024-12-21T13:34:58.512" v="573"/>
          <ac:spMkLst>
            <pc:docMk/>
            <pc:sldMk cId="652920547" sldId="309"/>
            <ac:spMk id="24" creationId="{C9602B0F-8A06-4A46-92EA-169C54B2C64B}"/>
          </ac:spMkLst>
        </pc:spChg>
        <pc:spChg chg="mod">
          <ac:chgData name="Lim Kelvin" userId="624f6ae12bb7b72b" providerId="LiveId" clId="{B272414D-B18A-4D81-997D-E20EBAE48599}" dt="2024-12-21T13:34:58.512" v="573"/>
          <ac:spMkLst>
            <pc:docMk/>
            <pc:sldMk cId="652920547" sldId="309"/>
            <ac:spMk id="25" creationId="{D6FAD43A-A75D-4F5C-A0CE-666628D492DA}"/>
          </ac:spMkLst>
        </pc:spChg>
        <pc:spChg chg="mod">
          <ac:chgData name="Lim Kelvin" userId="624f6ae12bb7b72b" providerId="LiveId" clId="{B272414D-B18A-4D81-997D-E20EBAE48599}" dt="2024-12-21T13:37:00.125" v="603"/>
          <ac:spMkLst>
            <pc:docMk/>
            <pc:sldMk cId="652920547" sldId="309"/>
            <ac:spMk id="28" creationId="{FBD05BDD-E24A-4287-B257-64665CE2D976}"/>
          </ac:spMkLst>
        </pc:spChg>
        <pc:spChg chg="mod">
          <ac:chgData name="Lim Kelvin" userId="624f6ae12bb7b72b" providerId="LiveId" clId="{B272414D-B18A-4D81-997D-E20EBAE48599}" dt="2024-12-21T13:37:00.125" v="603"/>
          <ac:spMkLst>
            <pc:docMk/>
            <pc:sldMk cId="652920547" sldId="309"/>
            <ac:spMk id="29" creationId="{575CF290-3E48-47C3-94C2-386A2F37C7A0}"/>
          </ac:spMkLst>
        </pc:spChg>
        <pc:spChg chg="mod">
          <ac:chgData name="Lim Kelvin" userId="624f6ae12bb7b72b" providerId="LiveId" clId="{B272414D-B18A-4D81-997D-E20EBAE48599}" dt="2024-12-21T13:37:00.125" v="603"/>
          <ac:spMkLst>
            <pc:docMk/>
            <pc:sldMk cId="652920547" sldId="309"/>
            <ac:spMk id="30" creationId="{35E9B015-4EC1-4A8D-B3A0-B18909356309}"/>
          </ac:spMkLst>
        </pc:spChg>
        <pc:spChg chg="mod">
          <ac:chgData name="Lim Kelvin" userId="624f6ae12bb7b72b" providerId="LiveId" clId="{B272414D-B18A-4D81-997D-E20EBAE48599}" dt="2024-12-21T13:37:00.125" v="603"/>
          <ac:spMkLst>
            <pc:docMk/>
            <pc:sldMk cId="652920547" sldId="309"/>
            <ac:spMk id="31" creationId="{05C750B1-39C0-4EFB-88D0-52D6B417F266}"/>
          </ac:spMkLst>
        </pc:spChg>
        <pc:grpChg chg="add del">
          <ac:chgData name="Lim Kelvin" userId="624f6ae12bb7b72b" providerId="LiveId" clId="{B272414D-B18A-4D81-997D-E20EBAE48599}" dt="2024-12-21T13:36:58.601" v="599" actId="478"/>
          <ac:grpSpMkLst>
            <pc:docMk/>
            <pc:sldMk cId="652920547" sldId="309"/>
            <ac:grpSpMk id="3" creationId="{7CEFF1C9-BFD9-4A58-B6D0-96F35088CB12}"/>
          </ac:grpSpMkLst>
        </pc:grpChg>
        <pc:grpChg chg="add mod">
          <ac:chgData name="Lim Kelvin" userId="624f6ae12bb7b72b" providerId="LiveId" clId="{B272414D-B18A-4D81-997D-E20EBAE48599}" dt="2024-12-21T13:34:58.512" v="573"/>
          <ac:grpSpMkLst>
            <pc:docMk/>
            <pc:sldMk cId="652920547" sldId="309"/>
            <ac:grpSpMk id="18" creationId="{3D7B6E06-42B5-4FCD-BF02-3B4834DF77A2}"/>
          </ac:grpSpMkLst>
        </pc:grpChg>
        <pc:grpChg chg="add mod">
          <ac:chgData name="Lim Kelvin" userId="624f6ae12bb7b72b" providerId="LiveId" clId="{B272414D-B18A-4D81-997D-E20EBAE48599}" dt="2024-12-21T13:37:00.125" v="603"/>
          <ac:grpSpMkLst>
            <pc:docMk/>
            <pc:sldMk cId="652920547" sldId="309"/>
            <ac:grpSpMk id="26" creationId="{D303F7CE-4CB0-407F-A0F4-C6F588967AC6}"/>
          </ac:grpSpMkLst>
        </pc:grpChg>
        <pc:picChg chg="add del mod">
          <ac:chgData name="Lim Kelvin" userId="624f6ae12bb7b72b" providerId="LiveId" clId="{B272414D-B18A-4D81-997D-E20EBAE48599}" dt="2024-12-21T13:36:57.812" v="596" actId="478"/>
          <ac:picMkLst>
            <pc:docMk/>
            <pc:sldMk cId="652920547" sldId="309"/>
            <ac:picMk id="13" creationId="{BB6D5D22-F62C-4D0E-BB44-A0354A2F4B86}"/>
          </ac:picMkLst>
        </pc:picChg>
        <pc:picChg chg="add mod">
          <ac:chgData name="Lim Kelvin" userId="624f6ae12bb7b72b" providerId="LiveId" clId="{B272414D-B18A-4D81-997D-E20EBAE48599}" dt="2024-12-21T13:34:59.819" v="575"/>
          <ac:picMkLst>
            <pc:docMk/>
            <pc:sldMk cId="652920547" sldId="309"/>
            <ac:picMk id="15" creationId="{D140810B-21A5-43A3-8B23-02705F76545E}"/>
          </ac:picMkLst>
        </pc:picChg>
        <pc:picChg chg="mod">
          <ac:chgData name="Lim Kelvin" userId="624f6ae12bb7b72b" providerId="LiveId" clId="{B272414D-B18A-4D81-997D-E20EBAE48599}" dt="2024-12-21T13:34:58.512" v="573"/>
          <ac:picMkLst>
            <pc:docMk/>
            <pc:sldMk cId="652920547" sldId="309"/>
            <ac:picMk id="21" creationId="{2265770B-0DBD-4A53-B975-55E2F294A028}"/>
          </ac:picMkLst>
        </pc:picChg>
        <pc:picChg chg="mod">
          <ac:chgData name="Lim Kelvin" userId="624f6ae12bb7b72b" providerId="LiveId" clId="{B272414D-B18A-4D81-997D-E20EBAE48599}" dt="2024-12-21T13:37:00.125" v="603"/>
          <ac:picMkLst>
            <pc:docMk/>
            <pc:sldMk cId="652920547" sldId="309"/>
            <ac:picMk id="27" creationId="{E609E71F-5A4B-4E01-A7AA-25FD6E72E999}"/>
          </ac:picMkLst>
        </pc:picChg>
        <pc:picChg chg="add mod">
          <ac:chgData name="Lim Kelvin" userId="624f6ae12bb7b72b" providerId="LiveId" clId="{B272414D-B18A-4D81-997D-E20EBAE48599}" dt="2024-12-21T13:36:59.047" v="601"/>
          <ac:picMkLst>
            <pc:docMk/>
            <pc:sldMk cId="652920547" sldId="309"/>
            <ac:picMk id="32" creationId="{7A447FCD-2818-4FD3-AC51-5C4C96A16331}"/>
          </ac:picMkLst>
        </pc:picChg>
      </pc:sldChg>
      <pc:sldChg chg="add del">
        <pc:chgData name="Lim Kelvin" userId="624f6ae12bb7b72b" providerId="LiveId" clId="{B272414D-B18A-4D81-997D-E20EBAE48599}" dt="2024-12-21T13:33:37.764" v="557" actId="47"/>
        <pc:sldMkLst>
          <pc:docMk/>
          <pc:sldMk cId="1877212372" sldId="309"/>
        </pc:sldMkLst>
      </pc:sldChg>
      <pc:sldChg chg="add del">
        <pc:chgData name="Lim Kelvin" userId="624f6ae12bb7b72b" providerId="LiveId" clId="{B272414D-B18A-4D81-997D-E20EBAE48599}" dt="2024-12-21T13:33:29.611" v="555" actId="47"/>
        <pc:sldMkLst>
          <pc:docMk/>
          <pc:sldMk cId="3234882260" sldId="309"/>
        </pc:sldMkLst>
      </pc:sldChg>
      <pc:sldChg chg="addSp delSp modSp add mod addAnim delAnim modAnim">
        <pc:chgData name="Lim Kelvin" userId="624f6ae12bb7b72b" providerId="LiveId" clId="{B272414D-B18A-4D81-997D-E20EBAE48599}" dt="2024-12-22T15:43:57.980" v="9318"/>
        <pc:sldMkLst>
          <pc:docMk/>
          <pc:sldMk cId="2045337599" sldId="310"/>
        </pc:sldMkLst>
        <pc:spChg chg="add mod">
          <ac:chgData name="Lim Kelvin" userId="624f6ae12bb7b72b" providerId="LiveId" clId="{B272414D-B18A-4D81-997D-E20EBAE48599}" dt="2024-12-21T19:10:52.183" v="3269" actId="20577"/>
          <ac:spMkLst>
            <pc:docMk/>
            <pc:sldMk cId="2045337599" sldId="310"/>
            <ac:spMk id="2" creationId="{EC2D5C40-488E-4CF6-A889-EA4640189FA5}"/>
          </ac:spMkLst>
        </pc:spChg>
        <pc:spChg chg="add mod ord">
          <ac:chgData name="Lim Kelvin" userId="624f6ae12bb7b72b" providerId="LiveId" clId="{B272414D-B18A-4D81-997D-E20EBAE48599}" dt="2024-12-21T16:45:39.597" v="2424" actId="207"/>
          <ac:spMkLst>
            <pc:docMk/>
            <pc:sldMk cId="2045337599" sldId="310"/>
            <ac:spMk id="15" creationId="{6EB560BF-7D9D-4B5C-8913-2ECCE047FC0B}"/>
          </ac:spMkLst>
        </pc:spChg>
        <pc:spChg chg="add mod">
          <ac:chgData name="Lim Kelvin" userId="624f6ae12bb7b72b" providerId="LiveId" clId="{B272414D-B18A-4D81-997D-E20EBAE48599}" dt="2024-12-22T15:43:57.980" v="9318"/>
          <ac:spMkLst>
            <pc:docMk/>
            <pc:sldMk cId="2045337599" sldId="310"/>
            <ac:spMk id="18" creationId="{B7437E21-3705-4C87-B75B-806DAC830D80}"/>
          </ac:spMkLst>
        </pc:spChg>
        <pc:spChg chg="add del mod">
          <ac:chgData name="Lim Kelvin" userId="624f6ae12bb7b72b" providerId="LiveId" clId="{B272414D-B18A-4D81-997D-E20EBAE48599}" dt="2024-12-21T19:45:07.598" v="3519" actId="478"/>
          <ac:spMkLst>
            <pc:docMk/>
            <pc:sldMk cId="2045337599" sldId="310"/>
            <ac:spMk id="21" creationId="{1C605ED8-EFF5-46F2-BEED-1F3AB5411EB2}"/>
          </ac:spMkLst>
        </pc:spChg>
        <pc:spChg chg="add del mod">
          <ac:chgData name="Lim Kelvin" userId="624f6ae12bb7b72b" providerId="LiveId" clId="{B272414D-B18A-4D81-997D-E20EBAE48599}" dt="2024-12-21T17:14:45.547" v="2631" actId="478"/>
          <ac:spMkLst>
            <pc:docMk/>
            <pc:sldMk cId="2045337599" sldId="310"/>
            <ac:spMk id="25" creationId="{612AB778-4EC9-49F8-B89B-05A964BC9666}"/>
          </ac:spMkLst>
        </pc:spChg>
        <pc:spChg chg="add del mod">
          <ac:chgData name="Lim Kelvin" userId="624f6ae12bb7b72b" providerId="LiveId" clId="{B272414D-B18A-4D81-997D-E20EBAE48599}" dt="2024-12-21T14:20:00.540" v="992" actId="478"/>
          <ac:spMkLst>
            <pc:docMk/>
            <pc:sldMk cId="2045337599" sldId="310"/>
            <ac:spMk id="26" creationId="{20FB6C8D-B059-41A5-ACBF-3FE70F45EF5C}"/>
          </ac:spMkLst>
        </pc:spChg>
        <pc:spChg chg="add del mod">
          <ac:chgData name="Lim Kelvin" userId="624f6ae12bb7b72b" providerId="LiveId" clId="{B272414D-B18A-4D81-997D-E20EBAE48599}" dt="2024-12-21T19:53:07.008" v="3589" actId="478"/>
          <ac:spMkLst>
            <pc:docMk/>
            <pc:sldMk cId="2045337599" sldId="310"/>
            <ac:spMk id="27" creationId="{30A81F32-7A1F-4441-8309-8E2D9FFEA353}"/>
          </ac:spMkLst>
        </pc:spChg>
        <pc:spChg chg="add del mod">
          <ac:chgData name="Lim Kelvin" userId="624f6ae12bb7b72b" providerId="LiveId" clId="{B272414D-B18A-4D81-997D-E20EBAE48599}" dt="2024-12-21T19:53:06.526" v="3588" actId="478"/>
          <ac:spMkLst>
            <pc:docMk/>
            <pc:sldMk cId="2045337599" sldId="310"/>
            <ac:spMk id="28" creationId="{BF8C42C5-9308-4BA0-B9CA-2FC069B6FF52}"/>
          </ac:spMkLst>
        </pc:spChg>
        <pc:spChg chg="add mod">
          <ac:chgData name="Lim Kelvin" userId="624f6ae12bb7b72b" providerId="LiveId" clId="{B272414D-B18A-4D81-997D-E20EBAE48599}" dt="2024-12-21T17:14:45.823" v="2632"/>
          <ac:spMkLst>
            <pc:docMk/>
            <pc:sldMk cId="2045337599" sldId="310"/>
            <ac:spMk id="32" creationId="{F72E9157-8F80-40FD-9798-91F47C38218F}"/>
          </ac:spMkLst>
        </pc:spChg>
        <pc:spChg chg="add del mod ord">
          <ac:chgData name="Lim Kelvin" userId="624f6ae12bb7b72b" providerId="LiveId" clId="{B272414D-B18A-4D81-997D-E20EBAE48599}" dt="2024-12-21T19:53:20.528" v="3592" actId="478"/>
          <ac:spMkLst>
            <pc:docMk/>
            <pc:sldMk cId="2045337599" sldId="310"/>
            <ac:spMk id="33" creationId="{C9FC0DF3-1A23-4CEE-93DA-09B516DA30D0}"/>
          </ac:spMkLst>
        </pc:spChg>
        <pc:spChg chg="mod">
          <ac:chgData name="Lim Kelvin" userId="624f6ae12bb7b72b" providerId="LiveId" clId="{B272414D-B18A-4D81-997D-E20EBAE48599}" dt="2024-12-21T17:15:20.184" v="2633"/>
          <ac:spMkLst>
            <pc:docMk/>
            <pc:sldMk cId="2045337599" sldId="310"/>
            <ac:spMk id="34" creationId="{7A66F8E8-B02A-429C-A35E-9DA1BDAFD848}"/>
          </ac:spMkLst>
        </pc:spChg>
        <pc:spChg chg="add del mod ord">
          <ac:chgData name="Lim Kelvin" userId="624f6ae12bb7b72b" providerId="LiveId" clId="{B272414D-B18A-4D81-997D-E20EBAE48599}" dt="2024-12-21T19:53:23.743" v="3593" actId="478"/>
          <ac:spMkLst>
            <pc:docMk/>
            <pc:sldMk cId="2045337599" sldId="310"/>
            <ac:spMk id="34" creationId="{ED890592-AC93-4566-9F1A-8B93D61913FF}"/>
          </ac:spMkLst>
        </pc:spChg>
        <pc:spChg chg="mod">
          <ac:chgData name="Lim Kelvin" userId="624f6ae12bb7b72b" providerId="LiveId" clId="{B272414D-B18A-4D81-997D-E20EBAE48599}" dt="2024-12-21T17:15:20.184" v="2633"/>
          <ac:spMkLst>
            <pc:docMk/>
            <pc:sldMk cId="2045337599" sldId="310"/>
            <ac:spMk id="35" creationId="{6C5A0E95-2B97-47BA-9539-4DEB83AF020D}"/>
          </ac:spMkLst>
        </pc:spChg>
        <pc:spChg chg="add mod ord">
          <ac:chgData name="Lim Kelvin" userId="624f6ae12bb7b72b" providerId="LiveId" clId="{B272414D-B18A-4D81-997D-E20EBAE48599}" dt="2024-12-21T19:54:17.019" v="3596" actId="1076"/>
          <ac:spMkLst>
            <pc:docMk/>
            <pc:sldMk cId="2045337599" sldId="310"/>
            <ac:spMk id="35" creationId="{D968F247-852B-46B9-B44F-1C57B12F545A}"/>
          </ac:spMkLst>
        </pc:spChg>
        <pc:spChg chg="mod">
          <ac:chgData name="Lim Kelvin" userId="624f6ae12bb7b72b" providerId="LiveId" clId="{B272414D-B18A-4D81-997D-E20EBAE48599}" dt="2024-12-21T17:15:20.184" v="2633"/>
          <ac:spMkLst>
            <pc:docMk/>
            <pc:sldMk cId="2045337599" sldId="310"/>
            <ac:spMk id="36" creationId="{29BD6FD1-8CE0-4964-A561-B8E82BB7CC7A}"/>
          </ac:spMkLst>
        </pc:spChg>
        <pc:spChg chg="add del mod">
          <ac:chgData name="Lim Kelvin" userId="624f6ae12bb7b72b" providerId="LiveId" clId="{B272414D-B18A-4D81-997D-E20EBAE48599}" dt="2024-12-21T19:49:51.682" v="3542"/>
          <ac:spMkLst>
            <pc:docMk/>
            <pc:sldMk cId="2045337599" sldId="310"/>
            <ac:spMk id="36" creationId="{4B846D68-8397-474D-B529-95B09452BCCD}"/>
          </ac:spMkLst>
        </pc:spChg>
        <pc:spChg chg="mod">
          <ac:chgData name="Lim Kelvin" userId="624f6ae12bb7b72b" providerId="LiveId" clId="{B272414D-B18A-4D81-997D-E20EBAE48599}" dt="2024-12-21T17:15:20.184" v="2633"/>
          <ac:spMkLst>
            <pc:docMk/>
            <pc:sldMk cId="2045337599" sldId="310"/>
            <ac:spMk id="37" creationId="{294A86F8-DFF1-4DF0-B3DD-5925913EEB5A}"/>
          </ac:spMkLst>
        </pc:spChg>
        <pc:spChg chg="add del mod ord">
          <ac:chgData name="Lim Kelvin" userId="624f6ae12bb7b72b" providerId="LiveId" clId="{B272414D-B18A-4D81-997D-E20EBAE48599}" dt="2024-12-21T19:53:06.135" v="3587"/>
          <ac:spMkLst>
            <pc:docMk/>
            <pc:sldMk cId="2045337599" sldId="310"/>
            <ac:spMk id="37" creationId="{DA021790-F9B3-482A-8FE8-97315954FA82}"/>
          </ac:spMkLst>
        </pc:spChg>
        <pc:spChg chg="mod">
          <ac:chgData name="Lim Kelvin" userId="624f6ae12bb7b72b" providerId="LiveId" clId="{B272414D-B18A-4D81-997D-E20EBAE48599}" dt="2024-12-21T17:15:56.147" v="2645"/>
          <ac:spMkLst>
            <pc:docMk/>
            <pc:sldMk cId="2045337599" sldId="310"/>
            <ac:spMk id="39" creationId="{27C00795-52DE-49E3-B08D-D7165A82E0B3}"/>
          </ac:spMkLst>
        </pc:spChg>
        <pc:spChg chg="mod">
          <ac:chgData name="Lim Kelvin" userId="624f6ae12bb7b72b" providerId="LiveId" clId="{B272414D-B18A-4D81-997D-E20EBAE48599}" dt="2024-12-21T17:15:56.147" v="2645"/>
          <ac:spMkLst>
            <pc:docMk/>
            <pc:sldMk cId="2045337599" sldId="310"/>
            <ac:spMk id="40" creationId="{A3935557-1F7F-46B0-ADB7-9226D75EAA93}"/>
          </ac:spMkLst>
        </pc:spChg>
        <pc:spChg chg="mod">
          <ac:chgData name="Lim Kelvin" userId="624f6ae12bb7b72b" providerId="LiveId" clId="{B272414D-B18A-4D81-997D-E20EBAE48599}" dt="2024-12-21T17:15:56.147" v="2645"/>
          <ac:spMkLst>
            <pc:docMk/>
            <pc:sldMk cId="2045337599" sldId="310"/>
            <ac:spMk id="41" creationId="{C67468F1-D363-4837-9FC6-5AD3E7DF916B}"/>
          </ac:spMkLst>
        </pc:spChg>
        <pc:spChg chg="mod">
          <ac:chgData name="Lim Kelvin" userId="624f6ae12bb7b72b" providerId="LiveId" clId="{B272414D-B18A-4D81-997D-E20EBAE48599}" dt="2024-12-21T17:15:56.147" v="2645"/>
          <ac:spMkLst>
            <pc:docMk/>
            <pc:sldMk cId="2045337599" sldId="310"/>
            <ac:spMk id="42" creationId="{51021AD2-4295-43B0-9A62-24793C638F0E}"/>
          </ac:spMkLst>
        </pc:spChg>
        <pc:grpChg chg="mod">
          <ac:chgData name="Lim Kelvin" userId="624f6ae12bb7b72b" providerId="LiveId" clId="{B272414D-B18A-4D81-997D-E20EBAE48599}" dt="2024-12-21T13:38:59.878" v="622" actId="1076"/>
          <ac:grpSpMkLst>
            <pc:docMk/>
            <pc:sldMk cId="2045337599" sldId="310"/>
            <ac:grpSpMk id="4" creationId="{DEE27C70-463B-45A8-9F35-A1C001D26E82}"/>
          </ac:grpSpMkLst>
        </pc:grpChg>
        <pc:grpChg chg="mod">
          <ac:chgData name="Lim Kelvin" userId="624f6ae12bb7b72b" providerId="LiveId" clId="{B272414D-B18A-4D81-997D-E20EBAE48599}" dt="2024-12-21T15:39:46.584" v="1656" actId="1076"/>
          <ac:grpSpMkLst>
            <pc:docMk/>
            <pc:sldMk cId="2045337599" sldId="310"/>
            <ac:grpSpMk id="7" creationId="{72A8C42B-F39D-4AAA-B0A4-8105CABAA5B9}"/>
          </ac:grpSpMkLst>
        </pc:grpChg>
        <pc:grpChg chg="add del mod">
          <ac:chgData name="Lim Kelvin" userId="624f6ae12bb7b72b" providerId="LiveId" clId="{B272414D-B18A-4D81-997D-E20EBAE48599}" dt="2024-12-21T17:12:54.227" v="2623" actId="165"/>
          <ac:grpSpMkLst>
            <pc:docMk/>
            <pc:sldMk cId="2045337599" sldId="310"/>
            <ac:grpSpMk id="26" creationId="{BC411416-D6B0-4E14-9222-7554AF3DBC6C}"/>
          </ac:grpSpMkLst>
        </pc:grpChg>
        <pc:grpChg chg="add del mod">
          <ac:chgData name="Lim Kelvin" userId="624f6ae12bb7b72b" providerId="LiveId" clId="{B272414D-B18A-4D81-997D-E20EBAE48599}" dt="2024-12-21T17:15:22.600" v="2634"/>
          <ac:grpSpMkLst>
            <pc:docMk/>
            <pc:sldMk cId="2045337599" sldId="310"/>
            <ac:grpSpMk id="33" creationId="{1506F14F-4F2D-48C8-A0D0-661FBBEFFE17}"/>
          </ac:grpSpMkLst>
        </pc:grpChg>
        <pc:grpChg chg="add mod">
          <ac:chgData name="Lim Kelvin" userId="624f6ae12bb7b72b" providerId="LiveId" clId="{B272414D-B18A-4D81-997D-E20EBAE48599}" dt="2024-12-21T17:15:56.147" v="2645"/>
          <ac:grpSpMkLst>
            <pc:docMk/>
            <pc:sldMk cId="2045337599" sldId="310"/>
            <ac:grpSpMk id="38" creationId="{63EC2D84-475E-4F9F-A9C8-6EA277708A1D}"/>
          </ac:grpSpMkLst>
        </pc:grpChg>
        <pc:picChg chg="mod">
          <ac:chgData name="Lim Kelvin" userId="624f6ae12bb7b72b" providerId="LiveId" clId="{B272414D-B18A-4D81-997D-E20EBAE48599}" dt="2024-12-21T13:39:05.346" v="623"/>
          <ac:picMkLst>
            <pc:docMk/>
            <pc:sldMk cId="2045337599" sldId="310"/>
            <ac:picMk id="13" creationId="{BB6D5D22-F62C-4D0E-BB44-A0354A2F4B86}"/>
          </ac:picMkLst>
        </pc:picChg>
        <pc:picChg chg="mod">
          <ac:chgData name="Lim Kelvin" userId="624f6ae12bb7b72b" providerId="LiveId" clId="{B272414D-B18A-4D81-997D-E20EBAE48599}" dt="2024-12-21T13:39:09.710" v="624"/>
          <ac:picMkLst>
            <pc:docMk/>
            <pc:sldMk cId="2045337599" sldId="310"/>
            <ac:picMk id="14" creationId="{0C3601C3-BD92-41CF-AF43-1F461F94DAB8}"/>
          </ac:picMkLst>
        </pc:picChg>
        <pc:picChg chg="add del mod">
          <ac:chgData name="Lim Kelvin" userId="624f6ae12bb7b72b" providerId="LiveId" clId="{B272414D-B18A-4D81-997D-E20EBAE48599}" dt="2024-12-21T17:12:09.243" v="2615" actId="478"/>
          <ac:picMkLst>
            <pc:docMk/>
            <pc:sldMk cId="2045337599" sldId="310"/>
            <ac:picMk id="22" creationId="{AAE2A8FC-BDFF-4E21-A07C-6C5FAE8896C2}"/>
          </ac:picMkLst>
        </pc:picChg>
        <pc:picChg chg="add del mod">
          <ac:chgData name="Lim Kelvin" userId="624f6ae12bb7b72b" providerId="LiveId" clId="{B272414D-B18A-4D81-997D-E20EBAE48599}" dt="2024-12-21T17:12:08.892" v="2614" actId="478"/>
          <ac:picMkLst>
            <pc:docMk/>
            <pc:sldMk cId="2045337599" sldId="310"/>
            <ac:picMk id="23" creationId="{C78760C1-FD0E-4BB3-9B48-78A58EB55A9F}"/>
          </ac:picMkLst>
        </pc:picChg>
        <pc:picChg chg="add del mod">
          <ac:chgData name="Lim Kelvin" userId="624f6ae12bb7b72b" providerId="LiveId" clId="{B272414D-B18A-4D81-997D-E20EBAE48599}" dt="2024-12-21T17:12:08.649" v="2613" actId="478"/>
          <ac:picMkLst>
            <pc:docMk/>
            <pc:sldMk cId="2045337599" sldId="310"/>
            <ac:picMk id="24" creationId="{88116803-C5CB-474D-83B0-C8C1795C7B8B}"/>
          </ac:picMkLst>
        </pc:picChg>
        <pc:picChg chg="mod topLvl">
          <ac:chgData name="Lim Kelvin" userId="624f6ae12bb7b72b" providerId="LiveId" clId="{B272414D-B18A-4D81-997D-E20EBAE48599}" dt="2024-12-21T17:12:54.227" v="2623" actId="165"/>
          <ac:picMkLst>
            <pc:docMk/>
            <pc:sldMk cId="2045337599" sldId="310"/>
            <ac:picMk id="29" creationId="{FFFDE5C6-C931-491F-BF11-C260F1F22933}"/>
          </ac:picMkLst>
        </pc:picChg>
        <pc:picChg chg="mod topLvl">
          <ac:chgData name="Lim Kelvin" userId="624f6ae12bb7b72b" providerId="LiveId" clId="{B272414D-B18A-4D81-997D-E20EBAE48599}" dt="2024-12-21T17:12:54.227" v="2623" actId="165"/>
          <ac:picMkLst>
            <pc:docMk/>
            <pc:sldMk cId="2045337599" sldId="310"/>
            <ac:picMk id="30" creationId="{B5FF3754-DDE8-464F-8266-FABF8B52A7A8}"/>
          </ac:picMkLst>
        </pc:picChg>
        <pc:picChg chg="mod topLvl">
          <ac:chgData name="Lim Kelvin" userId="624f6ae12bb7b72b" providerId="LiveId" clId="{B272414D-B18A-4D81-997D-E20EBAE48599}" dt="2024-12-21T17:12:54.227" v="2623" actId="165"/>
          <ac:picMkLst>
            <pc:docMk/>
            <pc:sldMk cId="2045337599" sldId="310"/>
            <ac:picMk id="31" creationId="{FCBCBCAE-4E40-4A93-AAA2-6A87CB77BADB}"/>
          </ac:picMkLst>
        </pc:picChg>
      </pc:sldChg>
      <pc:sldChg chg="add del">
        <pc:chgData name="Lim Kelvin" userId="624f6ae12bb7b72b" providerId="LiveId" clId="{B272414D-B18A-4D81-997D-E20EBAE48599}" dt="2024-12-21T13:37:09.826" v="605" actId="47"/>
        <pc:sldMkLst>
          <pc:docMk/>
          <pc:sldMk cId="3180457138" sldId="310"/>
        </pc:sldMkLst>
      </pc:sldChg>
      <pc:sldChg chg="addSp delSp modSp add mod ord modTransition modAnim">
        <pc:chgData name="Lim Kelvin" userId="624f6ae12bb7b72b" providerId="LiveId" clId="{B272414D-B18A-4D81-997D-E20EBAE48599}" dt="2024-12-21T20:23:58.920" v="3680"/>
        <pc:sldMkLst>
          <pc:docMk/>
          <pc:sldMk cId="1229618248" sldId="311"/>
        </pc:sldMkLst>
        <pc:spChg chg="add mod ord">
          <ac:chgData name="Lim Kelvin" userId="624f6ae12bb7b72b" providerId="LiveId" clId="{B272414D-B18A-4D81-997D-E20EBAE48599}" dt="2024-12-21T16:45:27.898" v="2422" actId="207"/>
          <ac:spMkLst>
            <pc:docMk/>
            <pc:sldMk cId="1229618248" sldId="311"/>
            <ac:spMk id="15" creationId="{C5641C95-C5B9-45AD-988F-B4F9E3F38D77}"/>
          </ac:spMkLst>
        </pc:spChg>
        <pc:grpChg chg="del">
          <ac:chgData name="Lim Kelvin" userId="624f6ae12bb7b72b" providerId="LiveId" clId="{B272414D-B18A-4D81-997D-E20EBAE48599}" dt="2024-12-21T13:46:17.372" v="632" actId="478"/>
          <ac:grpSpMkLst>
            <pc:docMk/>
            <pc:sldMk cId="1229618248" sldId="311"/>
            <ac:grpSpMk id="4" creationId="{DEE27C70-463B-45A8-9F35-A1C001D26E82}"/>
          </ac:grpSpMkLst>
        </pc:grpChg>
        <pc:picChg chg="mod">
          <ac:chgData name="Lim Kelvin" userId="624f6ae12bb7b72b" providerId="LiveId" clId="{B272414D-B18A-4D81-997D-E20EBAE48599}" dt="2024-12-21T13:46:23.051" v="633"/>
          <ac:picMkLst>
            <pc:docMk/>
            <pc:sldMk cId="1229618248" sldId="311"/>
            <ac:picMk id="10" creationId="{1377A4D3-2C6D-4ECE-8BBE-0EE1C2C783C5}"/>
          </ac:picMkLst>
        </pc:picChg>
      </pc:sldChg>
      <pc:sldChg chg="add del">
        <pc:chgData name="Lim Kelvin" userId="624f6ae12bb7b72b" providerId="LiveId" clId="{B272414D-B18A-4D81-997D-E20EBAE48599}" dt="2024-12-21T14:05:28.224" v="813" actId="47"/>
        <pc:sldMkLst>
          <pc:docMk/>
          <pc:sldMk cId="725938123" sldId="312"/>
        </pc:sldMkLst>
      </pc:sldChg>
      <pc:sldChg chg="addSp delSp modSp add del mod delAnim">
        <pc:chgData name="Lim Kelvin" userId="624f6ae12bb7b72b" providerId="LiveId" clId="{B272414D-B18A-4D81-997D-E20EBAE48599}" dt="2024-12-21T19:57:18.866" v="3658" actId="207"/>
        <pc:sldMkLst>
          <pc:docMk/>
          <pc:sldMk cId="727292275" sldId="312"/>
        </pc:sldMkLst>
        <pc:spChg chg="del">
          <ac:chgData name="Lim Kelvin" userId="624f6ae12bb7b72b" providerId="LiveId" clId="{B272414D-B18A-4D81-997D-E20EBAE48599}" dt="2024-12-21T18:54:53.277" v="3148" actId="478"/>
          <ac:spMkLst>
            <pc:docMk/>
            <pc:sldMk cId="727292275" sldId="312"/>
            <ac:spMk id="2" creationId="{FA2E0400-898F-4CD5-AD95-E8DB765F7870}"/>
          </ac:spMkLst>
        </pc:spChg>
        <pc:spChg chg="add del mod">
          <ac:chgData name="Lim Kelvin" userId="624f6ae12bb7b72b" providerId="LiveId" clId="{B272414D-B18A-4D81-997D-E20EBAE48599}" dt="2024-12-21T17:24:28.755" v="2656" actId="478"/>
          <ac:spMkLst>
            <pc:docMk/>
            <pc:sldMk cId="727292275" sldId="312"/>
            <ac:spMk id="3" creationId="{E645A781-42E9-4A35-8A63-1246A6850285}"/>
          </ac:spMkLst>
        </pc:spChg>
        <pc:spChg chg="del mod modVis">
          <ac:chgData name="Lim Kelvin" userId="624f6ae12bb7b72b" providerId="LiveId" clId="{B272414D-B18A-4D81-997D-E20EBAE48599}" dt="2024-12-21T17:39:44.995" v="2853" actId="478"/>
          <ac:spMkLst>
            <pc:docMk/>
            <pc:sldMk cId="727292275" sldId="312"/>
            <ac:spMk id="12" creationId="{D7BDFF57-BDB3-462B-A87B-E8D4A2CBE38B}"/>
          </ac:spMkLst>
        </pc:spChg>
        <pc:spChg chg="del">
          <ac:chgData name="Lim Kelvin" userId="624f6ae12bb7b72b" providerId="LiveId" clId="{B272414D-B18A-4D81-997D-E20EBAE48599}" dt="2024-12-21T18:52:30.589" v="3136" actId="478"/>
          <ac:spMkLst>
            <pc:docMk/>
            <pc:sldMk cId="727292275" sldId="312"/>
            <ac:spMk id="13" creationId="{ACE5DA9D-BA6E-4E04-9F21-50C9CAB7458B}"/>
          </ac:spMkLst>
        </pc:spChg>
        <pc:spChg chg="del">
          <ac:chgData name="Lim Kelvin" userId="624f6ae12bb7b72b" providerId="LiveId" clId="{B272414D-B18A-4D81-997D-E20EBAE48599}" dt="2024-12-21T18:52:32.307" v="3138" actId="478"/>
          <ac:spMkLst>
            <pc:docMk/>
            <pc:sldMk cId="727292275" sldId="312"/>
            <ac:spMk id="14" creationId="{7601FF77-3703-49D9-BBE1-22540E3C3509}"/>
          </ac:spMkLst>
        </pc:spChg>
        <pc:spChg chg="add mod topLvl">
          <ac:chgData name="Lim Kelvin" userId="624f6ae12bb7b72b" providerId="LiveId" clId="{B272414D-B18A-4D81-997D-E20EBAE48599}" dt="2024-12-21T17:29:32.287" v="2708" actId="165"/>
          <ac:spMkLst>
            <pc:docMk/>
            <pc:sldMk cId="727292275" sldId="312"/>
            <ac:spMk id="15" creationId="{EAFA89D3-DC13-4AB1-B2EF-DE7CECE82AC3}"/>
          </ac:spMkLst>
        </pc:spChg>
        <pc:spChg chg="add del">
          <ac:chgData name="Lim Kelvin" userId="624f6ae12bb7b72b" providerId="LiveId" clId="{B272414D-B18A-4D81-997D-E20EBAE48599}" dt="2024-12-21T17:25:36.464" v="2661" actId="11529"/>
          <ac:spMkLst>
            <pc:docMk/>
            <pc:sldMk cId="727292275" sldId="312"/>
            <ac:spMk id="16" creationId="{6C49B318-9C7D-4E6B-BC9F-956370884012}"/>
          </ac:spMkLst>
        </pc:spChg>
        <pc:spChg chg="add del mod topLvl modVis">
          <ac:chgData name="Lim Kelvin" userId="624f6ae12bb7b72b" providerId="LiveId" clId="{B272414D-B18A-4D81-997D-E20EBAE48599}" dt="2024-12-21T17:29:32.287" v="2708" actId="165"/>
          <ac:spMkLst>
            <pc:docMk/>
            <pc:sldMk cId="727292275" sldId="312"/>
            <ac:spMk id="17" creationId="{4CEC256C-E348-49B4-9505-0E0E45E0B89D}"/>
          </ac:spMkLst>
        </pc:spChg>
        <pc:spChg chg="add del mod">
          <ac:chgData name="Lim Kelvin" userId="624f6ae12bb7b72b" providerId="LiveId" clId="{B272414D-B18A-4D81-997D-E20EBAE48599}" dt="2024-12-21T17:29:33.328" v="2709" actId="11529"/>
          <ac:spMkLst>
            <pc:docMk/>
            <pc:sldMk cId="727292275" sldId="312"/>
            <ac:spMk id="19" creationId="{3B8056D2-B9DC-4B3A-A1C2-AC941340659F}"/>
          </ac:spMkLst>
        </pc:spChg>
        <pc:spChg chg="add del mod">
          <ac:chgData name="Lim Kelvin" userId="624f6ae12bb7b72b" providerId="LiveId" clId="{B272414D-B18A-4D81-997D-E20EBAE48599}" dt="2024-12-21T18:55:08.038" v="3150" actId="478"/>
          <ac:spMkLst>
            <pc:docMk/>
            <pc:sldMk cId="727292275" sldId="312"/>
            <ac:spMk id="20" creationId="{C33F6C89-F7CE-4995-9830-DFD01887CC96}"/>
          </ac:spMkLst>
        </pc:spChg>
        <pc:spChg chg="add del mod ord">
          <ac:chgData name="Lim Kelvin" userId="624f6ae12bb7b72b" providerId="LiveId" clId="{B272414D-B18A-4D81-997D-E20EBAE48599}" dt="2024-12-21T18:55:08.821" v="3151" actId="478"/>
          <ac:spMkLst>
            <pc:docMk/>
            <pc:sldMk cId="727292275" sldId="312"/>
            <ac:spMk id="21" creationId="{7D544893-F6F5-4331-AA8E-CCD9A9241C82}"/>
          </ac:spMkLst>
        </pc:spChg>
        <pc:spChg chg="add del mod">
          <ac:chgData name="Lim Kelvin" userId="624f6ae12bb7b72b" providerId="LiveId" clId="{B272414D-B18A-4D81-997D-E20EBAE48599}" dt="2024-12-21T18:55:07.027" v="3149" actId="478"/>
          <ac:spMkLst>
            <pc:docMk/>
            <pc:sldMk cId="727292275" sldId="312"/>
            <ac:spMk id="22" creationId="{4564324B-2B0D-4D9B-8672-255BE7A0551A}"/>
          </ac:spMkLst>
        </pc:spChg>
        <pc:spChg chg="add del mod">
          <ac:chgData name="Lim Kelvin" userId="624f6ae12bb7b72b" providerId="LiveId" clId="{B272414D-B18A-4D81-997D-E20EBAE48599}" dt="2024-12-21T17:27:43.040" v="2685" actId="478"/>
          <ac:spMkLst>
            <pc:docMk/>
            <pc:sldMk cId="727292275" sldId="312"/>
            <ac:spMk id="23" creationId="{D80E3810-A1C0-458C-A9FE-5C117BB76D59}"/>
          </ac:spMkLst>
        </pc:spChg>
        <pc:spChg chg="add del mod">
          <ac:chgData name="Lim Kelvin" userId="624f6ae12bb7b72b" providerId="LiveId" clId="{B272414D-B18A-4D81-997D-E20EBAE48599}" dt="2024-12-21T18:52:10.504" v="3135" actId="478"/>
          <ac:spMkLst>
            <pc:docMk/>
            <pc:sldMk cId="727292275" sldId="312"/>
            <ac:spMk id="24" creationId="{9D624B8E-F011-4833-82F1-C1B4F23646E5}"/>
          </ac:spMkLst>
        </pc:spChg>
        <pc:spChg chg="add del mod">
          <ac:chgData name="Lim Kelvin" userId="624f6ae12bb7b72b" providerId="LiveId" clId="{B272414D-B18A-4D81-997D-E20EBAE48599}" dt="2024-12-21T15:30:06.169" v="1650"/>
          <ac:spMkLst>
            <pc:docMk/>
            <pc:sldMk cId="727292275" sldId="312"/>
            <ac:spMk id="25" creationId="{8F11917E-F608-4BA1-8D5E-4CEB2F01BCF0}"/>
          </ac:spMkLst>
        </pc:spChg>
        <pc:spChg chg="add del mod">
          <ac:chgData name="Lim Kelvin" userId="624f6ae12bb7b72b" providerId="LiveId" clId="{B272414D-B18A-4D81-997D-E20EBAE48599}" dt="2024-12-21T18:52:07.901" v="3133" actId="478"/>
          <ac:spMkLst>
            <pc:docMk/>
            <pc:sldMk cId="727292275" sldId="312"/>
            <ac:spMk id="25" creationId="{AE47D4F0-069E-4A18-88BA-808FD5E748D2}"/>
          </ac:spMkLst>
        </pc:spChg>
        <pc:spChg chg="add mod ord">
          <ac:chgData name="Lim Kelvin" userId="624f6ae12bb7b72b" providerId="LiveId" clId="{B272414D-B18A-4D81-997D-E20EBAE48599}" dt="2024-12-21T18:54:24.658" v="3146" actId="207"/>
          <ac:spMkLst>
            <pc:docMk/>
            <pc:sldMk cId="727292275" sldId="312"/>
            <ac:spMk id="28" creationId="{C67B5697-C5FC-479A-9FDC-193385C4ECEF}"/>
          </ac:spMkLst>
        </pc:spChg>
        <pc:spChg chg="add del mod">
          <ac:chgData name="Lim Kelvin" userId="624f6ae12bb7b72b" providerId="LiveId" clId="{B272414D-B18A-4D81-997D-E20EBAE48599}" dt="2024-12-21T19:00:04.292" v="3203" actId="478"/>
          <ac:spMkLst>
            <pc:docMk/>
            <pc:sldMk cId="727292275" sldId="312"/>
            <ac:spMk id="29" creationId="{4212FAC5-5274-4F3E-905D-81FBECED6658}"/>
          </ac:spMkLst>
        </pc:spChg>
        <pc:spChg chg="add del mod">
          <ac:chgData name="Lim Kelvin" userId="624f6ae12bb7b72b" providerId="LiveId" clId="{B272414D-B18A-4D81-997D-E20EBAE48599}" dt="2024-12-21T19:56:57.950" v="3650" actId="207"/>
          <ac:spMkLst>
            <pc:docMk/>
            <pc:sldMk cId="727292275" sldId="312"/>
            <ac:spMk id="30" creationId="{AC153A22-8B62-4673-B39C-9560FE3DFFBD}"/>
          </ac:spMkLst>
        </pc:spChg>
        <pc:spChg chg="add del mod">
          <ac:chgData name="Lim Kelvin" userId="624f6ae12bb7b72b" providerId="LiveId" clId="{B272414D-B18A-4D81-997D-E20EBAE48599}" dt="2024-12-21T18:03:21.873" v="3036" actId="21"/>
          <ac:spMkLst>
            <pc:docMk/>
            <pc:sldMk cId="727292275" sldId="312"/>
            <ac:spMk id="36" creationId="{042DD0B6-B71B-4214-ADBF-031B7AD3178D}"/>
          </ac:spMkLst>
        </pc:spChg>
        <pc:spChg chg="del">
          <ac:chgData name="Lim Kelvin" userId="624f6ae12bb7b72b" providerId="LiveId" clId="{B272414D-B18A-4D81-997D-E20EBAE48599}" dt="2024-12-21T18:52:31.423" v="3137" actId="478"/>
          <ac:spMkLst>
            <pc:docMk/>
            <pc:sldMk cId="727292275" sldId="312"/>
            <ac:spMk id="49" creationId="{89860FFF-249F-4483-A53D-C8A758BC92C1}"/>
          </ac:spMkLst>
        </pc:spChg>
        <pc:spChg chg="add del mod">
          <ac:chgData name="Lim Kelvin" userId="624f6ae12bb7b72b" providerId="LiveId" clId="{B272414D-B18A-4D81-997D-E20EBAE48599}" dt="2024-12-21T19:57:16.593" v="3657" actId="207"/>
          <ac:spMkLst>
            <pc:docMk/>
            <pc:sldMk cId="727292275" sldId="312"/>
            <ac:spMk id="50" creationId="{4BF25231-FE05-4CFA-B7D9-E1F2B0410D1E}"/>
          </ac:spMkLst>
        </pc:spChg>
        <pc:spChg chg="add del mod">
          <ac:chgData name="Lim Kelvin" userId="624f6ae12bb7b72b" providerId="LiveId" clId="{B272414D-B18A-4D81-997D-E20EBAE48599}" dt="2024-12-21T19:57:18.866" v="3658" actId="207"/>
          <ac:spMkLst>
            <pc:docMk/>
            <pc:sldMk cId="727292275" sldId="312"/>
            <ac:spMk id="51" creationId="{278A3C3D-06F6-42CC-ACDA-D0E6FE3515B9}"/>
          </ac:spMkLst>
        </pc:spChg>
        <pc:grpChg chg="add del mod">
          <ac:chgData name="Lim Kelvin" userId="624f6ae12bb7b72b" providerId="LiveId" clId="{B272414D-B18A-4D81-997D-E20EBAE48599}" dt="2024-12-21T18:52:08.854" v="3134" actId="478"/>
          <ac:grpSpMkLst>
            <pc:docMk/>
            <pc:sldMk cId="727292275" sldId="312"/>
            <ac:grpSpMk id="18" creationId="{17C0FDB5-C015-4255-8720-BC2DF2EC1874}"/>
          </ac:grpSpMkLst>
        </pc:grpChg>
        <pc:picChg chg="mod">
          <ac:chgData name="Lim Kelvin" userId="624f6ae12bb7b72b" providerId="LiveId" clId="{B272414D-B18A-4D81-997D-E20EBAE48599}" dt="2024-12-21T17:28:23.089" v="2696" actId="1076"/>
          <ac:picMkLst>
            <pc:docMk/>
            <pc:sldMk cId="727292275" sldId="312"/>
            <ac:picMk id="10" creationId="{2EB13D59-24A7-4017-ABCE-5FDF676A8270}"/>
          </ac:picMkLst>
        </pc:picChg>
        <pc:picChg chg="mod">
          <ac:chgData name="Lim Kelvin" userId="624f6ae12bb7b72b" providerId="LiveId" clId="{B272414D-B18A-4D81-997D-E20EBAE48599}" dt="2024-12-21T17:28:25.265" v="2699"/>
          <ac:picMkLst>
            <pc:docMk/>
            <pc:sldMk cId="727292275" sldId="312"/>
            <ac:picMk id="29" creationId="{F7425A4E-82BE-4E92-B7EC-F335294F94FB}"/>
          </ac:picMkLst>
        </pc:picChg>
        <pc:picChg chg="mod">
          <ac:chgData name="Lim Kelvin" userId="624f6ae12bb7b72b" providerId="LiveId" clId="{B272414D-B18A-4D81-997D-E20EBAE48599}" dt="2024-12-21T17:28:25.265" v="2699"/>
          <ac:picMkLst>
            <pc:docMk/>
            <pc:sldMk cId="727292275" sldId="312"/>
            <ac:picMk id="30" creationId="{8D16F008-F93F-40FE-9E42-650F1FE328A1}"/>
          </ac:picMkLst>
        </pc:picChg>
        <pc:picChg chg="mod">
          <ac:chgData name="Lim Kelvin" userId="624f6ae12bb7b72b" providerId="LiveId" clId="{B272414D-B18A-4D81-997D-E20EBAE48599}" dt="2024-12-21T17:28:25.265" v="2699"/>
          <ac:picMkLst>
            <pc:docMk/>
            <pc:sldMk cId="727292275" sldId="312"/>
            <ac:picMk id="31" creationId="{45ED91BF-6048-4DEF-BAE5-FB2A8796B2E7}"/>
          </ac:picMkLst>
        </pc:picChg>
        <pc:picChg chg="add del mod">
          <ac:chgData name="Lim Kelvin" userId="624f6ae12bb7b72b" providerId="LiveId" clId="{B272414D-B18A-4D81-997D-E20EBAE48599}" dt="2024-12-21T18:52:07.332" v="3132" actId="478"/>
          <ac:picMkLst>
            <pc:docMk/>
            <pc:sldMk cId="727292275" sldId="312"/>
            <ac:picMk id="35" creationId="{8661929C-C936-4F81-ACD3-ED53B7E87A66}"/>
          </ac:picMkLst>
        </pc:picChg>
        <pc:picChg chg="add del mod">
          <ac:chgData name="Lim Kelvin" userId="624f6ae12bb7b72b" providerId="LiveId" clId="{B272414D-B18A-4D81-997D-E20EBAE48599}" dt="2024-12-21T17:30:04.234" v="2718" actId="1076"/>
          <ac:picMkLst>
            <pc:docMk/>
            <pc:sldMk cId="727292275" sldId="312"/>
            <ac:picMk id="60" creationId="{2FFEFE8B-2FCD-49B2-80AE-57C1834C9F58}"/>
          </ac:picMkLst>
        </pc:picChg>
      </pc:sldChg>
      <pc:sldChg chg="add del setBg">
        <pc:chgData name="Lim Kelvin" userId="624f6ae12bb7b72b" providerId="LiveId" clId="{B272414D-B18A-4D81-997D-E20EBAE48599}" dt="2024-12-21T16:06:50.558" v="1658" actId="47"/>
        <pc:sldMkLst>
          <pc:docMk/>
          <pc:sldMk cId="2295278247" sldId="313"/>
        </pc:sldMkLst>
      </pc:sldChg>
      <pc:sldChg chg="add del setBg">
        <pc:chgData name="Lim Kelvin" userId="624f6ae12bb7b72b" providerId="LiveId" clId="{B272414D-B18A-4D81-997D-E20EBAE48599}" dt="2024-12-21T16:06:55.419" v="1660"/>
        <pc:sldMkLst>
          <pc:docMk/>
          <pc:sldMk cId="2521239336" sldId="313"/>
        </pc:sldMkLst>
      </pc:sldChg>
      <pc:sldChg chg="add del">
        <pc:chgData name="Lim Kelvin" userId="624f6ae12bb7b72b" providerId="LiveId" clId="{B272414D-B18A-4D81-997D-E20EBAE48599}" dt="2024-12-21T15:37:39.969" v="1654" actId="47"/>
        <pc:sldMkLst>
          <pc:docMk/>
          <pc:sldMk cId="3579618094" sldId="313"/>
        </pc:sldMkLst>
      </pc:sldChg>
      <pc:sldChg chg="addSp modSp add mod ord modTransition modAnim">
        <pc:chgData name="Lim Kelvin" userId="624f6ae12bb7b72b" providerId="LiveId" clId="{B272414D-B18A-4D81-997D-E20EBAE48599}" dt="2024-12-22T13:00:10.541" v="7171" actId="20577"/>
        <pc:sldMkLst>
          <pc:docMk/>
          <pc:sldMk cId="3660065273" sldId="313"/>
        </pc:sldMkLst>
        <pc:spChg chg="mod">
          <ac:chgData name="Lim Kelvin" userId="624f6ae12bb7b72b" providerId="LiveId" clId="{B272414D-B18A-4D81-997D-E20EBAE48599}" dt="2024-12-22T13:00:07.721" v="7166" actId="20577"/>
          <ac:spMkLst>
            <pc:docMk/>
            <pc:sldMk cId="3660065273" sldId="313"/>
            <ac:spMk id="17" creationId="{E10F6FDD-4AFB-4F10-8525-B80853CEA414}"/>
          </ac:spMkLst>
        </pc:spChg>
        <pc:spChg chg="mod">
          <ac:chgData name="Lim Kelvin" userId="624f6ae12bb7b72b" providerId="LiveId" clId="{B272414D-B18A-4D81-997D-E20EBAE48599}" dt="2024-12-22T13:00:09.203" v="7168" actId="20577"/>
          <ac:spMkLst>
            <pc:docMk/>
            <pc:sldMk cId="3660065273" sldId="313"/>
            <ac:spMk id="18" creationId="{0593CA46-7A1B-4455-A422-58A3B2FF7852}"/>
          </ac:spMkLst>
        </pc:spChg>
        <pc:spChg chg="mod">
          <ac:chgData name="Lim Kelvin" userId="624f6ae12bb7b72b" providerId="LiveId" clId="{B272414D-B18A-4D81-997D-E20EBAE48599}" dt="2024-12-22T13:00:10.541" v="7171" actId="20577"/>
          <ac:spMkLst>
            <pc:docMk/>
            <pc:sldMk cId="3660065273" sldId="313"/>
            <ac:spMk id="19" creationId="{A54EB0A8-7BB2-405C-9F8F-49CCD574DFA8}"/>
          </ac:spMkLst>
        </pc:spChg>
        <pc:spChg chg="add mod">
          <ac:chgData name="Lim Kelvin" userId="624f6ae12bb7b72b" providerId="LiveId" clId="{B272414D-B18A-4D81-997D-E20EBAE48599}" dt="2024-12-21T17:03:45.439" v="2551"/>
          <ac:spMkLst>
            <pc:docMk/>
            <pc:sldMk cId="3660065273" sldId="313"/>
            <ac:spMk id="20" creationId="{3D5A74A7-AF8D-4215-9BA1-EC4642ECEA56}"/>
          </ac:spMkLst>
        </pc:spChg>
        <pc:spChg chg="mod">
          <ac:chgData name="Lim Kelvin" userId="624f6ae12bb7b72b" providerId="LiveId" clId="{B272414D-B18A-4D81-997D-E20EBAE48599}" dt="2024-12-21T17:09:17.966" v="2604" actId="404"/>
          <ac:spMkLst>
            <pc:docMk/>
            <pc:sldMk cId="3660065273" sldId="313"/>
            <ac:spMk id="21" creationId="{8DF24981-3EDE-41DC-AE61-992334DD90ED}"/>
          </ac:spMkLst>
        </pc:spChg>
        <pc:spChg chg="mod">
          <ac:chgData name="Lim Kelvin" userId="624f6ae12bb7b72b" providerId="LiveId" clId="{B272414D-B18A-4D81-997D-E20EBAE48599}" dt="2024-12-21T17:09:38.898" v="2605" actId="207"/>
          <ac:spMkLst>
            <pc:docMk/>
            <pc:sldMk cId="3660065273" sldId="313"/>
            <ac:spMk id="22" creationId="{A101707A-6C64-4BEA-90CE-00624F47FC49}"/>
          </ac:spMkLst>
        </pc:spChg>
        <pc:spChg chg="mod">
          <ac:chgData name="Lim Kelvin" userId="624f6ae12bb7b72b" providerId="LiveId" clId="{B272414D-B18A-4D81-997D-E20EBAE48599}" dt="2024-12-21T17:10:29.080" v="2607" actId="207"/>
          <ac:spMkLst>
            <pc:docMk/>
            <pc:sldMk cId="3660065273" sldId="313"/>
            <ac:spMk id="23" creationId="{D625FFEA-EF17-42A2-8C4B-CEEF0471063D}"/>
          </ac:spMkLst>
        </pc:spChg>
        <pc:spChg chg="mod">
          <ac:chgData name="Lim Kelvin" userId="624f6ae12bb7b72b" providerId="LiveId" clId="{B272414D-B18A-4D81-997D-E20EBAE48599}" dt="2024-12-21T17:02:11.198" v="2542" actId="2085"/>
          <ac:spMkLst>
            <pc:docMk/>
            <pc:sldMk cId="3660065273" sldId="313"/>
            <ac:spMk id="26" creationId="{A6CD2350-BBD9-49F4-8FD6-4C3B02CA1425}"/>
          </ac:spMkLst>
        </pc:spChg>
        <pc:spChg chg="mod modVis">
          <ac:chgData name="Lim Kelvin" userId="624f6ae12bb7b72b" providerId="LiveId" clId="{B272414D-B18A-4D81-997D-E20EBAE48599}" dt="2024-12-21T17:02:04.146" v="2541" actId="14429"/>
          <ac:spMkLst>
            <pc:docMk/>
            <pc:sldMk cId="3660065273" sldId="313"/>
            <ac:spMk id="28" creationId="{DCD52252-A3AE-41F7-A7F9-24D5768433BA}"/>
          </ac:spMkLst>
        </pc:spChg>
      </pc:sldChg>
      <pc:sldChg chg="addSp delSp modSp add mod ord modTransition delAnim">
        <pc:chgData name="Lim Kelvin" userId="624f6ae12bb7b72b" providerId="LiveId" clId="{B272414D-B18A-4D81-997D-E20EBAE48599}" dt="2024-12-22T15:05:29.722" v="9188" actId="1076"/>
        <pc:sldMkLst>
          <pc:docMk/>
          <pc:sldMk cId="1455169715" sldId="314"/>
        </pc:sldMkLst>
        <pc:spChg chg="add del mod">
          <ac:chgData name="Lim Kelvin" userId="624f6ae12bb7b72b" providerId="LiveId" clId="{B272414D-B18A-4D81-997D-E20EBAE48599}" dt="2024-12-22T15:05:24.338" v="9186" actId="1076"/>
          <ac:spMkLst>
            <pc:docMk/>
            <pc:sldMk cId="1455169715" sldId="314"/>
            <ac:spMk id="17" creationId="{E10F6FDD-4AFB-4F10-8525-B80853CEA414}"/>
          </ac:spMkLst>
        </pc:spChg>
        <pc:spChg chg="add del mod">
          <ac:chgData name="Lim Kelvin" userId="624f6ae12bb7b72b" providerId="LiveId" clId="{B272414D-B18A-4D81-997D-E20EBAE48599}" dt="2024-12-22T15:05:26.990" v="9187" actId="1076"/>
          <ac:spMkLst>
            <pc:docMk/>
            <pc:sldMk cId="1455169715" sldId="314"/>
            <ac:spMk id="18" creationId="{0593CA46-7A1B-4455-A422-58A3B2FF7852}"/>
          </ac:spMkLst>
        </pc:spChg>
        <pc:spChg chg="add del mod">
          <ac:chgData name="Lim Kelvin" userId="624f6ae12bb7b72b" providerId="LiveId" clId="{B272414D-B18A-4D81-997D-E20EBAE48599}" dt="2024-12-22T15:05:29.722" v="9188" actId="1076"/>
          <ac:spMkLst>
            <pc:docMk/>
            <pc:sldMk cId="1455169715" sldId="314"/>
            <ac:spMk id="19" creationId="{A54EB0A8-7BB2-405C-9F8F-49CCD574DFA8}"/>
          </ac:spMkLst>
        </pc:spChg>
        <pc:spChg chg="del">
          <ac:chgData name="Lim Kelvin" userId="624f6ae12bb7b72b" providerId="LiveId" clId="{B272414D-B18A-4D81-997D-E20EBAE48599}" dt="2024-12-21T17:04:05.340" v="2555" actId="478"/>
          <ac:spMkLst>
            <pc:docMk/>
            <pc:sldMk cId="1455169715" sldId="314"/>
            <ac:spMk id="21" creationId="{8DF24981-3EDE-41DC-AE61-992334DD90ED}"/>
          </ac:spMkLst>
        </pc:spChg>
        <pc:spChg chg="del mod">
          <ac:chgData name="Lim Kelvin" userId="624f6ae12bb7b72b" providerId="LiveId" clId="{B272414D-B18A-4D81-997D-E20EBAE48599}" dt="2024-12-21T17:04:07.594" v="2557" actId="478"/>
          <ac:spMkLst>
            <pc:docMk/>
            <pc:sldMk cId="1455169715" sldId="314"/>
            <ac:spMk id="22" creationId="{A101707A-6C64-4BEA-90CE-00624F47FC49}"/>
          </ac:spMkLst>
        </pc:spChg>
        <pc:spChg chg="del">
          <ac:chgData name="Lim Kelvin" userId="624f6ae12bb7b72b" providerId="LiveId" clId="{B272414D-B18A-4D81-997D-E20EBAE48599}" dt="2024-12-21T17:04:09.215" v="2558" actId="478"/>
          <ac:spMkLst>
            <pc:docMk/>
            <pc:sldMk cId="1455169715" sldId="314"/>
            <ac:spMk id="23" creationId="{D625FFEA-EF17-42A2-8C4B-CEEF0471063D}"/>
          </ac:spMkLst>
        </pc:spChg>
        <pc:spChg chg="mod">
          <ac:chgData name="Lim Kelvin" userId="624f6ae12bb7b72b" providerId="LiveId" clId="{B272414D-B18A-4D81-997D-E20EBAE48599}" dt="2024-12-21T17:04:23.308" v="2560" actId="1076"/>
          <ac:spMkLst>
            <pc:docMk/>
            <pc:sldMk cId="1455169715" sldId="314"/>
            <ac:spMk id="26" creationId="{A6CD2350-BBD9-49F4-8FD6-4C3B02CA1425}"/>
          </ac:spMkLst>
        </pc:spChg>
        <pc:spChg chg="mod">
          <ac:chgData name="Lim Kelvin" userId="624f6ae12bb7b72b" providerId="LiveId" clId="{B272414D-B18A-4D81-997D-E20EBAE48599}" dt="2024-12-21T17:04:30.014" v="2563" actId="1076"/>
          <ac:spMkLst>
            <pc:docMk/>
            <pc:sldMk cId="1455169715" sldId="314"/>
            <ac:spMk id="27" creationId="{7969C3F2-69DD-46E3-BC03-979A9C07A0EF}"/>
          </ac:spMkLst>
        </pc:spChg>
        <pc:spChg chg="mod">
          <ac:chgData name="Lim Kelvin" userId="624f6ae12bb7b72b" providerId="LiveId" clId="{B272414D-B18A-4D81-997D-E20EBAE48599}" dt="2024-12-21T17:04:35.936" v="2566" actId="1076"/>
          <ac:spMkLst>
            <pc:docMk/>
            <pc:sldMk cId="1455169715" sldId="314"/>
            <ac:spMk id="28" creationId="{DCD52252-A3AE-41F7-A7F9-24D5768433BA}"/>
          </ac:spMkLst>
        </pc:spChg>
      </pc:sldChg>
      <pc:sldChg chg="addSp delSp modSp add del mod delAnim">
        <pc:chgData name="Lim Kelvin" userId="624f6ae12bb7b72b" providerId="LiveId" clId="{B272414D-B18A-4D81-997D-E20EBAE48599}" dt="2024-12-21T19:20:29.115" v="3346" actId="47"/>
        <pc:sldMkLst>
          <pc:docMk/>
          <pc:sldMk cId="183261024" sldId="315"/>
        </pc:sldMkLst>
        <pc:spChg chg="del">
          <ac:chgData name="Lim Kelvin" userId="624f6ae12bb7b72b" providerId="LiveId" clId="{B272414D-B18A-4D81-997D-E20EBAE48599}" dt="2024-12-21T17:32:40.738" v="2745" actId="478"/>
          <ac:spMkLst>
            <pc:docMk/>
            <pc:sldMk cId="183261024" sldId="315"/>
            <ac:spMk id="2" creationId="{FA2E0400-898F-4CD5-AD95-E8DB765F7870}"/>
          </ac:spMkLst>
        </pc:spChg>
        <pc:spChg chg="add del">
          <ac:chgData name="Lim Kelvin" userId="624f6ae12bb7b72b" providerId="LiveId" clId="{B272414D-B18A-4D81-997D-E20EBAE48599}" dt="2024-12-21T17:32:08.123" v="2740" actId="478"/>
          <ac:spMkLst>
            <pc:docMk/>
            <pc:sldMk cId="183261024" sldId="315"/>
            <ac:spMk id="3" creationId="{DBB8AEA6-40B3-4E26-B141-DA9401779884}"/>
          </ac:spMkLst>
        </pc:spChg>
        <pc:spChg chg="del mod modVis">
          <ac:chgData name="Lim Kelvin" userId="624f6ae12bb7b72b" providerId="LiveId" clId="{B272414D-B18A-4D81-997D-E20EBAE48599}" dt="2024-12-21T17:39:47.110" v="2854" actId="478"/>
          <ac:spMkLst>
            <pc:docMk/>
            <pc:sldMk cId="183261024" sldId="315"/>
            <ac:spMk id="12" creationId="{D7BDFF57-BDB3-462B-A87B-E8D4A2CBE38B}"/>
          </ac:spMkLst>
        </pc:spChg>
        <pc:spChg chg="add del mod">
          <ac:chgData name="Lim Kelvin" userId="624f6ae12bb7b72b" providerId="LiveId" clId="{B272414D-B18A-4D81-997D-E20EBAE48599}" dt="2024-12-21T17:32:55.677" v="2766" actId="478"/>
          <ac:spMkLst>
            <pc:docMk/>
            <pc:sldMk cId="183261024" sldId="315"/>
            <ac:spMk id="13" creationId="{ACE5DA9D-BA6E-4E04-9F21-50C9CAB7458B}"/>
          </ac:spMkLst>
        </pc:spChg>
        <pc:spChg chg="del mod">
          <ac:chgData name="Lim Kelvin" userId="624f6ae12bb7b72b" providerId="LiveId" clId="{B272414D-B18A-4D81-997D-E20EBAE48599}" dt="2024-12-21T17:33:01.901" v="2774" actId="478"/>
          <ac:spMkLst>
            <pc:docMk/>
            <pc:sldMk cId="183261024" sldId="315"/>
            <ac:spMk id="14" creationId="{7601FF77-3703-49D9-BBE1-22540E3C3509}"/>
          </ac:spMkLst>
        </pc:spChg>
        <pc:spChg chg="add del mod ord">
          <ac:chgData name="Lim Kelvin" userId="624f6ae12bb7b72b" providerId="LiveId" clId="{B272414D-B18A-4D81-997D-E20EBAE48599}" dt="2024-12-21T17:53:23.509" v="2944" actId="478"/>
          <ac:spMkLst>
            <pc:docMk/>
            <pc:sldMk cId="183261024" sldId="315"/>
            <ac:spMk id="16" creationId="{EECF83B0-7E18-49D0-8023-8F45F99D656E}"/>
          </ac:spMkLst>
        </pc:spChg>
        <pc:spChg chg="del">
          <ac:chgData name="Lim Kelvin" userId="624f6ae12bb7b72b" providerId="LiveId" clId="{B272414D-B18A-4D81-997D-E20EBAE48599}" dt="2024-12-21T17:32:40.738" v="2745" actId="478"/>
          <ac:spMkLst>
            <pc:docMk/>
            <pc:sldMk cId="183261024" sldId="315"/>
            <ac:spMk id="20" creationId="{C33F6C89-F7CE-4995-9830-DFD01887CC96}"/>
          </ac:spMkLst>
        </pc:spChg>
        <pc:spChg chg="del mod">
          <ac:chgData name="Lim Kelvin" userId="624f6ae12bb7b72b" providerId="LiveId" clId="{B272414D-B18A-4D81-997D-E20EBAE48599}" dt="2024-12-21T17:32:43.340" v="2750" actId="478"/>
          <ac:spMkLst>
            <pc:docMk/>
            <pc:sldMk cId="183261024" sldId="315"/>
            <ac:spMk id="21" creationId="{7D544893-F6F5-4331-AA8E-CCD9A9241C82}"/>
          </ac:spMkLst>
        </pc:spChg>
        <pc:spChg chg="del mod">
          <ac:chgData name="Lim Kelvin" userId="624f6ae12bb7b72b" providerId="LiveId" clId="{B272414D-B18A-4D81-997D-E20EBAE48599}" dt="2024-12-21T17:33:00.583" v="2773" actId="478"/>
          <ac:spMkLst>
            <pc:docMk/>
            <pc:sldMk cId="183261024" sldId="315"/>
            <ac:spMk id="22" creationId="{4564324B-2B0D-4D9B-8672-255BE7A0551A}"/>
          </ac:spMkLst>
        </pc:spChg>
        <pc:spChg chg="del">
          <ac:chgData name="Lim Kelvin" userId="624f6ae12bb7b72b" providerId="LiveId" clId="{B272414D-B18A-4D81-997D-E20EBAE48599}" dt="2024-12-21T17:32:58.164" v="2770" actId="478"/>
          <ac:spMkLst>
            <pc:docMk/>
            <pc:sldMk cId="183261024" sldId="315"/>
            <ac:spMk id="24" creationId="{9D624B8E-F011-4833-82F1-C1B4F23646E5}"/>
          </ac:spMkLst>
        </pc:spChg>
        <pc:spChg chg="del">
          <ac:chgData name="Lim Kelvin" userId="624f6ae12bb7b72b" providerId="LiveId" clId="{B272414D-B18A-4D81-997D-E20EBAE48599}" dt="2024-12-21T17:31:36.194" v="2736"/>
          <ac:spMkLst>
            <pc:docMk/>
            <pc:sldMk cId="183261024" sldId="315"/>
            <ac:spMk id="25" creationId="{AE47D4F0-069E-4A18-88BA-808FD5E748D2}"/>
          </ac:spMkLst>
        </pc:spChg>
        <pc:spChg chg="add del mod ord topLvl">
          <ac:chgData name="Lim Kelvin" userId="624f6ae12bb7b72b" providerId="LiveId" clId="{B272414D-B18A-4D81-997D-E20EBAE48599}" dt="2024-12-21T17:56:39.732" v="2983" actId="13244"/>
          <ac:spMkLst>
            <pc:docMk/>
            <pc:sldMk cId="183261024" sldId="315"/>
            <ac:spMk id="36" creationId="{E57880BD-7B04-4933-BF98-1847185F14A9}"/>
          </ac:spMkLst>
        </pc:spChg>
        <pc:spChg chg="add del mod ord">
          <ac:chgData name="Lim Kelvin" userId="624f6ae12bb7b72b" providerId="LiveId" clId="{B272414D-B18A-4D81-997D-E20EBAE48599}" dt="2024-12-21T17:53:23.248" v="2937"/>
          <ac:spMkLst>
            <pc:docMk/>
            <pc:sldMk cId="183261024" sldId="315"/>
            <ac:spMk id="37" creationId="{295C5ECA-BF20-4DF8-A740-D960EA884ADA}"/>
          </ac:spMkLst>
        </pc:spChg>
        <pc:spChg chg="del">
          <ac:chgData name="Lim Kelvin" userId="624f6ae12bb7b72b" providerId="LiveId" clId="{B272414D-B18A-4D81-997D-E20EBAE48599}" dt="2024-12-21T17:32:54.647" v="2765" actId="478"/>
          <ac:spMkLst>
            <pc:docMk/>
            <pc:sldMk cId="183261024" sldId="315"/>
            <ac:spMk id="49" creationId="{89860FFF-249F-4483-A53D-C8A758BC92C1}"/>
          </ac:spMkLst>
        </pc:spChg>
        <pc:spChg chg="add del mod">
          <ac:chgData name="Lim Kelvin" userId="624f6ae12bb7b72b" providerId="LiveId" clId="{B272414D-B18A-4D81-997D-E20EBAE48599}" dt="2024-12-21T17:32:56.630" v="2767" actId="478"/>
          <ac:spMkLst>
            <pc:docMk/>
            <pc:sldMk cId="183261024" sldId="315"/>
            <ac:spMk id="50" creationId="{4BF25231-FE05-4CFA-B7D9-E1F2B0410D1E}"/>
          </ac:spMkLst>
        </pc:spChg>
        <pc:spChg chg="del">
          <ac:chgData name="Lim Kelvin" userId="624f6ae12bb7b72b" providerId="LiveId" clId="{B272414D-B18A-4D81-997D-E20EBAE48599}" dt="2024-12-21T17:33:02.979" v="2775" actId="478"/>
          <ac:spMkLst>
            <pc:docMk/>
            <pc:sldMk cId="183261024" sldId="315"/>
            <ac:spMk id="51" creationId="{278A3C3D-06F6-42CC-ACDA-D0E6FE3515B9}"/>
          </ac:spMkLst>
        </pc:spChg>
        <pc:grpChg chg="add del mod">
          <ac:chgData name="Lim Kelvin" userId="624f6ae12bb7b72b" providerId="LiveId" clId="{B272414D-B18A-4D81-997D-E20EBAE48599}" dt="2024-12-21T17:53:23.481" v="2943" actId="478"/>
          <ac:grpSpMkLst>
            <pc:docMk/>
            <pc:sldMk cId="183261024" sldId="315"/>
            <ac:grpSpMk id="18" creationId="{17C0FDB5-C015-4255-8720-BC2DF2EC1874}"/>
          </ac:grpSpMkLst>
        </pc:grpChg>
        <pc:grpChg chg="add del mod ord">
          <ac:chgData name="Lim Kelvin" userId="624f6ae12bb7b72b" providerId="LiveId" clId="{B272414D-B18A-4D81-997D-E20EBAE48599}" dt="2024-12-21T17:42:45.014" v="2863" actId="165"/>
          <ac:grpSpMkLst>
            <pc:docMk/>
            <pc:sldMk cId="183261024" sldId="315"/>
            <ac:grpSpMk id="19" creationId="{F2257896-A2A4-43A8-A6BD-379B96784360}"/>
          </ac:grpSpMkLst>
        </pc:grpChg>
        <pc:picChg chg="add del">
          <ac:chgData name="Lim Kelvin" userId="624f6ae12bb7b72b" providerId="LiveId" clId="{B272414D-B18A-4D81-997D-E20EBAE48599}" dt="2024-12-21T17:32:52.831" v="2764" actId="478"/>
          <ac:picMkLst>
            <pc:docMk/>
            <pc:sldMk cId="183261024" sldId="315"/>
            <ac:picMk id="4" creationId="{FDA727E8-11AB-4662-9CF7-D4F23FF75693}"/>
          </ac:picMkLst>
        </pc:picChg>
        <pc:picChg chg="del">
          <ac:chgData name="Lim Kelvin" userId="624f6ae12bb7b72b" providerId="LiveId" clId="{B272414D-B18A-4D81-997D-E20EBAE48599}" dt="2024-12-21T17:32:42.368" v="2748" actId="478"/>
          <ac:picMkLst>
            <pc:docMk/>
            <pc:sldMk cId="183261024" sldId="315"/>
            <ac:picMk id="10" creationId="{2EB13D59-24A7-4017-ABCE-5FDF676A8270}"/>
          </ac:picMkLst>
        </pc:picChg>
        <pc:picChg chg="del">
          <ac:chgData name="Lim Kelvin" userId="624f6ae12bb7b72b" providerId="LiveId" clId="{B272414D-B18A-4D81-997D-E20EBAE48599}" dt="2024-12-21T17:32:58.604" v="2771" actId="478"/>
          <ac:picMkLst>
            <pc:docMk/>
            <pc:sldMk cId="183261024" sldId="315"/>
            <ac:picMk id="11" creationId="{F2FC451E-231E-4475-AB8F-9DF730C552D6}"/>
          </ac:picMkLst>
        </pc:picChg>
        <pc:picChg chg="del mod">
          <ac:chgData name="Lim Kelvin" userId="624f6ae12bb7b72b" providerId="LiveId" clId="{B272414D-B18A-4D81-997D-E20EBAE48599}" dt="2024-12-21T17:34:28.376" v="2796" actId="478"/>
          <ac:picMkLst>
            <pc:docMk/>
            <pc:sldMk cId="183261024" sldId="315"/>
            <ac:picMk id="29" creationId="{60631869-A906-4A17-ACE1-1B58E77FEB9C}"/>
          </ac:picMkLst>
        </pc:picChg>
        <pc:picChg chg="add del mod">
          <ac:chgData name="Lim Kelvin" userId="624f6ae12bb7b72b" providerId="LiveId" clId="{B272414D-B18A-4D81-997D-E20EBAE48599}" dt="2024-12-21T17:34:27.643" v="2795" actId="478"/>
          <ac:picMkLst>
            <pc:docMk/>
            <pc:sldMk cId="183261024" sldId="315"/>
            <ac:picMk id="31" creationId="{6F11FF96-0B05-411D-A595-BA46CD58FD00}"/>
          </ac:picMkLst>
        </pc:picChg>
        <pc:picChg chg="add del mod ord">
          <ac:chgData name="Lim Kelvin" userId="624f6ae12bb7b72b" providerId="LiveId" clId="{B272414D-B18A-4D81-997D-E20EBAE48599}" dt="2024-12-21T17:53:48.732" v="2950" actId="1076"/>
          <ac:picMkLst>
            <pc:docMk/>
            <pc:sldMk cId="183261024" sldId="315"/>
            <ac:picMk id="32" creationId="{0725EFF7-46D2-4A62-933E-227D3CA19D60}"/>
          </ac:picMkLst>
        </pc:picChg>
        <pc:picChg chg="add del mod ord topLvl">
          <ac:chgData name="Lim Kelvin" userId="624f6ae12bb7b72b" providerId="LiveId" clId="{B272414D-B18A-4D81-997D-E20EBAE48599}" dt="2024-12-21T17:56:37.399" v="2981" actId="1076"/>
          <ac:picMkLst>
            <pc:docMk/>
            <pc:sldMk cId="183261024" sldId="315"/>
            <ac:picMk id="33" creationId="{527C74D9-749F-4FCA-A89D-ABDDB42DDCC1}"/>
          </ac:picMkLst>
        </pc:picChg>
        <pc:picChg chg="del mod modCrop">
          <ac:chgData name="Lim Kelvin" userId="624f6ae12bb7b72b" providerId="LiveId" clId="{B272414D-B18A-4D81-997D-E20EBAE48599}" dt="2024-12-21T17:31:36.194" v="2736"/>
          <ac:picMkLst>
            <pc:docMk/>
            <pc:sldMk cId="183261024" sldId="315"/>
            <ac:picMk id="35" creationId="{8661929C-C936-4F81-ACD3-ED53B7E87A66}"/>
          </ac:picMkLst>
        </pc:picChg>
        <pc:picChg chg="mod">
          <ac:chgData name="Lim Kelvin" userId="624f6ae12bb7b72b" providerId="LiveId" clId="{B272414D-B18A-4D81-997D-E20EBAE48599}" dt="2024-12-21T17:56:34.247" v="2978"/>
          <ac:picMkLst>
            <pc:docMk/>
            <pc:sldMk cId="183261024" sldId="315"/>
            <ac:picMk id="38" creationId="{C206E01D-8922-48BA-A82B-D29810C26000}"/>
          </ac:picMkLst>
        </pc:picChg>
        <pc:picChg chg="del">
          <ac:chgData name="Lim Kelvin" userId="624f6ae12bb7b72b" providerId="LiveId" clId="{B272414D-B18A-4D81-997D-E20EBAE48599}" dt="2024-12-21T17:32:41.153" v="2746" actId="478"/>
          <ac:picMkLst>
            <pc:docMk/>
            <pc:sldMk cId="183261024" sldId="315"/>
            <ac:picMk id="59" creationId="{B650B71C-EC7D-4E1A-9ED5-7D16A15B5866}"/>
          </ac:picMkLst>
        </pc:picChg>
        <pc:picChg chg="del">
          <ac:chgData name="Lim Kelvin" userId="624f6ae12bb7b72b" providerId="LiveId" clId="{B272414D-B18A-4D81-997D-E20EBAE48599}" dt="2024-12-21T17:32:41.699" v="2747" actId="478"/>
          <ac:picMkLst>
            <pc:docMk/>
            <pc:sldMk cId="183261024" sldId="315"/>
            <ac:picMk id="60" creationId="{2FFEFE8B-2FCD-49B2-80AE-57C1834C9F58}"/>
          </ac:picMkLst>
        </pc:picChg>
        <pc:picChg chg="del">
          <ac:chgData name="Lim Kelvin" userId="624f6ae12bb7b72b" providerId="LiveId" clId="{B272414D-B18A-4D81-997D-E20EBAE48599}" dt="2024-12-21T17:32:57.664" v="2769" actId="478"/>
          <ac:picMkLst>
            <pc:docMk/>
            <pc:sldMk cId="183261024" sldId="315"/>
            <ac:picMk id="61" creationId="{C552F399-137F-42D0-97CB-D60030927038}"/>
          </ac:picMkLst>
        </pc:picChg>
      </pc:sldChg>
      <pc:sldChg chg="add del">
        <pc:chgData name="Lim Kelvin" userId="624f6ae12bb7b72b" providerId="LiveId" clId="{B272414D-B18A-4D81-997D-E20EBAE48599}" dt="2024-12-21T19:20:36.149" v="3349" actId="47"/>
        <pc:sldMkLst>
          <pc:docMk/>
          <pc:sldMk cId="485277020" sldId="316"/>
        </pc:sldMkLst>
      </pc:sldChg>
      <pc:sldChg chg="delSp add del mod">
        <pc:chgData name="Lim Kelvin" userId="624f6ae12bb7b72b" providerId="LiveId" clId="{B272414D-B18A-4D81-997D-E20EBAE48599}" dt="2024-12-21T18:58:08.459" v="3168" actId="47"/>
        <pc:sldMkLst>
          <pc:docMk/>
          <pc:sldMk cId="2943912699" sldId="317"/>
        </pc:sldMkLst>
        <pc:spChg chg="del">
          <ac:chgData name="Lim Kelvin" userId="624f6ae12bb7b72b" providerId="LiveId" clId="{B272414D-B18A-4D81-997D-E20EBAE48599}" dt="2024-12-21T18:57:54.246" v="3164" actId="478"/>
          <ac:spMkLst>
            <pc:docMk/>
            <pc:sldMk cId="2943912699" sldId="317"/>
            <ac:spMk id="21" creationId="{47BE6534-3090-4B3A-B947-AFA3B64C3A5C}"/>
          </ac:spMkLst>
        </pc:spChg>
      </pc:sldChg>
      <pc:sldChg chg="addSp delSp modSp new mod ord modTransition setBg modAnim">
        <pc:chgData name="Lim Kelvin" userId="624f6ae12bb7b72b" providerId="LiveId" clId="{B272414D-B18A-4D81-997D-E20EBAE48599}" dt="2024-12-22T15:44:05.131" v="9319"/>
        <pc:sldMkLst>
          <pc:docMk/>
          <pc:sldMk cId="2740899652" sldId="318"/>
        </pc:sldMkLst>
        <pc:spChg chg="del">
          <ac:chgData name="Lim Kelvin" userId="624f6ae12bb7b72b" providerId="LiveId" clId="{B272414D-B18A-4D81-997D-E20EBAE48599}" dt="2024-12-21T18:58:05.426" v="3166" actId="478"/>
          <ac:spMkLst>
            <pc:docMk/>
            <pc:sldMk cId="2740899652" sldId="318"/>
            <ac:spMk id="2" creationId="{8F677E2A-6A6D-4D2F-8938-4AB6433F3B4C}"/>
          </ac:spMkLst>
        </pc:spChg>
        <pc:spChg chg="del">
          <ac:chgData name="Lim Kelvin" userId="624f6ae12bb7b72b" providerId="LiveId" clId="{B272414D-B18A-4D81-997D-E20EBAE48599}" dt="2024-12-21T18:58:06.524" v="3167" actId="478"/>
          <ac:spMkLst>
            <pc:docMk/>
            <pc:sldMk cId="2740899652" sldId="318"/>
            <ac:spMk id="3" creationId="{C6EEFBEE-A6C1-4950-A366-5D2D343B5AD7}"/>
          </ac:spMkLst>
        </pc:spChg>
        <pc:spChg chg="del mod topLvl">
          <ac:chgData name="Lim Kelvin" userId="624f6ae12bb7b72b" providerId="LiveId" clId="{B272414D-B18A-4D81-997D-E20EBAE48599}" dt="2024-12-21T19:01:42.776" v="3225"/>
          <ac:spMkLst>
            <pc:docMk/>
            <pc:sldMk cId="2740899652" sldId="318"/>
            <ac:spMk id="6" creationId="{028508BB-1297-48A7-AC40-261D0CA194AE}"/>
          </ac:spMkLst>
        </pc:spChg>
        <pc:spChg chg="del mod topLvl">
          <ac:chgData name="Lim Kelvin" userId="624f6ae12bb7b72b" providerId="LiveId" clId="{B272414D-B18A-4D81-997D-E20EBAE48599}" dt="2024-12-21T19:01:42.776" v="3225"/>
          <ac:spMkLst>
            <pc:docMk/>
            <pc:sldMk cId="2740899652" sldId="318"/>
            <ac:spMk id="7" creationId="{D7BE5135-1D76-49BD-8001-759B026CA078}"/>
          </ac:spMkLst>
        </pc:spChg>
        <pc:spChg chg="add del mod ord">
          <ac:chgData name="Lim Kelvin" userId="624f6ae12bb7b72b" providerId="LiveId" clId="{B272414D-B18A-4D81-997D-E20EBAE48599}" dt="2024-12-21T19:01:42.776" v="3225"/>
          <ac:spMkLst>
            <pc:docMk/>
            <pc:sldMk cId="2740899652" sldId="318"/>
            <ac:spMk id="8" creationId="{E20F67CF-CC29-40A5-8125-3B4100F5553B}"/>
          </ac:spMkLst>
        </pc:spChg>
        <pc:spChg chg="del mod topLvl">
          <ac:chgData name="Lim Kelvin" userId="624f6ae12bb7b72b" providerId="LiveId" clId="{B272414D-B18A-4D81-997D-E20EBAE48599}" dt="2024-12-21T19:01:42.776" v="3225"/>
          <ac:spMkLst>
            <pc:docMk/>
            <pc:sldMk cId="2740899652" sldId="318"/>
            <ac:spMk id="14" creationId="{85F38A37-8E10-4561-8500-6429ABE0A3B8}"/>
          </ac:spMkLst>
        </pc:spChg>
        <pc:spChg chg="del mod topLvl">
          <ac:chgData name="Lim Kelvin" userId="624f6ae12bb7b72b" providerId="LiveId" clId="{B272414D-B18A-4D81-997D-E20EBAE48599}" dt="2024-12-21T19:01:42.776" v="3225"/>
          <ac:spMkLst>
            <pc:docMk/>
            <pc:sldMk cId="2740899652" sldId="318"/>
            <ac:spMk id="15" creationId="{F3D06849-BBFA-4DB4-9B9B-A919E34B2647}"/>
          </ac:spMkLst>
        </pc:spChg>
        <pc:spChg chg="del mod topLvl">
          <ac:chgData name="Lim Kelvin" userId="624f6ae12bb7b72b" providerId="LiveId" clId="{B272414D-B18A-4D81-997D-E20EBAE48599}" dt="2024-12-21T19:01:42.776" v="3225"/>
          <ac:spMkLst>
            <pc:docMk/>
            <pc:sldMk cId="2740899652" sldId="318"/>
            <ac:spMk id="17" creationId="{6542520D-5427-48FD-9F1D-D3FC7F0AC5A9}"/>
          </ac:spMkLst>
        </pc:spChg>
        <pc:spChg chg="del mod topLvl">
          <ac:chgData name="Lim Kelvin" userId="624f6ae12bb7b72b" providerId="LiveId" clId="{B272414D-B18A-4D81-997D-E20EBAE48599}" dt="2024-12-21T19:01:42.776" v="3225"/>
          <ac:spMkLst>
            <pc:docMk/>
            <pc:sldMk cId="2740899652" sldId="318"/>
            <ac:spMk id="18" creationId="{CEF59813-70B3-4C59-8D2B-273BA484F3D2}"/>
          </ac:spMkLst>
        </pc:spChg>
        <pc:spChg chg="mod modVis">
          <ac:chgData name="Lim Kelvin" userId="624f6ae12bb7b72b" providerId="LiveId" clId="{B272414D-B18A-4D81-997D-E20EBAE48599}" dt="2024-12-21T19:25:44.100" v="3388" actId="1076"/>
          <ac:spMkLst>
            <pc:docMk/>
            <pc:sldMk cId="2740899652" sldId="318"/>
            <ac:spMk id="19" creationId="{FCC04B6E-FAD2-44A6-91CF-7407E1790239}"/>
          </ac:spMkLst>
        </pc:spChg>
        <pc:spChg chg="add del mod">
          <ac:chgData name="Lim Kelvin" userId="624f6ae12bb7b72b" providerId="LiveId" clId="{B272414D-B18A-4D81-997D-E20EBAE48599}" dt="2024-12-21T19:02:28.176" v="3231" actId="478"/>
          <ac:spMkLst>
            <pc:docMk/>
            <pc:sldMk cId="2740899652" sldId="318"/>
            <ac:spMk id="20" creationId="{43D73C77-A570-4D97-AAAF-479D77297A96}"/>
          </ac:spMkLst>
        </pc:spChg>
        <pc:spChg chg="add mod">
          <ac:chgData name="Lim Kelvin" userId="624f6ae12bb7b72b" providerId="LiveId" clId="{B272414D-B18A-4D81-997D-E20EBAE48599}" dt="2024-12-21T19:02:37.362" v="3232"/>
          <ac:spMkLst>
            <pc:docMk/>
            <pc:sldMk cId="2740899652" sldId="318"/>
            <ac:spMk id="22" creationId="{3F7DADB0-D192-4BBF-BEB0-3D072F314374}"/>
          </ac:spMkLst>
        </pc:spChg>
        <pc:spChg chg="mod">
          <ac:chgData name="Lim Kelvin" userId="624f6ae12bb7b72b" providerId="LiveId" clId="{B272414D-B18A-4D81-997D-E20EBAE48599}" dt="2024-12-21T19:02:37.362" v="3232"/>
          <ac:spMkLst>
            <pc:docMk/>
            <pc:sldMk cId="2740899652" sldId="318"/>
            <ac:spMk id="24" creationId="{41BCC809-5C6D-4BBA-945B-8F99F486E5D4}"/>
          </ac:spMkLst>
        </pc:spChg>
        <pc:spChg chg="mod">
          <ac:chgData name="Lim Kelvin" userId="624f6ae12bb7b72b" providerId="LiveId" clId="{B272414D-B18A-4D81-997D-E20EBAE48599}" dt="2024-12-21T19:02:37.362" v="3232"/>
          <ac:spMkLst>
            <pc:docMk/>
            <pc:sldMk cId="2740899652" sldId="318"/>
            <ac:spMk id="25" creationId="{3EC51F0B-54A0-421A-A526-0A0589AB18F6}"/>
          </ac:spMkLst>
        </pc:spChg>
        <pc:spChg chg="add del">
          <ac:chgData name="Lim Kelvin" userId="624f6ae12bb7b72b" providerId="LiveId" clId="{B272414D-B18A-4D81-997D-E20EBAE48599}" dt="2024-12-21T19:03:07.788" v="3234" actId="11529"/>
          <ac:spMkLst>
            <pc:docMk/>
            <pc:sldMk cId="2740899652" sldId="318"/>
            <ac:spMk id="26" creationId="{454397BB-290B-4C31-A98E-D30E1A9A5D54}"/>
          </ac:spMkLst>
        </pc:spChg>
        <pc:spChg chg="add mod ord">
          <ac:chgData name="Lim Kelvin" userId="624f6ae12bb7b72b" providerId="LiveId" clId="{B272414D-B18A-4D81-997D-E20EBAE48599}" dt="2024-12-21T19:15:08.990" v="3297" actId="1076"/>
          <ac:spMkLst>
            <pc:docMk/>
            <pc:sldMk cId="2740899652" sldId="318"/>
            <ac:spMk id="27" creationId="{B5A2F00C-0311-4586-936F-7DAEDDBBBE0E}"/>
          </ac:spMkLst>
        </pc:spChg>
        <pc:spChg chg="add mod ord">
          <ac:chgData name="Lim Kelvin" userId="624f6ae12bb7b72b" providerId="LiveId" clId="{B272414D-B18A-4D81-997D-E20EBAE48599}" dt="2024-12-21T19:14:16.061" v="3292" actId="1076"/>
          <ac:spMkLst>
            <pc:docMk/>
            <pc:sldMk cId="2740899652" sldId="318"/>
            <ac:spMk id="28" creationId="{F77D51C1-4628-4E2B-80CA-D058623201C7}"/>
          </ac:spMkLst>
        </pc:spChg>
        <pc:spChg chg="add mod ord">
          <ac:chgData name="Lim Kelvin" userId="624f6ae12bb7b72b" providerId="LiveId" clId="{B272414D-B18A-4D81-997D-E20EBAE48599}" dt="2024-12-21T19:05:23.575" v="3255" actId="2085"/>
          <ac:spMkLst>
            <pc:docMk/>
            <pc:sldMk cId="2740899652" sldId="318"/>
            <ac:spMk id="29" creationId="{3A397BCE-5076-48B8-90C4-5AC8B12ED36C}"/>
          </ac:spMkLst>
        </pc:spChg>
        <pc:spChg chg="add del mod">
          <ac:chgData name="Lim Kelvin" userId="624f6ae12bb7b72b" providerId="LiveId" clId="{B272414D-B18A-4D81-997D-E20EBAE48599}" dt="2024-12-21T19:55:58.719" v="3634" actId="478"/>
          <ac:spMkLst>
            <pc:docMk/>
            <pc:sldMk cId="2740899652" sldId="318"/>
            <ac:spMk id="30" creationId="{A6851EE3-3DC8-4C01-902B-7109C29A59F6}"/>
          </ac:spMkLst>
        </pc:spChg>
        <pc:spChg chg="add del mod">
          <ac:chgData name="Lim Kelvin" userId="624f6ae12bb7b72b" providerId="LiveId" clId="{B272414D-B18A-4D81-997D-E20EBAE48599}" dt="2024-12-21T19:56:06.215" v="3636" actId="478"/>
          <ac:spMkLst>
            <pc:docMk/>
            <pc:sldMk cId="2740899652" sldId="318"/>
            <ac:spMk id="31" creationId="{37D94EB7-7730-40E4-8C11-D8AF47F94A65}"/>
          </ac:spMkLst>
        </pc:spChg>
        <pc:spChg chg="add del mod">
          <ac:chgData name="Lim Kelvin" userId="624f6ae12bb7b72b" providerId="LiveId" clId="{B272414D-B18A-4D81-997D-E20EBAE48599}" dt="2024-12-21T19:55:53.924" v="3632" actId="478"/>
          <ac:spMkLst>
            <pc:docMk/>
            <pc:sldMk cId="2740899652" sldId="318"/>
            <ac:spMk id="32" creationId="{B9032DD3-95EB-4A2D-B224-84E7F465DA61}"/>
          </ac:spMkLst>
        </pc:spChg>
        <pc:spChg chg="add mod">
          <ac:chgData name="Lim Kelvin" userId="624f6ae12bb7b72b" providerId="LiveId" clId="{B272414D-B18A-4D81-997D-E20EBAE48599}" dt="2024-12-21T20:28:52.581" v="3714" actId="1076"/>
          <ac:spMkLst>
            <pc:docMk/>
            <pc:sldMk cId="2740899652" sldId="318"/>
            <ac:spMk id="33" creationId="{3F74A494-2E92-4C2B-AE1C-7D9391C79662}"/>
          </ac:spMkLst>
        </pc:spChg>
        <pc:spChg chg="add mod">
          <ac:chgData name="Lim Kelvin" userId="624f6ae12bb7b72b" providerId="LiveId" clId="{B272414D-B18A-4D81-997D-E20EBAE48599}" dt="2024-12-21T20:28:57.523" v="3716" actId="403"/>
          <ac:spMkLst>
            <pc:docMk/>
            <pc:sldMk cId="2740899652" sldId="318"/>
            <ac:spMk id="34" creationId="{546D3597-92A8-4C7B-B29B-146262A43DE3}"/>
          </ac:spMkLst>
        </pc:spChg>
        <pc:spChg chg="add mod">
          <ac:chgData name="Lim Kelvin" userId="624f6ae12bb7b72b" providerId="LiveId" clId="{B272414D-B18A-4D81-997D-E20EBAE48599}" dt="2024-12-21T20:29:02.052" v="3718" actId="403"/>
          <ac:spMkLst>
            <pc:docMk/>
            <pc:sldMk cId="2740899652" sldId="318"/>
            <ac:spMk id="35" creationId="{21913846-2A26-4F9E-9734-3210E17FA8CA}"/>
          </ac:spMkLst>
        </pc:spChg>
        <pc:spChg chg="add del mod">
          <ac:chgData name="Lim Kelvin" userId="624f6ae12bb7b72b" providerId="LiveId" clId="{B272414D-B18A-4D81-997D-E20EBAE48599}" dt="2024-12-21T19:55:48.491" v="3630"/>
          <ac:spMkLst>
            <pc:docMk/>
            <pc:sldMk cId="2740899652" sldId="318"/>
            <ac:spMk id="36" creationId="{AFFECBF3-1FB3-4339-8131-EDBB91508D5C}"/>
          </ac:spMkLst>
        </pc:spChg>
        <pc:spChg chg="add del mod">
          <ac:chgData name="Lim Kelvin" userId="624f6ae12bb7b72b" providerId="LiveId" clId="{B272414D-B18A-4D81-997D-E20EBAE48599}" dt="2024-12-21T19:57:44.152" v="3662" actId="478"/>
          <ac:spMkLst>
            <pc:docMk/>
            <pc:sldMk cId="2740899652" sldId="318"/>
            <ac:spMk id="37" creationId="{467C4AEF-0D6A-4B2F-9D1F-6037E002EAFF}"/>
          </ac:spMkLst>
        </pc:spChg>
        <pc:spChg chg="add del mod">
          <ac:chgData name="Lim Kelvin" userId="624f6ae12bb7b72b" providerId="LiveId" clId="{B272414D-B18A-4D81-997D-E20EBAE48599}" dt="2024-12-21T19:57:46.721" v="3664" actId="478"/>
          <ac:spMkLst>
            <pc:docMk/>
            <pc:sldMk cId="2740899652" sldId="318"/>
            <ac:spMk id="38" creationId="{1DD4C050-2F74-4232-A6C3-E8F0E49BBEED}"/>
          </ac:spMkLst>
        </pc:spChg>
        <pc:spChg chg="add del mod">
          <ac:chgData name="Lim Kelvin" userId="624f6ae12bb7b72b" providerId="LiveId" clId="{B272414D-B18A-4D81-997D-E20EBAE48599}" dt="2024-12-21T19:57:45.501" v="3663" actId="478"/>
          <ac:spMkLst>
            <pc:docMk/>
            <pc:sldMk cId="2740899652" sldId="318"/>
            <ac:spMk id="39" creationId="{3EFF6378-A73E-4C09-980C-9DC978A7A71B}"/>
          </ac:spMkLst>
        </pc:spChg>
        <pc:spChg chg="add mod">
          <ac:chgData name="Lim Kelvin" userId="624f6ae12bb7b72b" providerId="LiveId" clId="{B272414D-B18A-4D81-997D-E20EBAE48599}" dt="2024-12-21T19:57:47.852" v="3665"/>
          <ac:spMkLst>
            <pc:docMk/>
            <pc:sldMk cId="2740899652" sldId="318"/>
            <ac:spMk id="40" creationId="{16042811-C3ED-4D9D-A099-6CC453B6C432}"/>
          </ac:spMkLst>
        </pc:spChg>
        <pc:spChg chg="add mod">
          <ac:chgData name="Lim Kelvin" userId="624f6ae12bb7b72b" providerId="LiveId" clId="{B272414D-B18A-4D81-997D-E20EBAE48599}" dt="2024-12-21T19:57:47.852" v="3665"/>
          <ac:spMkLst>
            <pc:docMk/>
            <pc:sldMk cId="2740899652" sldId="318"/>
            <ac:spMk id="41" creationId="{06DAAD02-4CFC-4D86-B993-6F9BF3D4F268}"/>
          </ac:spMkLst>
        </pc:spChg>
        <pc:spChg chg="add mod">
          <ac:chgData name="Lim Kelvin" userId="624f6ae12bb7b72b" providerId="LiveId" clId="{B272414D-B18A-4D81-997D-E20EBAE48599}" dt="2024-12-22T15:44:05.131" v="9319"/>
          <ac:spMkLst>
            <pc:docMk/>
            <pc:sldMk cId="2740899652" sldId="318"/>
            <ac:spMk id="42" creationId="{BC425666-C1D2-4F4D-A623-E810B9BC7260}"/>
          </ac:spMkLst>
        </pc:spChg>
        <pc:grpChg chg="add del mod">
          <ac:chgData name="Lim Kelvin" userId="624f6ae12bb7b72b" providerId="LiveId" clId="{B272414D-B18A-4D81-997D-E20EBAE48599}" dt="2024-12-21T18:59:44.311" v="3197" actId="165"/>
          <ac:grpSpMkLst>
            <pc:docMk/>
            <pc:sldMk cId="2740899652" sldId="318"/>
            <ac:grpSpMk id="5" creationId="{2C8F0CD1-C60D-449C-AED6-5AB4AD764A48}"/>
          </ac:grpSpMkLst>
        </pc:grpChg>
        <pc:grpChg chg="add del mod ord">
          <ac:chgData name="Lim Kelvin" userId="624f6ae12bb7b72b" providerId="LiveId" clId="{B272414D-B18A-4D81-997D-E20EBAE48599}" dt="2024-12-21T19:01:31.744" v="3222" actId="165"/>
          <ac:grpSpMkLst>
            <pc:docMk/>
            <pc:sldMk cId="2740899652" sldId="318"/>
            <ac:grpSpMk id="12" creationId="{0C90BFCA-372C-4E41-B15E-53F81A376C6D}"/>
          </ac:grpSpMkLst>
        </pc:grpChg>
        <pc:grpChg chg="add del mod">
          <ac:chgData name="Lim Kelvin" userId="624f6ae12bb7b72b" providerId="LiveId" clId="{B272414D-B18A-4D81-997D-E20EBAE48599}" dt="2024-12-21T19:01:32.671" v="3223" actId="165"/>
          <ac:grpSpMkLst>
            <pc:docMk/>
            <pc:sldMk cId="2740899652" sldId="318"/>
            <ac:grpSpMk id="13" creationId="{37EFBEDC-2561-4CAB-BF40-8279B86B49C2}"/>
          </ac:grpSpMkLst>
        </pc:grpChg>
        <pc:grpChg chg="add del mod">
          <ac:chgData name="Lim Kelvin" userId="624f6ae12bb7b72b" providerId="LiveId" clId="{B272414D-B18A-4D81-997D-E20EBAE48599}" dt="2024-12-21T19:01:33.271" v="3224" actId="165"/>
          <ac:grpSpMkLst>
            <pc:docMk/>
            <pc:sldMk cId="2740899652" sldId="318"/>
            <ac:grpSpMk id="16" creationId="{5096FE7E-2C7E-4B0A-8DE5-F084E557BCD4}"/>
          </ac:grpSpMkLst>
        </pc:grpChg>
        <pc:grpChg chg="add mod">
          <ac:chgData name="Lim Kelvin" userId="624f6ae12bb7b72b" providerId="LiveId" clId="{B272414D-B18A-4D81-997D-E20EBAE48599}" dt="2024-12-21T19:02:37.362" v="3232"/>
          <ac:grpSpMkLst>
            <pc:docMk/>
            <pc:sldMk cId="2740899652" sldId="318"/>
            <ac:grpSpMk id="23" creationId="{B7E1E9CB-5D36-4642-94DC-8239B53BB2A0}"/>
          </ac:grpSpMkLst>
        </pc:grpChg>
        <pc:picChg chg="add del mod">
          <ac:chgData name="Lim Kelvin" userId="624f6ae12bb7b72b" providerId="LiveId" clId="{B272414D-B18A-4D81-997D-E20EBAE48599}" dt="2024-12-21T18:59:07.970" v="3183" actId="478"/>
          <ac:picMkLst>
            <pc:docMk/>
            <pc:sldMk cId="2740899652" sldId="318"/>
            <ac:picMk id="4" creationId="{4E610A62-CCCD-423C-939A-51D86BC37C3F}"/>
          </ac:picMkLst>
        </pc:picChg>
        <pc:picChg chg="add del mod">
          <ac:chgData name="Lim Kelvin" userId="624f6ae12bb7b72b" providerId="LiveId" clId="{B272414D-B18A-4D81-997D-E20EBAE48599}" dt="2024-12-21T19:01:24.128" v="3221" actId="478"/>
          <ac:picMkLst>
            <pc:docMk/>
            <pc:sldMk cId="2740899652" sldId="318"/>
            <ac:picMk id="9" creationId="{620F5E8E-6285-4E13-BDDB-14FA24BAE14E}"/>
          </ac:picMkLst>
        </pc:picChg>
        <pc:picChg chg="add del mod">
          <ac:chgData name="Lim Kelvin" userId="624f6ae12bb7b72b" providerId="LiveId" clId="{B272414D-B18A-4D81-997D-E20EBAE48599}" dt="2024-12-21T19:01:23.323" v="3220" actId="478"/>
          <ac:picMkLst>
            <pc:docMk/>
            <pc:sldMk cId="2740899652" sldId="318"/>
            <ac:picMk id="10" creationId="{57F8E7F4-415A-4B7C-8015-C41629793BA6}"/>
          </ac:picMkLst>
        </pc:picChg>
        <pc:picChg chg="add del mod">
          <ac:chgData name="Lim Kelvin" userId="624f6ae12bb7b72b" providerId="LiveId" clId="{B272414D-B18A-4D81-997D-E20EBAE48599}" dt="2024-12-21T19:01:22.680" v="3219" actId="478"/>
          <ac:picMkLst>
            <pc:docMk/>
            <pc:sldMk cId="2740899652" sldId="318"/>
            <ac:picMk id="11" creationId="{A29D98EB-361D-444C-BF7A-A6165B5A177A}"/>
          </ac:picMkLst>
        </pc:picChg>
        <pc:picChg chg="add mod">
          <ac:chgData name="Lim Kelvin" userId="624f6ae12bb7b72b" providerId="LiveId" clId="{B272414D-B18A-4D81-997D-E20EBAE48599}" dt="2024-12-21T19:02:37.362" v="3232"/>
          <ac:picMkLst>
            <pc:docMk/>
            <pc:sldMk cId="2740899652" sldId="318"/>
            <ac:picMk id="21" creationId="{0CB8F368-F5C2-4315-BB85-E7CDD0652A6D}"/>
          </ac:picMkLst>
        </pc:picChg>
      </pc:sldChg>
      <pc:sldChg chg="addSp delSp modSp add mod ord modTransition">
        <pc:chgData name="Lim Kelvin" userId="624f6ae12bb7b72b" providerId="LiveId" clId="{B272414D-B18A-4D81-997D-E20EBAE48599}" dt="2024-12-21T19:31:54.395" v="3441" actId="478"/>
        <pc:sldMkLst>
          <pc:docMk/>
          <pc:sldMk cId="420594941" sldId="319"/>
        </pc:sldMkLst>
        <pc:spChg chg="del">
          <ac:chgData name="Lim Kelvin" userId="624f6ae12bb7b72b" providerId="LiveId" clId="{B272414D-B18A-4D81-997D-E20EBAE48599}" dt="2024-12-21T19:30:05.600" v="3429" actId="478"/>
          <ac:spMkLst>
            <pc:docMk/>
            <pc:sldMk cId="420594941" sldId="319"/>
            <ac:spMk id="5" creationId="{852BB648-BC40-440F-A953-B44C0F78A004}"/>
          </ac:spMkLst>
        </pc:spChg>
        <pc:spChg chg="add mod">
          <ac:chgData name="Lim Kelvin" userId="624f6ae12bb7b72b" providerId="LiveId" clId="{B272414D-B18A-4D81-997D-E20EBAE48599}" dt="2024-12-21T19:31:37.805" v="3440" actId="20577"/>
          <ac:spMkLst>
            <pc:docMk/>
            <pc:sldMk cId="420594941" sldId="319"/>
            <ac:spMk id="18" creationId="{BF147B1C-F6E8-429B-83C7-F6C32066C62C}"/>
          </ac:spMkLst>
        </pc:spChg>
        <pc:spChg chg="mod">
          <ac:chgData name="Lim Kelvin" userId="624f6ae12bb7b72b" providerId="LiveId" clId="{B272414D-B18A-4D81-997D-E20EBAE48599}" dt="2024-12-21T19:31:29.979" v="3439"/>
          <ac:spMkLst>
            <pc:docMk/>
            <pc:sldMk cId="420594941" sldId="319"/>
            <ac:spMk id="20" creationId="{2BE9B8D3-3D07-4F56-BE57-549D54FB3820}"/>
          </ac:spMkLst>
        </pc:spChg>
        <pc:spChg chg="mod">
          <ac:chgData name="Lim Kelvin" userId="624f6ae12bb7b72b" providerId="LiveId" clId="{B272414D-B18A-4D81-997D-E20EBAE48599}" dt="2024-12-21T19:31:29.979" v="3439"/>
          <ac:spMkLst>
            <pc:docMk/>
            <pc:sldMk cId="420594941" sldId="319"/>
            <ac:spMk id="21" creationId="{BF20811B-D2AA-4FAE-AB6C-B1CDFCB0E38E}"/>
          </ac:spMkLst>
        </pc:spChg>
        <pc:spChg chg="mod">
          <ac:chgData name="Lim Kelvin" userId="624f6ae12bb7b72b" providerId="LiveId" clId="{B272414D-B18A-4D81-997D-E20EBAE48599}" dt="2024-12-21T19:29:09.685" v="3421" actId="1076"/>
          <ac:spMkLst>
            <pc:docMk/>
            <pc:sldMk cId="420594941" sldId="319"/>
            <ac:spMk id="28" creationId="{C67B5697-C5FC-479A-9FDC-193385C4ECEF}"/>
          </ac:spMkLst>
        </pc:spChg>
        <pc:spChg chg="del">
          <ac:chgData name="Lim Kelvin" userId="624f6ae12bb7b72b" providerId="LiveId" clId="{B272414D-B18A-4D81-997D-E20EBAE48599}" dt="2024-12-21T19:29:14.321" v="3427" actId="478"/>
          <ac:spMkLst>
            <pc:docMk/>
            <pc:sldMk cId="420594941" sldId="319"/>
            <ac:spMk id="30" creationId="{AC153A22-8B62-4673-B39C-9560FE3DFFBD}"/>
          </ac:spMkLst>
        </pc:spChg>
        <pc:spChg chg="del mod">
          <ac:chgData name="Lim Kelvin" userId="624f6ae12bb7b72b" providerId="LiveId" clId="{B272414D-B18A-4D81-997D-E20EBAE48599}" dt="2024-12-21T19:29:15.629" v="3428" actId="478"/>
          <ac:spMkLst>
            <pc:docMk/>
            <pc:sldMk cId="420594941" sldId="319"/>
            <ac:spMk id="50" creationId="{4BF25231-FE05-4CFA-B7D9-E1F2B0410D1E}"/>
          </ac:spMkLst>
        </pc:spChg>
        <pc:spChg chg="del">
          <ac:chgData name="Lim Kelvin" userId="624f6ae12bb7b72b" providerId="LiveId" clId="{B272414D-B18A-4D81-997D-E20EBAE48599}" dt="2024-12-21T19:29:12.455" v="3424" actId="478"/>
          <ac:spMkLst>
            <pc:docMk/>
            <pc:sldMk cId="420594941" sldId="319"/>
            <ac:spMk id="51" creationId="{278A3C3D-06F6-42CC-ACDA-D0E6FE3515B9}"/>
          </ac:spMkLst>
        </pc:spChg>
        <pc:grpChg chg="del">
          <ac:chgData name="Lim Kelvin" userId="624f6ae12bb7b72b" providerId="LiveId" clId="{B272414D-B18A-4D81-997D-E20EBAE48599}" dt="2024-12-21T19:30:06.931" v="3430" actId="478"/>
          <ac:grpSpMkLst>
            <pc:docMk/>
            <pc:sldMk cId="420594941" sldId="319"/>
            <ac:grpSpMk id="7" creationId="{1DAEC757-8BC5-47B4-AD1B-085CE8C22ED2}"/>
          </ac:grpSpMkLst>
        </pc:grpChg>
        <pc:grpChg chg="add del mod">
          <ac:chgData name="Lim Kelvin" userId="624f6ae12bb7b72b" providerId="LiveId" clId="{B272414D-B18A-4D81-997D-E20EBAE48599}" dt="2024-12-21T19:31:54.395" v="3441" actId="478"/>
          <ac:grpSpMkLst>
            <pc:docMk/>
            <pc:sldMk cId="420594941" sldId="319"/>
            <ac:grpSpMk id="19" creationId="{3975E213-AB93-4E84-B5FD-DE4AACBC5310}"/>
          </ac:grpSpMkLst>
        </pc:grpChg>
        <pc:picChg chg="del">
          <ac:chgData name="Lim Kelvin" userId="624f6ae12bb7b72b" providerId="LiveId" clId="{B272414D-B18A-4D81-997D-E20EBAE48599}" dt="2024-12-21T19:29:13.527" v="3426" actId="478"/>
          <ac:picMkLst>
            <pc:docMk/>
            <pc:sldMk cId="420594941" sldId="319"/>
            <ac:picMk id="4" creationId="{FDA727E8-11AB-4662-9CF7-D4F23FF75693}"/>
          </ac:picMkLst>
        </pc:picChg>
        <pc:picChg chg="del">
          <ac:chgData name="Lim Kelvin" userId="624f6ae12bb7b72b" providerId="LiveId" clId="{B272414D-B18A-4D81-997D-E20EBAE48599}" dt="2024-12-21T19:30:07.900" v="3431" actId="478"/>
          <ac:picMkLst>
            <pc:docMk/>
            <pc:sldMk cId="420594941" sldId="319"/>
            <ac:picMk id="6" creationId="{A7404CD2-8F3E-4464-B8C9-80179280227B}"/>
          </ac:picMkLst>
        </pc:picChg>
        <pc:picChg chg="del">
          <ac:chgData name="Lim Kelvin" userId="624f6ae12bb7b72b" providerId="LiveId" clId="{B272414D-B18A-4D81-997D-E20EBAE48599}" dt="2024-12-21T19:29:07.657" v="3419" actId="478"/>
          <ac:picMkLst>
            <pc:docMk/>
            <pc:sldMk cId="420594941" sldId="319"/>
            <ac:picMk id="10" creationId="{2EB13D59-24A7-4017-ABCE-5FDF676A8270}"/>
          </ac:picMkLst>
        </pc:picChg>
        <pc:picChg chg="del">
          <ac:chgData name="Lim Kelvin" userId="624f6ae12bb7b72b" providerId="LiveId" clId="{B272414D-B18A-4D81-997D-E20EBAE48599}" dt="2024-12-21T19:29:12.968" v="3425" actId="478"/>
          <ac:picMkLst>
            <pc:docMk/>
            <pc:sldMk cId="420594941" sldId="319"/>
            <ac:picMk id="11" creationId="{F2FC451E-231E-4475-AB8F-9DF730C552D6}"/>
          </ac:picMkLst>
        </pc:picChg>
        <pc:picChg chg="add mod">
          <ac:chgData name="Lim Kelvin" userId="624f6ae12bb7b72b" providerId="LiveId" clId="{B272414D-B18A-4D81-997D-E20EBAE48599}" dt="2024-12-21T19:31:29.979" v="3439"/>
          <ac:picMkLst>
            <pc:docMk/>
            <pc:sldMk cId="420594941" sldId="319"/>
            <ac:picMk id="17" creationId="{B8041E3E-80A6-4C15-B9AB-3EA2B0C9F316}"/>
          </ac:picMkLst>
        </pc:picChg>
        <pc:picChg chg="del">
          <ac:chgData name="Lim Kelvin" userId="624f6ae12bb7b72b" providerId="LiveId" clId="{B272414D-B18A-4D81-997D-E20EBAE48599}" dt="2024-12-21T19:29:10.538" v="3422" actId="478"/>
          <ac:picMkLst>
            <pc:docMk/>
            <pc:sldMk cId="420594941" sldId="319"/>
            <ac:picMk id="59" creationId="{B650B71C-EC7D-4E1A-9ED5-7D16A15B5866}"/>
          </ac:picMkLst>
        </pc:picChg>
        <pc:picChg chg="del">
          <ac:chgData name="Lim Kelvin" userId="624f6ae12bb7b72b" providerId="LiveId" clId="{B272414D-B18A-4D81-997D-E20EBAE48599}" dt="2024-12-21T19:29:06.379" v="3417" actId="478"/>
          <ac:picMkLst>
            <pc:docMk/>
            <pc:sldMk cId="420594941" sldId="319"/>
            <ac:picMk id="60" creationId="{2FFEFE8B-2FCD-49B2-80AE-57C1834C9F58}"/>
          </ac:picMkLst>
        </pc:picChg>
        <pc:picChg chg="del">
          <ac:chgData name="Lim Kelvin" userId="624f6ae12bb7b72b" providerId="LiveId" clId="{B272414D-B18A-4D81-997D-E20EBAE48599}" dt="2024-12-21T19:29:10.900" v="3423" actId="478"/>
          <ac:picMkLst>
            <pc:docMk/>
            <pc:sldMk cId="420594941" sldId="319"/>
            <ac:picMk id="61" creationId="{C552F399-137F-42D0-97CB-D60030927038}"/>
          </ac:picMkLst>
        </pc:picChg>
      </pc:sldChg>
      <pc:sldChg chg="addSp delSp modSp add del mod ord addAnim delAnim modAnim">
        <pc:chgData name="Lim Kelvin" userId="624f6ae12bb7b72b" providerId="LiveId" clId="{B272414D-B18A-4D81-997D-E20EBAE48599}" dt="2024-12-21T19:19:55.560" v="3344" actId="47"/>
        <pc:sldMkLst>
          <pc:docMk/>
          <pc:sldMk cId="616827562" sldId="319"/>
        </pc:sldMkLst>
        <pc:spChg chg="mod">
          <ac:chgData name="Lim Kelvin" userId="624f6ae12bb7b72b" providerId="LiveId" clId="{B272414D-B18A-4D81-997D-E20EBAE48599}" dt="2024-12-21T19:19:00.976" v="3315" actId="14100"/>
          <ac:spMkLst>
            <pc:docMk/>
            <pc:sldMk cId="616827562" sldId="319"/>
            <ac:spMk id="19" creationId="{FCC04B6E-FAD2-44A6-91CF-7407E1790239}"/>
          </ac:spMkLst>
        </pc:spChg>
        <pc:spChg chg="add del">
          <ac:chgData name="Lim Kelvin" userId="624f6ae12bb7b72b" providerId="LiveId" clId="{B272414D-B18A-4D81-997D-E20EBAE48599}" dt="2024-12-21T19:19:14.702" v="3318" actId="478"/>
          <ac:spMkLst>
            <pc:docMk/>
            <pc:sldMk cId="616827562" sldId="319"/>
            <ac:spMk id="27" creationId="{B5A2F00C-0311-4586-936F-7DAEDDBBBE0E}"/>
          </ac:spMkLst>
        </pc:spChg>
        <pc:spChg chg="add del">
          <ac:chgData name="Lim Kelvin" userId="624f6ae12bb7b72b" providerId="LiveId" clId="{B272414D-B18A-4D81-997D-E20EBAE48599}" dt="2024-12-21T19:19:14.049" v="3316" actId="478"/>
          <ac:spMkLst>
            <pc:docMk/>
            <pc:sldMk cId="616827562" sldId="319"/>
            <ac:spMk id="28" creationId="{F77D51C1-4628-4E2B-80CA-D058623201C7}"/>
          </ac:spMkLst>
        </pc:spChg>
      </pc:sldChg>
      <pc:sldChg chg="modSp add del mod">
        <pc:chgData name="Lim Kelvin" userId="624f6ae12bb7b72b" providerId="LiveId" clId="{B272414D-B18A-4D81-997D-E20EBAE48599}" dt="2024-12-21T19:34:40.175" v="3471" actId="47"/>
        <pc:sldMkLst>
          <pc:docMk/>
          <pc:sldMk cId="3984110867" sldId="320"/>
        </pc:sldMkLst>
        <pc:spChg chg="mod">
          <ac:chgData name="Lim Kelvin" userId="624f6ae12bb7b72b" providerId="LiveId" clId="{B272414D-B18A-4D81-997D-E20EBAE48599}" dt="2024-12-21T19:30:46.195" v="3435" actId="1076"/>
          <ac:spMkLst>
            <pc:docMk/>
            <pc:sldMk cId="3984110867" sldId="320"/>
            <ac:spMk id="28" creationId="{C67B5697-C5FC-479A-9FDC-193385C4ECEF}"/>
          </ac:spMkLst>
        </pc:spChg>
      </pc:sldChg>
      <pc:sldChg chg="modSp add mod modTransition">
        <pc:chgData name="Lim Kelvin" userId="624f6ae12bb7b72b" providerId="LiveId" clId="{B272414D-B18A-4D81-997D-E20EBAE48599}" dt="2024-12-21T19:32:53.858" v="3449"/>
        <pc:sldMkLst>
          <pc:docMk/>
          <pc:sldMk cId="3459774774" sldId="321"/>
        </pc:sldMkLst>
        <pc:spChg chg="mod">
          <ac:chgData name="Lim Kelvin" userId="624f6ae12bb7b72b" providerId="LiveId" clId="{B272414D-B18A-4D81-997D-E20EBAE48599}" dt="2024-12-21T19:32:38.698" v="3448" actId="1076"/>
          <ac:spMkLst>
            <pc:docMk/>
            <pc:sldMk cId="3459774774" sldId="321"/>
            <ac:spMk id="28" creationId="{C67B5697-C5FC-479A-9FDC-193385C4ECEF}"/>
          </ac:spMkLst>
        </pc:spChg>
      </pc:sldChg>
      <pc:sldChg chg="addSp delSp modSp add mod ord modTransition">
        <pc:chgData name="Lim Kelvin" userId="624f6ae12bb7b72b" providerId="LiveId" clId="{B272414D-B18A-4D81-997D-E20EBAE48599}" dt="2024-12-22T15:45:42.982" v="9337"/>
        <pc:sldMkLst>
          <pc:docMk/>
          <pc:sldMk cId="718709107" sldId="322"/>
        </pc:sldMkLst>
        <pc:spChg chg="add mod">
          <ac:chgData name="Lim Kelvin" userId="624f6ae12bb7b72b" providerId="LiveId" clId="{B272414D-B18A-4D81-997D-E20EBAE48599}" dt="2024-12-21T21:26:32.494" v="3766" actId="1076"/>
          <ac:spMkLst>
            <pc:docMk/>
            <pc:sldMk cId="718709107" sldId="322"/>
            <ac:spMk id="5" creationId="{6B9423B9-75FF-42BF-9701-E9F61A1F89C5}"/>
          </ac:spMkLst>
        </pc:spChg>
        <pc:spChg chg="mod">
          <ac:chgData name="Lim Kelvin" userId="624f6ae12bb7b72b" providerId="LiveId" clId="{B272414D-B18A-4D81-997D-E20EBAE48599}" dt="2024-12-21T21:26:38.770" v="3770" actId="14100"/>
          <ac:spMkLst>
            <pc:docMk/>
            <pc:sldMk cId="718709107" sldId="322"/>
            <ac:spMk id="28" creationId="{C67B5697-C5FC-479A-9FDC-193385C4ECEF}"/>
          </ac:spMkLst>
        </pc:spChg>
        <pc:picChg chg="del mod">
          <ac:chgData name="Lim Kelvin" userId="624f6ae12bb7b72b" providerId="LiveId" clId="{B272414D-B18A-4D81-997D-E20EBAE48599}" dt="2024-12-21T21:31:29.381" v="3782" actId="478"/>
          <ac:picMkLst>
            <pc:docMk/>
            <pc:sldMk cId="718709107" sldId="322"/>
            <ac:picMk id="17" creationId="{B8041E3E-80A6-4C15-B9AB-3EA2B0C9F316}"/>
          </ac:picMkLst>
        </pc:picChg>
      </pc:sldChg>
      <pc:sldChg chg="delSp add del mod ord">
        <pc:chgData name="Lim Kelvin" userId="624f6ae12bb7b72b" providerId="LiveId" clId="{B272414D-B18A-4D81-997D-E20EBAE48599}" dt="2024-12-22T15:45:12.384" v="9334" actId="47"/>
        <pc:sldMkLst>
          <pc:docMk/>
          <pc:sldMk cId="513460590" sldId="323"/>
        </pc:sldMkLst>
        <pc:spChg chg="del">
          <ac:chgData name="Lim Kelvin" userId="624f6ae12bb7b72b" providerId="LiveId" clId="{B272414D-B18A-4D81-997D-E20EBAE48599}" dt="2024-12-21T21:26:46.126" v="3774" actId="478"/>
          <ac:spMkLst>
            <pc:docMk/>
            <pc:sldMk cId="513460590" sldId="323"/>
            <ac:spMk id="5" creationId="{6B9423B9-75FF-42BF-9701-E9F61A1F89C5}"/>
          </ac:spMkLst>
        </pc:spChg>
      </pc:sldChg>
      <pc:sldChg chg="addSp delSp modSp add mod modTransition">
        <pc:chgData name="Lim Kelvin" userId="624f6ae12bb7b72b" providerId="LiveId" clId="{B272414D-B18A-4D81-997D-E20EBAE48599}" dt="2024-12-21T21:33:57.052" v="3833" actId="1076"/>
        <pc:sldMkLst>
          <pc:docMk/>
          <pc:sldMk cId="3624162773" sldId="324"/>
        </pc:sldMkLst>
        <pc:spChg chg="del">
          <ac:chgData name="Lim Kelvin" userId="624f6ae12bb7b72b" providerId="LiveId" clId="{B272414D-B18A-4D81-997D-E20EBAE48599}" dt="2024-12-21T21:30:29.716" v="3776" actId="478"/>
          <ac:spMkLst>
            <pc:docMk/>
            <pc:sldMk cId="3624162773" sldId="324"/>
            <ac:spMk id="5" creationId="{6B9423B9-75FF-42BF-9701-E9F61A1F89C5}"/>
          </ac:spMkLst>
        </pc:spChg>
        <pc:spChg chg="add mod">
          <ac:chgData name="Lim Kelvin" userId="624f6ae12bb7b72b" providerId="LiveId" clId="{B272414D-B18A-4D81-997D-E20EBAE48599}" dt="2024-12-21T21:33:57.052" v="3833" actId="1076"/>
          <ac:spMkLst>
            <pc:docMk/>
            <pc:sldMk cId="3624162773" sldId="324"/>
            <ac:spMk id="7" creationId="{1D71EF6B-3E5A-4363-9A34-55ED4234A49F}"/>
          </ac:spMkLst>
        </pc:spChg>
        <pc:spChg chg="mod">
          <ac:chgData name="Lim Kelvin" userId="624f6ae12bb7b72b" providerId="LiveId" clId="{B272414D-B18A-4D81-997D-E20EBAE48599}" dt="2024-12-21T21:32:37.510" v="3807"/>
          <ac:spMkLst>
            <pc:docMk/>
            <pc:sldMk cId="3624162773" sldId="324"/>
            <ac:spMk id="9" creationId="{41C86859-2510-4E9A-80E2-DBB322A08611}"/>
          </ac:spMkLst>
        </pc:spChg>
        <pc:spChg chg="mod">
          <ac:chgData name="Lim Kelvin" userId="624f6ae12bb7b72b" providerId="LiveId" clId="{B272414D-B18A-4D81-997D-E20EBAE48599}" dt="2024-12-21T21:32:37.510" v="3807"/>
          <ac:spMkLst>
            <pc:docMk/>
            <pc:sldMk cId="3624162773" sldId="324"/>
            <ac:spMk id="10" creationId="{48959E63-2D00-436C-AF57-9E20422B280E}"/>
          </ac:spMkLst>
        </pc:spChg>
        <pc:spChg chg="mod">
          <ac:chgData name="Lim Kelvin" userId="624f6ae12bb7b72b" providerId="LiveId" clId="{B272414D-B18A-4D81-997D-E20EBAE48599}" dt="2024-12-21T21:31:50.912" v="3783" actId="1076"/>
          <ac:spMkLst>
            <pc:docMk/>
            <pc:sldMk cId="3624162773" sldId="324"/>
            <ac:spMk id="28" creationId="{C67B5697-C5FC-479A-9FDC-193385C4ECEF}"/>
          </ac:spMkLst>
        </pc:spChg>
        <pc:grpChg chg="add mod">
          <ac:chgData name="Lim Kelvin" userId="624f6ae12bb7b72b" providerId="LiveId" clId="{B272414D-B18A-4D81-997D-E20EBAE48599}" dt="2024-12-21T21:32:46.906" v="3811" actId="1076"/>
          <ac:grpSpMkLst>
            <pc:docMk/>
            <pc:sldMk cId="3624162773" sldId="324"/>
            <ac:grpSpMk id="8" creationId="{EA7C4EAD-6CEE-49E5-A43D-755F4FA515B9}"/>
          </ac:grpSpMkLst>
        </pc:grpChg>
        <pc:picChg chg="add mod">
          <ac:chgData name="Lim Kelvin" userId="624f6ae12bb7b72b" providerId="LiveId" clId="{B272414D-B18A-4D81-997D-E20EBAE48599}" dt="2024-12-21T21:32:39.452" v="3809" actId="1076"/>
          <ac:picMkLst>
            <pc:docMk/>
            <pc:sldMk cId="3624162773" sldId="324"/>
            <ac:picMk id="6" creationId="{6D1FA80E-9D23-4E10-A4C8-CFE187BA3696}"/>
          </ac:picMkLst>
        </pc:picChg>
        <pc:picChg chg="del">
          <ac:chgData name="Lim Kelvin" userId="624f6ae12bb7b72b" providerId="LiveId" clId="{B272414D-B18A-4D81-997D-E20EBAE48599}" dt="2024-12-21T21:31:12.326" v="3780" actId="478"/>
          <ac:picMkLst>
            <pc:docMk/>
            <pc:sldMk cId="3624162773" sldId="324"/>
            <ac:picMk id="17" creationId="{B8041E3E-80A6-4C15-B9AB-3EA2B0C9F316}"/>
          </ac:picMkLst>
        </pc:picChg>
      </pc:sldChg>
      <pc:sldChg chg="addSp delSp modSp add del mod ord modTransition modShow">
        <pc:chgData name="Lim Kelvin" userId="624f6ae12bb7b72b" providerId="LiveId" clId="{B272414D-B18A-4D81-997D-E20EBAE48599}" dt="2024-12-22T14:56:25.304" v="9146" actId="729"/>
        <pc:sldMkLst>
          <pc:docMk/>
          <pc:sldMk cId="938963588" sldId="325"/>
        </pc:sldMkLst>
        <pc:spChg chg="add del mod">
          <ac:chgData name="Lim Kelvin" userId="624f6ae12bb7b72b" providerId="LiveId" clId="{B272414D-B18A-4D81-997D-E20EBAE48599}" dt="2024-12-21T21:37:42.948" v="3859"/>
          <ac:spMkLst>
            <pc:docMk/>
            <pc:sldMk cId="938963588" sldId="325"/>
            <ac:spMk id="2" creationId="{41F484CD-50A4-4C2C-8DB9-552D1D724266}"/>
          </ac:spMkLst>
        </pc:spChg>
        <pc:spChg chg="add del mod">
          <ac:chgData name="Lim Kelvin" userId="624f6ae12bb7b72b" providerId="LiveId" clId="{B272414D-B18A-4D81-997D-E20EBAE48599}" dt="2024-12-21T21:37:42.948" v="3859"/>
          <ac:spMkLst>
            <pc:docMk/>
            <pc:sldMk cId="938963588" sldId="325"/>
            <ac:spMk id="3" creationId="{07E46FAC-AC8B-426C-A898-EDF139112278}"/>
          </ac:spMkLst>
        </pc:spChg>
        <pc:spChg chg="add mod">
          <ac:chgData name="Lim Kelvin" userId="624f6ae12bb7b72b" providerId="LiveId" clId="{B272414D-B18A-4D81-997D-E20EBAE48599}" dt="2024-12-21T21:43:47.050" v="3946" actId="164"/>
          <ac:spMkLst>
            <pc:docMk/>
            <pc:sldMk cId="938963588" sldId="325"/>
            <ac:spMk id="4" creationId="{DFC12C83-9ED5-40D3-9941-0138C371305F}"/>
          </ac:spMkLst>
        </pc:spChg>
        <pc:spChg chg="mod">
          <ac:chgData name="Lim Kelvin" userId="624f6ae12bb7b72b" providerId="LiveId" clId="{B272414D-B18A-4D81-997D-E20EBAE48599}" dt="2024-12-21T21:33:27.395" v="3820" actId="1076"/>
          <ac:spMkLst>
            <pc:docMk/>
            <pc:sldMk cId="938963588" sldId="325"/>
            <ac:spMk id="7" creationId="{1D71EF6B-3E5A-4363-9A34-55ED4234A49F}"/>
          </ac:spMkLst>
        </pc:spChg>
        <pc:spChg chg="mod">
          <ac:chgData name="Lim Kelvin" userId="624f6ae12bb7b72b" providerId="LiveId" clId="{B272414D-B18A-4D81-997D-E20EBAE48599}" dt="2024-12-21T21:33:10.227" v="3816"/>
          <ac:spMkLst>
            <pc:docMk/>
            <pc:sldMk cId="938963588" sldId="325"/>
            <ac:spMk id="13" creationId="{E762A22B-51C6-41D0-8B0F-DFD3B918A759}"/>
          </ac:spMkLst>
        </pc:spChg>
        <pc:spChg chg="mod">
          <ac:chgData name="Lim Kelvin" userId="624f6ae12bb7b72b" providerId="LiveId" clId="{B272414D-B18A-4D81-997D-E20EBAE48599}" dt="2024-12-21T21:33:10.227" v="3816"/>
          <ac:spMkLst>
            <pc:docMk/>
            <pc:sldMk cId="938963588" sldId="325"/>
            <ac:spMk id="14" creationId="{C7E0329A-BF9E-42CC-A664-B4B34267310B}"/>
          </ac:spMkLst>
        </pc:spChg>
        <pc:spChg chg="add del mod">
          <ac:chgData name="Lim Kelvin" userId="624f6ae12bb7b72b" providerId="LiveId" clId="{B272414D-B18A-4D81-997D-E20EBAE48599}" dt="2024-12-21T21:37:49.591" v="3862" actId="478"/>
          <ac:spMkLst>
            <pc:docMk/>
            <pc:sldMk cId="938963588" sldId="325"/>
            <ac:spMk id="15" creationId="{22ABA81D-8D7A-425D-A775-D683F8893585}"/>
          </ac:spMkLst>
        </pc:spChg>
        <pc:spChg chg="add del mod">
          <ac:chgData name="Lim Kelvin" userId="624f6ae12bb7b72b" providerId="LiveId" clId="{B272414D-B18A-4D81-997D-E20EBAE48599}" dt="2024-12-21T21:37:48.658" v="3861" actId="478"/>
          <ac:spMkLst>
            <pc:docMk/>
            <pc:sldMk cId="938963588" sldId="325"/>
            <ac:spMk id="16" creationId="{EE825257-F919-4FAC-BF36-1AEA9571A002}"/>
          </ac:spMkLst>
        </pc:spChg>
        <pc:spChg chg="mod">
          <ac:chgData name="Lim Kelvin" userId="624f6ae12bb7b72b" providerId="LiveId" clId="{B272414D-B18A-4D81-997D-E20EBAE48599}" dt="2024-12-21T21:37:41.594" v="3858"/>
          <ac:spMkLst>
            <pc:docMk/>
            <pc:sldMk cId="938963588" sldId="325"/>
            <ac:spMk id="17" creationId="{1FB65FC7-3E93-4407-A8C6-2A5F158C003C}"/>
          </ac:spMkLst>
        </pc:spChg>
        <pc:spChg chg="mod">
          <ac:chgData name="Lim Kelvin" userId="624f6ae12bb7b72b" providerId="LiveId" clId="{B272414D-B18A-4D81-997D-E20EBAE48599}" dt="2024-12-21T21:54:15.351" v="4220" actId="1076"/>
          <ac:spMkLst>
            <pc:docMk/>
            <pc:sldMk cId="938963588" sldId="325"/>
            <ac:spMk id="19" creationId="{2F342DC3-E81F-4A20-8AE7-92B20BF5D19D}"/>
          </ac:spMkLst>
        </pc:spChg>
        <pc:spChg chg="add mod">
          <ac:chgData name="Lim Kelvin" userId="624f6ae12bb7b72b" providerId="LiveId" clId="{B272414D-B18A-4D81-997D-E20EBAE48599}" dt="2024-12-21T21:58:43.354" v="4308" actId="2711"/>
          <ac:spMkLst>
            <pc:docMk/>
            <pc:sldMk cId="938963588" sldId="325"/>
            <ac:spMk id="20" creationId="{F97C61BC-B766-4A9B-8DD6-CDD9982FB140}"/>
          </ac:spMkLst>
        </pc:spChg>
        <pc:spChg chg="add mod">
          <ac:chgData name="Lim Kelvin" userId="624f6ae12bb7b72b" providerId="LiveId" clId="{B272414D-B18A-4D81-997D-E20EBAE48599}" dt="2024-12-21T21:43:48.670" v="3947" actId="164"/>
          <ac:spMkLst>
            <pc:docMk/>
            <pc:sldMk cId="938963588" sldId="325"/>
            <ac:spMk id="26" creationId="{255674AB-784C-43ED-9636-3F154DEB892B}"/>
          </ac:spMkLst>
        </pc:spChg>
        <pc:spChg chg="add mod">
          <ac:chgData name="Lim Kelvin" userId="624f6ae12bb7b72b" providerId="LiveId" clId="{B272414D-B18A-4D81-997D-E20EBAE48599}" dt="2024-12-21T21:43:49.840" v="3948" actId="164"/>
          <ac:spMkLst>
            <pc:docMk/>
            <pc:sldMk cId="938963588" sldId="325"/>
            <ac:spMk id="27" creationId="{7C6241A4-45C0-4E83-B901-6959BB148B3B}"/>
          </ac:spMkLst>
        </pc:spChg>
        <pc:spChg chg="del">
          <ac:chgData name="Lim Kelvin" userId="624f6ae12bb7b72b" providerId="LiveId" clId="{B272414D-B18A-4D81-997D-E20EBAE48599}" dt="2024-12-21T22:00:36.301" v="4343" actId="478"/>
          <ac:spMkLst>
            <pc:docMk/>
            <pc:sldMk cId="938963588" sldId="325"/>
            <ac:spMk id="28" creationId="{C67B5697-C5FC-479A-9FDC-193385C4ECEF}"/>
          </ac:spMkLst>
        </pc:spChg>
        <pc:spChg chg="add mod">
          <ac:chgData name="Lim Kelvin" userId="624f6ae12bb7b72b" providerId="LiveId" clId="{B272414D-B18A-4D81-997D-E20EBAE48599}" dt="2024-12-21T21:58:37.227" v="4306" actId="2711"/>
          <ac:spMkLst>
            <pc:docMk/>
            <pc:sldMk cId="938963588" sldId="325"/>
            <ac:spMk id="31" creationId="{5B100B63-659E-4A8D-BBB2-DA9B4629BD37}"/>
          </ac:spMkLst>
        </pc:spChg>
        <pc:spChg chg="add mod">
          <ac:chgData name="Lim Kelvin" userId="624f6ae12bb7b72b" providerId="LiveId" clId="{B272414D-B18A-4D81-997D-E20EBAE48599}" dt="2024-12-21T21:54:34.809" v="4228" actId="1076"/>
          <ac:spMkLst>
            <pc:docMk/>
            <pc:sldMk cId="938963588" sldId="325"/>
            <ac:spMk id="32" creationId="{D673E4B7-CF56-4F6C-AE2B-4370B0A49C3A}"/>
          </ac:spMkLst>
        </pc:spChg>
        <pc:spChg chg="mod">
          <ac:chgData name="Lim Kelvin" userId="624f6ae12bb7b72b" providerId="LiveId" clId="{B272414D-B18A-4D81-997D-E20EBAE48599}" dt="2024-12-21T21:58:25.849" v="4301" actId="207"/>
          <ac:spMkLst>
            <pc:docMk/>
            <pc:sldMk cId="938963588" sldId="325"/>
            <ac:spMk id="34" creationId="{27AB6C71-8F74-401C-92BE-BB3CC72EE4F2}"/>
          </ac:spMkLst>
        </pc:spChg>
        <pc:spChg chg="mod">
          <ac:chgData name="Lim Kelvin" userId="624f6ae12bb7b72b" providerId="LiveId" clId="{B272414D-B18A-4D81-997D-E20EBAE48599}" dt="2024-12-21T21:49:11.804" v="4131"/>
          <ac:spMkLst>
            <pc:docMk/>
            <pc:sldMk cId="938963588" sldId="325"/>
            <ac:spMk id="37" creationId="{346D43D1-F4B9-4D10-9721-E70493A76D5A}"/>
          </ac:spMkLst>
        </pc:spChg>
        <pc:spChg chg="mod topLvl">
          <ac:chgData name="Lim Kelvin" userId="624f6ae12bb7b72b" providerId="LiveId" clId="{B272414D-B18A-4D81-997D-E20EBAE48599}" dt="2024-12-21T21:58:21.432" v="4300" actId="207"/>
          <ac:spMkLst>
            <pc:docMk/>
            <pc:sldMk cId="938963588" sldId="325"/>
            <ac:spMk id="39" creationId="{5A5581C4-2DE9-411E-BCD9-F818593BDC51}"/>
          </ac:spMkLst>
        </pc:spChg>
        <pc:spChg chg="add del mod topLvl">
          <ac:chgData name="Lim Kelvin" userId="624f6ae12bb7b72b" providerId="LiveId" clId="{B272414D-B18A-4D81-997D-E20EBAE48599}" dt="2024-12-21T21:50:30.437" v="4166" actId="478"/>
          <ac:spMkLst>
            <pc:docMk/>
            <pc:sldMk cId="938963588" sldId="325"/>
            <ac:spMk id="42" creationId="{45DA6C85-3992-4C31-AF7E-81144B04ECAF}"/>
          </ac:spMkLst>
        </pc:spChg>
        <pc:spChg chg="mod">
          <ac:chgData name="Lim Kelvin" userId="624f6ae12bb7b72b" providerId="LiveId" clId="{B272414D-B18A-4D81-997D-E20EBAE48599}" dt="2024-12-21T21:50:32.253" v="4167"/>
          <ac:spMkLst>
            <pc:docMk/>
            <pc:sldMk cId="938963588" sldId="325"/>
            <ac:spMk id="45" creationId="{7C5265E8-B232-40E0-831F-612390ADF096}"/>
          </ac:spMkLst>
        </pc:spChg>
        <pc:spChg chg="add mod">
          <ac:chgData name="Lim Kelvin" userId="624f6ae12bb7b72b" providerId="LiveId" clId="{B272414D-B18A-4D81-997D-E20EBAE48599}" dt="2024-12-21T21:58:18.944" v="4299" actId="207"/>
          <ac:spMkLst>
            <pc:docMk/>
            <pc:sldMk cId="938963588" sldId="325"/>
            <ac:spMk id="47" creationId="{C78FC602-B81E-423C-BE18-7F39D48C7639}"/>
          </ac:spMkLst>
        </pc:spChg>
        <pc:spChg chg="mod">
          <ac:chgData name="Lim Kelvin" userId="624f6ae12bb7b72b" providerId="LiveId" clId="{B272414D-B18A-4D81-997D-E20EBAE48599}" dt="2024-12-21T21:51:01.871" v="4174"/>
          <ac:spMkLst>
            <pc:docMk/>
            <pc:sldMk cId="938963588" sldId="325"/>
            <ac:spMk id="50" creationId="{BCCE2672-8572-41CE-8F9F-99B12893A620}"/>
          </ac:spMkLst>
        </pc:spChg>
        <pc:spChg chg="add mod">
          <ac:chgData name="Lim Kelvin" userId="624f6ae12bb7b72b" providerId="LiveId" clId="{B272414D-B18A-4D81-997D-E20EBAE48599}" dt="2024-12-21T21:58:34.313" v="4305" actId="2711"/>
          <ac:spMkLst>
            <pc:docMk/>
            <pc:sldMk cId="938963588" sldId="325"/>
            <ac:spMk id="52" creationId="{A2C4188C-7DA4-4850-93BB-78BA7724B54D}"/>
          </ac:spMkLst>
        </pc:spChg>
        <pc:spChg chg="mod">
          <ac:chgData name="Lim Kelvin" userId="624f6ae12bb7b72b" providerId="LiveId" clId="{B272414D-B18A-4D81-997D-E20EBAE48599}" dt="2024-12-21T21:56:55.997" v="4280" actId="3064"/>
          <ac:spMkLst>
            <pc:docMk/>
            <pc:sldMk cId="938963588" sldId="325"/>
            <ac:spMk id="55" creationId="{FA4CFBC1-AFC1-4E0F-9D28-8FC0C0C837F2}"/>
          </ac:spMkLst>
        </pc:spChg>
        <pc:spChg chg="mod">
          <ac:chgData name="Lim Kelvin" userId="624f6ae12bb7b72b" providerId="LiveId" clId="{B272414D-B18A-4D81-997D-E20EBAE48599}" dt="2024-12-21T21:56:56.495" v="4281" actId="3064"/>
          <ac:spMkLst>
            <pc:docMk/>
            <pc:sldMk cId="938963588" sldId="325"/>
            <ac:spMk id="59" creationId="{B64F1A98-0E0F-48AC-8020-2FECC173AF47}"/>
          </ac:spMkLst>
        </pc:spChg>
        <pc:spChg chg="mod">
          <ac:chgData name="Lim Kelvin" userId="624f6ae12bb7b72b" providerId="LiveId" clId="{B272414D-B18A-4D81-997D-E20EBAE48599}" dt="2024-12-21T21:53:05.502" v="4199"/>
          <ac:spMkLst>
            <pc:docMk/>
            <pc:sldMk cId="938963588" sldId="325"/>
            <ac:spMk id="63" creationId="{BE4CB604-1D34-49D1-BC85-C1FB0AF0E320}"/>
          </ac:spMkLst>
        </pc:spChg>
        <pc:spChg chg="mod topLvl">
          <ac:chgData name="Lim Kelvin" userId="624f6ae12bb7b72b" providerId="LiveId" clId="{B272414D-B18A-4D81-997D-E20EBAE48599}" dt="2024-12-21T21:58:40.038" v="4307" actId="2711"/>
          <ac:spMkLst>
            <pc:docMk/>
            <pc:sldMk cId="938963588" sldId="325"/>
            <ac:spMk id="65" creationId="{A4BAE3CC-0003-4DD7-8DA5-8481A3B9EDE7}"/>
          </ac:spMkLst>
        </pc:spChg>
        <pc:spChg chg="del mod topLvl">
          <ac:chgData name="Lim Kelvin" userId="624f6ae12bb7b72b" providerId="LiveId" clId="{B272414D-B18A-4D81-997D-E20EBAE48599}" dt="2024-12-21T21:53:18.543" v="4204" actId="478"/>
          <ac:spMkLst>
            <pc:docMk/>
            <pc:sldMk cId="938963588" sldId="325"/>
            <ac:spMk id="68" creationId="{254EAB65-E134-4DB5-809D-9F1D7FE5CBE5}"/>
          </ac:spMkLst>
        </pc:spChg>
        <pc:grpChg chg="add mod">
          <ac:chgData name="Lim Kelvin" userId="624f6ae12bb7b72b" providerId="LiveId" clId="{B272414D-B18A-4D81-997D-E20EBAE48599}" dt="2024-12-21T21:50:16.017" v="4157" actId="1076"/>
          <ac:grpSpMkLst>
            <pc:docMk/>
            <pc:sldMk cId="938963588" sldId="325"/>
            <ac:grpSpMk id="5" creationId="{5C972B7F-3970-4C3B-A089-8CABC4A5B0CE}"/>
          </ac:grpSpMkLst>
        </pc:grpChg>
        <pc:grpChg chg="del">
          <ac:chgData name="Lim Kelvin" userId="624f6ae12bb7b72b" providerId="LiveId" clId="{B272414D-B18A-4D81-997D-E20EBAE48599}" dt="2024-12-21T21:33:03.342" v="3815" actId="478"/>
          <ac:grpSpMkLst>
            <pc:docMk/>
            <pc:sldMk cId="938963588" sldId="325"/>
            <ac:grpSpMk id="8" creationId="{EA7C4EAD-6CEE-49E5-A43D-755F4FA515B9}"/>
          </ac:grpSpMkLst>
        </pc:grpChg>
        <pc:grpChg chg="add mod">
          <ac:chgData name="Lim Kelvin" userId="624f6ae12bb7b72b" providerId="LiveId" clId="{B272414D-B18A-4D81-997D-E20EBAE48599}" dt="2024-12-21T21:33:31.446" v="3821" actId="1076"/>
          <ac:grpSpMkLst>
            <pc:docMk/>
            <pc:sldMk cId="938963588" sldId="325"/>
            <ac:grpSpMk id="12" creationId="{247C0EEB-A1D4-42A5-B868-F100F2E4DB38}"/>
          </ac:grpSpMkLst>
        </pc:grpChg>
        <pc:grpChg chg="add del mod">
          <ac:chgData name="Lim Kelvin" userId="624f6ae12bb7b72b" providerId="LiveId" clId="{B272414D-B18A-4D81-997D-E20EBAE48599}" dt="2024-12-21T21:53:48.949" v="4213" actId="478"/>
          <ac:grpSpMkLst>
            <pc:docMk/>
            <pc:sldMk cId="938963588" sldId="325"/>
            <ac:grpSpMk id="29" creationId="{3F23978D-9FFB-4FF9-9ABC-ADCE2CEAEE6B}"/>
          </ac:grpSpMkLst>
        </pc:grpChg>
        <pc:grpChg chg="add mod">
          <ac:chgData name="Lim Kelvin" userId="624f6ae12bb7b72b" providerId="LiveId" clId="{B272414D-B18A-4D81-997D-E20EBAE48599}" dt="2024-12-21T21:46:35.249" v="4050" actId="1076"/>
          <ac:grpSpMkLst>
            <pc:docMk/>
            <pc:sldMk cId="938963588" sldId="325"/>
            <ac:grpSpMk id="30" creationId="{CA8936DA-925F-425E-8AD3-CDE179846D6F}"/>
          </ac:grpSpMkLst>
        </pc:grpChg>
        <pc:grpChg chg="add mod">
          <ac:chgData name="Lim Kelvin" userId="624f6ae12bb7b72b" providerId="LiveId" clId="{B272414D-B18A-4D81-997D-E20EBAE48599}" dt="2024-12-21T21:55:11.118" v="4240" actId="1076"/>
          <ac:grpSpMkLst>
            <pc:docMk/>
            <pc:sldMk cId="938963588" sldId="325"/>
            <ac:grpSpMk id="33" creationId="{6255E0C9-4314-4018-B657-F80EF5B9BC42}"/>
          </ac:grpSpMkLst>
        </pc:grpChg>
        <pc:grpChg chg="mod">
          <ac:chgData name="Lim Kelvin" userId="624f6ae12bb7b72b" providerId="LiveId" clId="{B272414D-B18A-4D81-997D-E20EBAE48599}" dt="2024-12-21T21:49:11.804" v="4131"/>
          <ac:grpSpMkLst>
            <pc:docMk/>
            <pc:sldMk cId="938963588" sldId="325"/>
            <ac:grpSpMk id="35" creationId="{DB9E8EEB-2FBE-4DF3-A926-65151442183A}"/>
          </ac:grpSpMkLst>
        </pc:grpChg>
        <pc:grpChg chg="add del mod">
          <ac:chgData name="Lim Kelvin" userId="624f6ae12bb7b72b" providerId="LiveId" clId="{B272414D-B18A-4D81-997D-E20EBAE48599}" dt="2024-12-21T21:50:30.437" v="4166" actId="478"/>
          <ac:grpSpMkLst>
            <pc:docMk/>
            <pc:sldMk cId="938963588" sldId="325"/>
            <ac:grpSpMk id="38" creationId="{AB6934F3-306D-4B58-8E48-2E37F9AEF885}"/>
          </ac:grpSpMkLst>
        </pc:grpChg>
        <pc:grpChg chg="add del mod">
          <ac:chgData name="Lim Kelvin" userId="624f6ae12bb7b72b" providerId="LiveId" clId="{B272414D-B18A-4D81-997D-E20EBAE48599}" dt="2024-12-21T21:50:29.253" v="4165" actId="478"/>
          <ac:grpSpMkLst>
            <pc:docMk/>
            <pc:sldMk cId="938963588" sldId="325"/>
            <ac:grpSpMk id="40" creationId="{452DDF20-4290-4042-AA0E-62635ABE558F}"/>
          </ac:grpSpMkLst>
        </pc:grpChg>
        <pc:grpChg chg="add mod">
          <ac:chgData name="Lim Kelvin" userId="624f6ae12bb7b72b" providerId="LiveId" clId="{B272414D-B18A-4D81-997D-E20EBAE48599}" dt="2024-12-21T21:50:52.223" v="4171" actId="164"/>
          <ac:grpSpMkLst>
            <pc:docMk/>
            <pc:sldMk cId="938963588" sldId="325"/>
            <ac:grpSpMk id="43" creationId="{F157A624-DC02-4049-AC3A-194F64A1A9FF}"/>
          </ac:grpSpMkLst>
        </pc:grpChg>
        <pc:grpChg chg="add mod">
          <ac:chgData name="Lim Kelvin" userId="624f6ae12bb7b72b" providerId="LiveId" clId="{B272414D-B18A-4D81-997D-E20EBAE48599}" dt="2024-12-21T21:55:00.451" v="4236" actId="1076"/>
          <ac:grpSpMkLst>
            <pc:docMk/>
            <pc:sldMk cId="938963588" sldId="325"/>
            <ac:grpSpMk id="46" creationId="{5A00B7E6-0D7B-4496-9B9D-4D373983A151}"/>
          </ac:grpSpMkLst>
        </pc:grpChg>
        <pc:grpChg chg="add mod">
          <ac:chgData name="Lim Kelvin" userId="624f6ae12bb7b72b" providerId="LiveId" clId="{B272414D-B18A-4D81-997D-E20EBAE48599}" dt="2024-12-21T21:51:07.132" v="4177" actId="164"/>
          <ac:grpSpMkLst>
            <pc:docMk/>
            <pc:sldMk cId="938963588" sldId="325"/>
            <ac:grpSpMk id="48" creationId="{143850BE-EEBB-4B7E-978A-3C59111C7766}"/>
          </ac:grpSpMkLst>
        </pc:grpChg>
        <pc:grpChg chg="add mod">
          <ac:chgData name="Lim Kelvin" userId="624f6ae12bb7b72b" providerId="LiveId" clId="{B272414D-B18A-4D81-997D-E20EBAE48599}" dt="2024-12-21T21:54:48.485" v="4232" actId="1076"/>
          <ac:grpSpMkLst>
            <pc:docMk/>
            <pc:sldMk cId="938963588" sldId="325"/>
            <ac:grpSpMk id="51" creationId="{A7DEC768-A777-42BD-89E6-747E584C3AB5}"/>
          </ac:grpSpMkLst>
        </pc:grpChg>
        <pc:grpChg chg="add mod">
          <ac:chgData name="Lim Kelvin" userId="624f6ae12bb7b72b" providerId="LiveId" clId="{B272414D-B18A-4D81-997D-E20EBAE48599}" dt="2024-12-21T21:51:51.901" v="4182" actId="164"/>
          <ac:grpSpMkLst>
            <pc:docMk/>
            <pc:sldMk cId="938963588" sldId="325"/>
            <ac:grpSpMk id="53" creationId="{68F17EF0-037C-43DA-8995-36B68D540C4D}"/>
          </ac:grpSpMkLst>
        </pc:grpChg>
        <pc:grpChg chg="add mod">
          <ac:chgData name="Lim Kelvin" userId="624f6ae12bb7b72b" providerId="LiveId" clId="{B272414D-B18A-4D81-997D-E20EBAE48599}" dt="2024-12-21T21:57:11.053" v="4286" actId="1076"/>
          <ac:grpSpMkLst>
            <pc:docMk/>
            <pc:sldMk cId="938963588" sldId="325"/>
            <ac:grpSpMk id="56" creationId="{785E077F-342B-403B-8085-0ED83AB35586}"/>
          </ac:grpSpMkLst>
        </pc:grpChg>
        <pc:grpChg chg="add mod">
          <ac:chgData name="Lim Kelvin" userId="624f6ae12bb7b72b" providerId="LiveId" clId="{B272414D-B18A-4D81-997D-E20EBAE48599}" dt="2024-12-21T21:52:51.401" v="4196" actId="164"/>
          <ac:grpSpMkLst>
            <pc:docMk/>
            <pc:sldMk cId="938963588" sldId="325"/>
            <ac:grpSpMk id="57" creationId="{ECB9DFB4-D996-41E6-BF75-4108373D18D4}"/>
          </ac:grpSpMkLst>
        </pc:grpChg>
        <pc:grpChg chg="add mod">
          <ac:chgData name="Lim Kelvin" userId="624f6ae12bb7b72b" providerId="LiveId" clId="{B272414D-B18A-4D81-997D-E20EBAE48599}" dt="2024-12-21T21:54:18.919" v="4221" actId="1076"/>
          <ac:grpSpMkLst>
            <pc:docMk/>
            <pc:sldMk cId="938963588" sldId="325"/>
            <ac:grpSpMk id="60" creationId="{FE36E130-9DDB-4F57-ADF9-520D3A2628BC}"/>
          </ac:grpSpMkLst>
        </pc:grpChg>
        <pc:grpChg chg="add mod">
          <ac:chgData name="Lim Kelvin" userId="624f6ae12bb7b72b" providerId="LiveId" clId="{B272414D-B18A-4D81-997D-E20EBAE48599}" dt="2024-12-21T21:53:45.170" v="4211" actId="164"/>
          <ac:grpSpMkLst>
            <pc:docMk/>
            <pc:sldMk cId="938963588" sldId="325"/>
            <ac:grpSpMk id="61" creationId="{2F6B692C-8382-4DB0-860B-0EAC846C6084}"/>
          </ac:grpSpMkLst>
        </pc:grpChg>
        <pc:grpChg chg="add del mod">
          <ac:chgData name="Lim Kelvin" userId="624f6ae12bb7b72b" providerId="LiveId" clId="{B272414D-B18A-4D81-997D-E20EBAE48599}" dt="2024-12-21T21:53:18.543" v="4204" actId="478"/>
          <ac:grpSpMkLst>
            <pc:docMk/>
            <pc:sldMk cId="938963588" sldId="325"/>
            <ac:grpSpMk id="64" creationId="{CA3D782F-3B87-4114-9935-760411C9528D}"/>
          </ac:grpSpMkLst>
        </pc:grpChg>
        <pc:grpChg chg="del mod">
          <ac:chgData name="Lim Kelvin" userId="624f6ae12bb7b72b" providerId="LiveId" clId="{B272414D-B18A-4D81-997D-E20EBAE48599}" dt="2024-12-21T21:53:16.089" v="4203" actId="478"/>
          <ac:grpSpMkLst>
            <pc:docMk/>
            <pc:sldMk cId="938963588" sldId="325"/>
            <ac:grpSpMk id="66" creationId="{0BA6467E-1995-4EB9-AB9B-E4E52F56DC06}"/>
          </ac:grpSpMkLst>
        </pc:grpChg>
        <pc:grpChg chg="add mod">
          <ac:chgData name="Lim Kelvin" userId="624f6ae12bb7b72b" providerId="LiveId" clId="{B272414D-B18A-4D81-997D-E20EBAE48599}" dt="2024-12-21T21:57:12.983" v="4287" actId="1076"/>
          <ac:grpSpMkLst>
            <pc:docMk/>
            <pc:sldMk cId="938963588" sldId="325"/>
            <ac:grpSpMk id="69" creationId="{F2C0A92D-0C9C-4C58-B338-CECF56D7A080}"/>
          </ac:grpSpMkLst>
        </pc:grpChg>
        <pc:picChg chg="del">
          <ac:chgData name="Lim Kelvin" userId="624f6ae12bb7b72b" providerId="LiveId" clId="{B272414D-B18A-4D81-997D-E20EBAE48599}" dt="2024-12-21T21:33:00.099" v="3814" actId="478"/>
          <ac:picMkLst>
            <pc:docMk/>
            <pc:sldMk cId="938963588" sldId="325"/>
            <ac:picMk id="6" creationId="{6D1FA80E-9D23-4E10-A4C8-CFE187BA3696}"/>
          </ac:picMkLst>
        </pc:picChg>
        <pc:picChg chg="add mod">
          <ac:chgData name="Lim Kelvin" userId="624f6ae12bb7b72b" providerId="LiveId" clId="{B272414D-B18A-4D81-997D-E20EBAE48599}" dt="2024-12-21T21:32:56.276" v="3813"/>
          <ac:picMkLst>
            <pc:docMk/>
            <pc:sldMk cId="938963588" sldId="325"/>
            <ac:picMk id="11" creationId="{340AA320-6F3F-4C1C-9C64-F1AB86555C0C}"/>
          </ac:picMkLst>
        </pc:picChg>
        <pc:picChg chg="add del mod">
          <ac:chgData name="Lim Kelvin" userId="624f6ae12bb7b72b" providerId="LiveId" clId="{B272414D-B18A-4D81-997D-E20EBAE48599}" dt="2024-12-21T21:43:52.593" v="3949" actId="478"/>
          <ac:picMkLst>
            <pc:docMk/>
            <pc:sldMk cId="938963588" sldId="325"/>
            <ac:picMk id="21" creationId="{DC90A790-E95C-49CB-A61E-950BF1F87E89}"/>
          </ac:picMkLst>
        </pc:picChg>
        <pc:picChg chg="add del mod">
          <ac:chgData name="Lim Kelvin" userId="624f6ae12bb7b72b" providerId="LiveId" clId="{B272414D-B18A-4D81-997D-E20EBAE48599}" dt="2024-12-21T21:46:28.532" v="4048" actId="478"/>
          <ac:picMkLst>
            <pc:docMk/>
            <pc:sldMk cId="938963588" sldId="325"/>
            <ac:picMk id="22" creationId="{8E2ACBDB-EA77-47BB-BE6D-962601706AED}"/>
          </ac:picMkLst>
        </pc:picChg>
        <pc:picChg chg="add mod">
          <ac:chgData name="Lim Kelvin" userId="624f6ae12bb7b72b" providerId="LiveId" clId="{B272414D-B18A-4D81-997D-E20EBAE48599}" dt="2024-12-21T21:43:47.050" v="3946" actId="164"/>
          <ac:picMkLst>
            <pc:docMk/>
            <pc:sldMk cId="938963588" sldId="325"/>
            <ac:picMk id="23" creationId="{966B28C0-77FD-46B4-9AB5-69E94D3BEC6C}"/>
          </ac:picMkLst>
        </pc:picChg>
        <pc:picChg chg="add mod">
          <ac:chgData name="Lim Kelvin" userId="624f6ae12bb7b72b" providerId="LiveId" clId="{B272414D-B18A-4D81-997D-E20EBAE48599}" dt="2024-12-21T21:43:48.670" v="3947" actId="164"/>
          <ac:picMkLst>
            <pc:docMk/>
            <pc:sldMk cId="938963588" sldId="325"/>
            <ac:picMk id="24" creationId="{E0266A5E-3E5B-461A-8355-0E52B0770C87}"/>
          </ac:picMkLst>
        </pc:picChg>
        <pc:picChg chg="add mod">
          <ac:chgData name="Lim Kelvin" userId="624f6ae12bb7b72b" providerId="LiveId" clId="{B272414D-B18A-4D81-997D-E20EBAE48599}" dt="2024-12-21T21:43:49.840" v="3948" actId="164"/>
          <ac:picMkLst>
            <pc:docMk/>
            <pc:sldMk cId="938963588" sldId="325"/>
            <ac:picMk id="25" creationId="{48D1490E-5F18-4C72-A2FA-93D06FF66808}"/>
          </ac:picMkLst>
        </pc:picChg>
        <pc:picChg chg="mod">
          <ac:chgData name="Lim Kelvin" userId="624f6ae12bb7b72b" providerId="LiveId" clId="{B272414D-B18A-4D81-997D-E20EBAE48599}" dt="2024-12-21T21:49:11.804" v="4131"/>
          <ac:picMkLst>
            <pc:docMk/>
            <pc:sldMk cId="938963588" sldId="325"/>
            <ac:picMk id="36" creationId="{42DE5804-750E-435C-8224-B52F43209EAA}"/>
          </ac:picMkLst>
        </pc:picChg>
        <pc:picChg chg="add del mod">
          <ac:chgData name="Lim Kelvin" userId="624f6ae12bb7b72b" providerId="LiveId" clId="{B272414D-B18A-4D81-997D-E20EBAE48599}" dt="2024-12-21T21:50:29.253" v="4165" actId="478"/>
          <ac:picMkLst>
            <pc:docMk/>
            <pc:sldMk cId="938963588" sldId="325"/>
            <ac:picMk id="41" creationId="{079E92AC-182A-4131-8E7A-8844A53A38F3}"/>
          </ac:picMkLst>
        </pc:picChg>
        <pc:picChg chg="mod">
          <ac:chgData name="Lim Kelvin" userId="624f6ae12bb7b72b" providerId="LiveId" clId="{B272414D-B18A-4D81-997D-E20EBAE48599}" dt="2024-12-21T21:50:32.253" v="4167"/>
          <ac:picMkLst>
            <pc:docMk/>
            <pc:sldMk cId="938963588" sldId="325"/>
            <ac:picMk id="44" creationId="{8CBAB184-A6B2-496C-95BE-ACCBC22BCB35}"/>
          </ac:picMkLst>
        </pc:picChg>
        <pc:picChg chg="mod">
          <ac:chgData name="Lim Kelvin" userId="624f6ae12bb7b72b" providerId="LiveId" clId="{B272414D-B18A-4D81-997D-E20EBAE48599}" dt="2024-12-21T21:51:01.871" v="4174"/>
          <ac:picMkLst>
            <pc:docMk/>
            <pc:sldMk cId="938963588" sldId="325"/>
            <ac:picMk id="49" creationId="{38D99310-763E-464C-B7D5-3445FC18F29B}"/>
          </ac:picMkLst>
        </pc:picChg>
        <pc:picChg chg="mod">
          <ac:chgData name="Lim Kelvin" userId="624f6ae12bb7b72b" providerId="LiveId" clId="{B272414D-B18A-4D81-997D-E20EBAE48599}" dt="2024-12-21T21:51:51.307" v="4181"/>
          <ac:picMkLst>
            <pc:docMk/>
            <pc:sldMk cId="938963588" sldId="325"/>
            <ac:picMk id="54" creationId="{BE09BF9F-B707-406A-B36E-9D5462E80B8E}"/>
          </ac:picMkLst>
        </pc:picChg>
        <pc:picChg chg="mod">
          <ac:chgData name="Lim Kelvin" userId="624f6ae12bb7b72b" providerId="LiveId" clId="{B272414D-B18A-4D81-997D-E20EBAE48599}" dt="2024-12-21T21:52:30.077" v="4191"/>
          <ac:picMkLst>
            <pc:docMk/>
            <pc:sldMk cId="938963588" sldId="325"/>
            <ac:picMk id="58" creationId="{C1CB52A9-C289-4C6E-97DF-F62A55C2EA74}"/>
          </ac:picMkLst>
        </pc:picChg>
        <pc:picChg chg="mod">
          <ac:chgData name="Lim Kelvin" userId="624f6ae12bb7b72b" providerId="LiveId" clId="{B272414D-B18A-4D81-997D-E20EBAE48599}" dt="2024-12-21T21:53:05.502" v="4199"/>
          <ac:picMkLst>
            <pc:docMk/>
            <pc:sldMk cId="938963588" sldId="325"/>
            <ac:picMk id="62" creationId="{F1D59710-EBA5-43C8-B428-8320F967E67A}"/>
          </ac:picMkLst>
        </pc:picChg>
        <pc:picChg chg="del mod">
          <ac:chgData name="Lim Kelvin" userId="624f6ae12bb7b72b" providerId="LiveId" clId="{B272414D-B18A-4D81-997D-E20EBAE48599}" dt="2024-12-21T21:53:16.089" v="4203" actId="478"/>
          <ac:picMkLst>
            <pc:docMk/>
            <pc:sldMk cId="938963588" sldId="325"/>
            <ac:picMk id="67" creationId="{55DC8E62-FD8A-4885-85BC-619537C6E870}"/>
          </ac:picMkLst>
        </pc:picChg>
      </pc:sldChg>
      <pc:sldChg chg="add del setBg">
        <pc:chgData name="Lim Kelvin" userId="624f6ae12bb7b72b" providerId="LiveId" clId="{B272414D-B18A-4D81-997D-E20EBAE48599}" dt="2024-12-22T14:51:35.333" v="9142"/>
        <pc:sldMkLst>
          <pc:docMk/>
          <pc:sldMk cId="3536917883" sldId="325"/>
        </pc:sldMkLst>
      </pc:sldChg>
      <pc:sldChg chg="addSp delSp modSp add del mod">
        <pc:chgData name="Lim Kelvin" userId="624f6ae12bb7b72b" providerId="LiveId" clId="{B272414D-B18A-4D81-997D-E20EBAE48599}" dt="2024-12-22T14:57:22.706" v="9147" actId="47"/>
        <pc:sldMkLst>
          <pc:docMk/>
          <pc:sldMk cId="2173149588" sldId="326"/>
        </pc:sldMkLst>
        <pc:spChg chg="add mod topLvl">
          <ac:chgData name="Lim Kelvin" userId="624f6ae12bb7b72b" providerId="LiveId" clId="{B272414D-B18A-4D81-997D-E20EBAE48599}" dt="2024-12-22T11:40:53.363" v="6373" actId="165"/>
          <ac:spMkLst>
            <pc:docMk/>
            <pc:sldMk cId="2173149588" sldId="326"/>
            <ac:spMk id="3" creationId="{24CEAC2F-4D57-4433-BC06-882985814A8B}"/>
          </ac:spMkLst>
        </pc:spChg>
        <pc:spChg chg="mod">
          <ac:chgData name="Lim Kelvin" userId="624f6ae12bb7b72b" providerId="LiveId" clId="{B272414D-B18A-4D81-997D-E20EBAE48599}" dt="2024-12-22T11:40:53.363" v="6373" actId="165"/>
          <ac:spMkLst>
            <pc:docMk/>
            <pc:sldMk cId="2173149588" sldId="326"/>
            <ac:spMk id="4" creationId="{DFC12C83-9ED5-40D3-9941-0138C371305F}"/>
          </ac:spMkLst>
        </pc:spChg>
        <pc:spChg chg="mod topLvl">
          <ac:chgData name="Lim Kelvin" userId="624f6ae12bb7b72b" providerId="LiveId" clId="{B272414D-B18A-4D81-997D-E20EBAE48599}" dt="2024-12-22T11:40:53.363" v="6373" actId="165"/>
          <ac:spMkLst>
            <pc:docMk/>
            <pc:sldMk cId="2173149588" sldId="326"/>
            <ac:spMk id="7" creationId="{1D71EF6B-3E5A-4363-9A34-55ED4234A49F}"/>
          </ac:spMkLst>
        </pc:spChg>
        <pc:spChg chg="mod">
          <ac:chgData name="Lim Kelvin" userId="624f6ae12bb7b72b" providerId="LiveId" clId="{B272414D-B18A-4D81-997D-E20EBAE48599}" dt="2024-12-22T11:40:53.363" v="6373" actId="165"/>
          <ac:spMkLst>
            <pc:docMk/>
            <pc:sldMk cId="2173149588" sldId="326"/>
            <ac:spMk id="13" creationId="{E762A22B-51C6-41D0-8B0F-DFD3B918A759}"/>
          </ac:spMkLst>
        </pc:spChg>
        <pc:spChg chg="mod">
          <ac:chgData name="Lim Kelvin" userId="624f6ae12bb7b72b" providerId="LiveId" clId="{B272414D-B18A-4D81-997D-E20EBAE48599}" dt="2024-12-22T11:40:53.363" v="6373" actId="165"/>
          <ac:spMkLst>
            <pc:docMk/>
            <pc:sldMk cId="2173149588" sldId="326"/>
            <ac:spMk id="14" creationId="{C7E0329A-BF9E-42CC-A664-B4B34267310B}"/>
          </ac:spMkLst>
        </pc:spChg>
        <pc:spChg chg="mod topLvl">
          <ac:chgData name="Lim Kelvin" userId="624f6ae12bb7b72b" providerId="LiveId" clId="{B272414D-B18A-4D81-997D-E20EBAE48599}" dt="2024-12-22T11:40:53.363" v="6373" actId="165"/>
          <ac:spMkLst>
            <pc:docMk/>
            <pc:sldMk cId="2173149588" sldId="326"/>
            <ac:spMk id="18" creationId="{BF147B1C-F6E8-429B-83C7-F6C32066C62C}"/>
          </ac:spMkLst>
        </pc:spChg>
        <pc:spChg chg="mod">
          <ac:chgData name="Lim Kelvin" userId="624f6ae12bb7b72b" providerId="LiveId" clId="{B272414D-B18A-4D81-997D-E20EBAE48599}" dt="2024-12-22T11:40:53.363" v="6373" actId="165"/>
          <ac:spMkLst>
            <pc:docMk/>
            <pc:sldMk cId="2173149588" sldId="326"/>
            <ac:spMk id="19" creationId="{2F342DC3-E81F-4A20-8AE7-92B20BF5D19D}"/>
          </ac:spMkLst>
        </pc:spChg>
        <pc:spChg chg="mod topLvl">
          <ac:chgData name="Lim Kelvin" userId="624f6ae12bb7b72b" providerId="LiveId" clId="{B272414D-B18A-4D81-997D-E20EBAE48599}" dt="2024-12-22T11:40:53.363" v="6373" actId="165"/>
          <ac:spMkLst>
            <pc:docMk/>
            <pc:sldMk cId="2173149588" sldId="326"/>
            <ac:spMk id="20" creationId="{F97C61BC-B766-4A9B-8DD6-CDD9982FB140}"/>
          </ac:spMkLst>
        </pc:spChg>
        <pc:spChg chg="mod">
          <ac:chgData name="Lim Kelvin" userId="624f6ae12bb7b72b" providerId="LiveId" clId="{B272414D-B18A-4D81-997D-E20EBAE48599}" dt="2024-12-22T11:40:53.363" v="6373" actId="165"/>
          <ac:spMkLst>
            <pc:docMk/>
            <pc:sldMk cId="2173149588" sldId="326"/>
            <ac:spMk id="27" creationId="{7C6241A4-45C0-4E83-B901-6959BB148B3B}"/>
          </ac:spMkLst>
        </pc:spChg>
        <pc:spChg chg="del">
          <ac:chgData name="Lim Kelvin" userId="624f6ae12bb7b72b" providerId="LiveId" clId="{B272414D-B18A-4D81-997D-E20EBAE48599}" dt="2024-12-21T22:00:37.330" v="4344" actId="478"/>
          <ac:spMkLst>
            <pc:docMk/>
            <pc:sldMk cId="2173149588" sldId="326"/>
            <ac:spMk id="28" creationId="{C67B5697-C5FC-479A-9FDC-193385C4ECEF}"/>
          </ac:spMkLst>
        </pc:spChg>
        <pc:spChg chg="del">
          <ac:chgData name="Lim Kelvin" userId="624f6ae12bb7b72b" providerId="LiveId" clId="{B272414D-B18A-4D81-997D-E20EBAE48599}" dt="2024-12-21T21:47:37.974" v="4092" actId="478"/>
          <ac:spMkLst>
            <pc:docMk/>
            <pc:sldMk cId="2173149588" sldId="326"/>
            <ac:spMk id="31" creationId="{5B100B63-659E-4A8D-BBB2-DA9B4629BD37}"/>
          </ac:spMkLst>
        </pc:spChg>
        <pc:spChg chg="del">
          <ac:chgData name="Lim Kelvin" userId="624f6ae12bb7b72b" providerId="LiveId" clId="{B272414D-B18A-4D81-997D-E20EBAE48599}" dt="2024-12-21T21:47:37.661" v="4091" actId="478"/>
          <ac:spMkLst>
            <pc:docMk/>
            <pc:sldMk cId="2173149588" sldId="326"/>
            <ac:spMk id="32" creationId="{D673E4B7-CF56-4F6C-AE2B-4370B0A49C3A}"/>
          </ac:spMkLst>
        </pc:spChg>
        <pc:spChg chg="mod">
          <ac:chgData name="Lim Kelvin" userId="624f6ae12bb7b72b" providerId="LiveId" clId="{B272414D-B18A-4D81-997D-E20EBAE48599}" dt="2024-12-22T11:40:53.363" v="6373" actId="165"/>
          <ac:spMkLst>
            <pc:docMk/>
            <pc:sldMk cId="2173149588" sldId="326"/>
            <ac:spMk id="33" creationId="{C3FB562A-7724-451D-AC73-0F812D0E7B94}"/>
          </ac:spMkLst>
        </pc:spChg>
        <pc:spChg chg="mod">
          <ac:chgData name="Lim Kelvin" userId="624f6ae12bb7b72b" providerId="LiveId" clId="{B272414D-B18A-4D81-997D-E20EBAE48599}" dt="2024-12-22T11:40:53.363" v="6373" actId="165"/>
          <ac:spMkLst>
            <pc:docMk/>
            <pc:sldMk cId="2173149588" sldId="326"/>
            <ac:spMk id="36" creationId="{33AB0242-ABC8-4FFB-9B97-83598CFBD974}"/>
          </ac:spMkLst>
        </pc:spChg>
        <pc:spChg chg="mod">
          <ac:chgData name="Lim Kelvin" userId="624f6ae12bb7b72b" providerId="LiveId" clId="{B272414D-B18A-4D81-997D-E20EBAE48599}" dt="2024-12-22T11:40:53.363" v="6373" actId="165"/>
          <ac:spMkLst>
            <pc:docMk/>
            <pc:sldMk cId="2173149588" sldId="326"/>
            <ac:spMk id="38" creationId="{9AC1EABA-2C5B-4036-9403-F13AD0B2E624}"/>
          </ac:spMkLst>
        </pc:spChg>
        <pc:spChg chg="mod">
          <ac:chgData name="Lim Kelvin" userId="624f6ae12bb7b72b" providerId="LiveId" clId="{B272414D-B18A-4D81-997D-E20EBAE48599}" dt="2024-12-22T11:40:53.363" v="6373" actId="165"/>
          <ac:spMkLst>
            <pc:docMk/>
            <pc:sldMk cId="2173149588" sldId="326"/>
            <ac:spMk id="41" creationId="{7F067C54-8F8B-460A-A5AD-55A871203E65}"/>
          </ac:spMkLst>
        </pc:spChg>
        <pc:spChg chg="mod">
          <ac:chgData name="Lim Kelvin" userId="624f6ae12bb7b72b" providerId="LiveId" clId="{B272414D-B18A-4D81-997D-E20EBAE48599}" dt="2024-12-22T11:40:53.363" v="6373" actId="165"/>
          <ac:spMkLst>
            <pc:docMk/>
            <pc:sldMk cId="2173149588" sldId="326"/>
            <ac:spMk id="43" creationId="{A759C903-2E34-4D71-9855-C0966D7034C5}"/>
          </ac:spMkLst>
        </pc:spChg>
        <pc:spChg chg="mod">
          <ac:chgData name="Lim Kelvin" userId="624f6ae12bb7b72b" providerId="LiveId" clId="{B272414D-B18A-4D81-997D-E20EBAE48599}" dt="2024-12-22T11:40:53.363" v="6373" actId="165"/>
          <ac:spMkLst>
            <pc:docMk/>
            <pc:sldMk cId="2173149588" sldId="326"/>
            <ac:spMk id="46" creationId="{DED06EE0-48F7-4982-9B49-D86038AF6130}"/>
          </ac:spMkLst>
        </pc:spChg>
        <pc:spChg chg="mod">
          <ac:chgData name="Lim Kelvin" userId="624f6ae12bb7b72b" providerId="LiveId" clId="{B272414D-B18A-4D81-997D-E20EBAE48599}" dt="2024-12-22T11:40:53.363" v="6373" actId="165"/>
          <ac:spMkLst>
            <pc:docMk/>
            <pc:sldMk cId="2173149588" sldId="326"/>
            <ac:spMk id="48" creationId="{F3156E75-EFB5-4906-AE0C-DCA114BE3FF9}"/>
          </ac:spMkLst>
        </pc:spChg>
        <pc:spChg chg="mod">
          <ac:chgData name="Lim Kelvin" userId="624f6ae12bb7b72b" providerId="LiveId" clId="{B272414D-B18A-4D81-997D-E20EBAE48599}" dt="2024-12-22T11:40:53.363" v="6373" actId="165"/>
          <ac:spMkLst>
            <pc:docMk/>
            <pc:sldMk cId="2173149588" sldId="326"/>
            <ac:spMk id="51" creationId="{29CEF85F-D3DA-4F35-A9C9-A4F82C857D41}"/>
          </ac:spMkLst>
        </pc:spChg>
        <pc:spChg chg="mod">
          <ac:chgData name="Lim Kelvin" userId="624f6ae12bb7b72b" providerId="LiveId" clId="{B272414D-B18A-4D81-997D-E20EBAE48599}" dt="2024-12-22T11:40:53.363" v="6373" actId="165"/>
          <ac:spMkLst>
            <pc:docMk/>
            <pc:sldMk cId="2173149588" sldId="326"/>
            <ac:spMk id="53" creationId="{DB54AD78-34BA-4D6D-8B57-55A1C745F3C8}"/>
          </ac:spMkLst>
        </pc:spChg>
        <pc:spChg chg="mod">
          <ac:chgData name="Lim Kelvin" userId="624f6ae12bb7b72b" providerId="LiveId" clId="{B272414D-B18A-4D81-997D-E20EBAE48599}" dt="2024-12-22T11:40:53.363" v="6373" actId="165"/>
          <ac:spMkLst>
            <pc:docMk/>
            <pc:sldMk cId="2173149588" sldId="326"/>
            <ac:spMk id="56" creationId="{DFE21FFC-0479-4AB9-86EC-C2DA1B0D2B95}"/>
          </ac:spMkLst>
        </pc:spChg>
        <pc:spChg chg="mod">
          <ac:chgData name="Lim Kelvin" userId="624f6ae12bb7b72b" providerId="LiveId" clId="{B272414D-B18A-4D81-997D-E20EBAE48599}" dt="2024-12-22T11:40:53.363" v="6373" actId="165"/>
          <ac:spMkLst>
            <pc:docMk/>
            <pc:sldMk cId="2173149588" sldId="326"/>
            <ac:spMk id="58" creationId="{EF512E07-F960-40F0-88A9-6C765D221114}"/>
          </ac:spMkLst>
        </pc:spChg>
        <pc:spChg chg="mod">
          <ac:chgData name="Lim Kelvin" userId="624f6ae12bb7b72b" providerId="LiveId" clId="{B272414D-B18A-4D81-997D-E20EBAE48599}" dt="2024-12-22T11:40:53.363" v="6373" actId="165"/>
          <ac:spMkLst>
            <pc:docMk/>
            <pc:sldMk cId="2173149588" sldId="326"/>
            <ac:spMk id="61" creationId="{07A95F4F-BE86-4735-A110-BEB85BB12BE6}"/>
          </ac:spMkLst>
        </pc:spChg>
        <pc:spChg chg="mod">
          <ac:chgData name="Lim Kelvin" userId="624f6ae12bb7b72b" providerId="LiveId" clId="{B272414D-B18A-4D81-997D-E20EBAE48599}" dt="2024-12-22T11:40:53.363" v="6373" actId="165"/>
          <ac:spMkLst>
            <pc:docMk/>
            <pc:sldMk cId="2173149588" sldId="326"/>
            <ac:spMk id="63" creationId="{9AE1AD34-653B-40D0-B089-D615D234EB56}"/>
          </ac:spMkLst>
        </pc:spChg>
        <pc:spChg chg="mod">
          <ac:chgData name="Lim Kelvin" userId="624f6ae12bb7b72b" providerId="LiveId" clId="{B272414D-B18A-4D81-997D-E20EBAE48599}" dt="2024-12-22T11:40:53.363" v="6373" actId="165"/>
          <ac:spMkLst>
            <pc:docMk/>
            <pc:sldMk cId="2173149588" sldId="326"/>
            <ac:spMk id="66" creationId="{820CD827-80BE-429B-822B-3E07CE050AF5}"/>
          </ac:spMkLst>
        </pc:spChg>
        <pc:spChg chg="mod">
          <ac:chgData name="Lim Kelvin" userId="624f6ae12bb7b72b" providerId="LiveId" clId="{B272414D-B18A-4D81-997D-E20EBAE48599}" dt="2024-12-22T11:40:53.363" v="6373" actId="165"/>
          <ac:spMkLst>
            <pc:docMk/>
            <pc:sldMk cId="2173149588" sldId="326"/>
            <ac:spMk id="68" creationId="{51F924DF-3F37-4B39-8E13-E8B39CED4342}"/>
          </ac:spMkLst>
        </pc:spChg>
        <pc:spChg chg="mod">
          <ac:chgData name="Lim Kelvin" userId="624f6ae12bb7b72b" providerId="LiveId" clId="{B272414D-B18A-4D81-997D-E20EBAE48599}" dt="2024-12-22T11:40:53.363" v="6373" actId="165"/>
          <ac:spMkLst>
            <pc:docMk/>
            <pc:sldMk cId="2173149588" sldId="326"/>
            <ac:spMk id="71" creationId="{C3B1E62E-17DF-4EE6-B2F7-E9EC959537C9}"/>
          </ac:spMkLst>
        </pc:spChg>
        <pc:spChg chg="mod">
          <ac:chgData name="Lim Kelvin" userId="624f6ae12bb7b72b" providerId="LiveId" clId="{B272414D-B18A-4D81-997D-E20EBAE48599}" dt="2024-12-22T11:40:53.363" v="6373" actId="165"/>
          <ac:spMkLst>
            <pc:docMk/>
            <pc:sldMk cId="2173149588" sldId="326"/>
            <ac:spMk id="73" creationId="{53FBD91A-C4EB-49FB-A885-B9D7365EA237}"/>
          </ac:spMkLst>
        </pc:spChg>
        <pc:spChg chg="mod">
          <ac:chgData name="Lim Kelvin" userId="624f6ae12bb7b72b" providerId="LiveId" clId="{B272414D-B18A-4D81-997D-E20EBAE48599}" dt="2024-12-22T11:40:53.363" v="6373" actId="165"/>
          <ac:spMkLst>
            <pc:docMk/>
            <pc:sldMk cId="2173149588" sldId="326"/>
            <ac:spMk id="76" creationId="{492D6C4A-AA7F-46C9-8F0D-522D8A0A2EF7}"/>
          </ac:spMkLst>
        </pc:spChg>
        <pc:spChg chg="mod">
          <ac:chgData name="Lim Kelvin" userId="624f6ae12bb7b72b" providerId="LiveId" clId="{B272414D-B18A-4D81-997D-E20EBAE48599}" dt="2024-12-22T11:40:53.363" v="6373" actId="165"/>
          <ac:spMkLst>
            <pc:docMk/>
            <pc:sldMk cId="2173149588" sldId="326"/>
            <ac:spMk id="78" creationId="{1E7C70FD-FC7E-4A3E-B369-D8FCFE37575D}"/>
          </ac:spMkLst>
        </pc:spChg>
        <pc:spChg chg="mod">
          <ac:chgData name="Lim Kelvin" userId="624f6ae12bb7b72b" providerId="LiveId" clId="{B272414D-B18A-4D81-997D-E20EBAE48599}" dt="2024-12-22T11:40:53.363" v="6373" actId="165"/>
          <ac:spMkLst>
            <pc:docMk/>
            <pc:sldMk cId="2173149588" sldId="326"/>
            <ac:spMk id="81" creationId="{4958463E-C88B-4A4E-A569-59383EB92F14}"/>
          </ac:spMkLst>
        </pc:spChg>
        <pc:spChg chg="mod">
          <ac:chgData name="Lim Kelvin" userId="624f6ae12bb7b72b" providerId="LiveId" clId="{B272414D-B18A-4D81-997D-E20EBAE48599}" dt="2024-12-22T11:40:53.363" v="6373" actId="165"/>
          <ac:spMkLst>
            <pc:docMk/>
            <pc:sldMk cId="2173149588" sldId="326"/>
            <ac:spMk id="83" creationId="{4C7B94F5-3706-4200-97CC-AF3FA9475A8F}"/>
          </ac:spMkLst>
        </pc:spChg>
        <pc:spChg chg="mod">
          <ac:chgData name="Lim Kelvin" userId="624f6ae12bb7b72b" providerId="LiveId" clId="{B272414D-B18A-4D81-997D-E20EBAE48599}" dt="2024-12-22T11:40:53.363" v="6373" actId="165"/>
          <ac:spMkLst>
            <pc:docMk/>
            <pc:sldMk cId="2173149588" sldId="326"/>
            <ac:spMk id="86" creationId="{65ADE4EF-FD51-4F22-81DD-4F06C64ED0A0}"/>
          </ac:spMkLst>
        </pc:spChg>
        <pc:spChg chg="mod">
          <ac:chgData name="Lim Kelvin" userId="624f6ae12bb7b72b" providerId="LiveId" clId="{B272414D-B18A-4D81-997D-E20EBAE48599}" dt="2024-12-22T11:40:53.363" v="6373" actId="165"/>
          <ac:spMkLst>
            <pc:docMk/>
            <pc:sldMk cId="2173149588" sldId="326"/>
            <ac:spMk id="88" creationId="{2DCC5229-7561-4C36-9A26-B0FAE36AD0B0}"/>
          </ac:spMkLst>
        </pc:spChg>
        <pc:spChg chg="mod">
          <ac:chgData name="Lim Kelvin" userId="624f6ae12bb7b72b" providerId="LiveId" clId="{B272414D-B18A-4D81-997D-E20EBAE48599}" dt="2024-12-22T11:40:53.363" v="6373" actId="165"/>
          <ac:spMkLst>
            <pc:docMk/>
            <pc:sldMk cId="2173149588" sldId="326"/>
            <ac:spMk id="91" creationId="{E62EAF8F-DF2C-461E-9D09-73CC796883C3}"/>
          </ac:spMkLst>
        </pc:spChg>
        <pc:spChg chg="add mod topLvl">
          <ac:chgData name="Lim Kelvin" userId="624f6ae12bb7b72b" providerId="LiveId" clId="{B272414D-B18A-4D81-997D-E20EBAE48599}" dt="2024-12-22T11:40:53.363" v="6373" actId="165"/>
          <ac:spMkLst>
            <pc:docMk/>
            <pc:sldMk cId="2173149588" sldId="326"/>
            <ac:spMk id="92" creationId="{790025B0-A7AF-43B3-B299-9DD6BE088B38}"/>
          </ac:spMkLst>
        </pc:spChg>
        <pc:spChg chg="mod">
          <ac:chgData name="Lim Kelvin" userId="624f6ae12bb7b72b" providerId="LiveId" clId="{B272414D-B18A-4D81-997D-E20EBAE48599}" dt="2024-12-22T11:40:53.363" v="6373" actId="165"/>
          <ac:spMkLst>
            <pc:docMk/>
            <pc:sldMk cId="2173149588" sldId="326"/>
            <ac:spMk id="94" creationId="{94D1FB61-CD81-4386-A809-7E830D8AB106}"/>
          </ac:spMkLst>
        </pc:spChg>
        <pc:spChg chg="mod">
          <ac:chgData name="Lim Kelvin" userId="624f6ae12bb7b72b" providerId="LiveId" clId="{B272414D-B18A-4D81-997D-E20EBAE48599}" dt="2024-12-22T11:40:53.363" v="6373" actId="165"/>
          <ac:spMkLst>
            <pc:docMk/>
            <pc:sldMk cId="2173149588" sldId="326"/>
            <ac:spMk id="97" creationId="{AC5EA34C-1FBA-4D72-8F8C-3D3BEF8384E0}"/>
          </ac:spMkLst>
        </pc:spChg>
        <pc:spChg chg="mod">
          <ac:chgData name="Lim Kelvin" userId="624f6ae12bb7b72b" providerId="LiveId" clId="{B272414D-B18A-4D81-997D-E20EBAE48599}" dt="2024-12-22T11:40:53.363" v="6373" actId="165"/>
          <ac:spMkLst>
            <pc:docMk/>
            <pc:sldMk cId="2173149588" sldId="326"/>
            <ac:spMk id="99" creationId="{38854133-984D-4D09-B367-DD8FE5C19DF1}"/>
          </ac:spMkLst>
        </pc:spChg>
        <pc:spChg chg="mod">
          <ac:chgData name="Lim Kelvin" userId="624f6ae12bb7b72b" providerId="LiveId" clId="{B272414D-B18A-4D81-997D-E20EBAE48599}" dt="2024-12-22T11:40:53.363" v="6373" actId="165"/>
          <ac:spMkLst>
            <pc:docMk/>
            <pc:sldMk cId="2173149588" sldId="326"/>
            <ac:spMk id="102" creationId="{6526D979-A0D3-4FAA-92C3-3AAD4140A854}"/>
          </ac:spMkLst>
        </pc:spChg>
        <pc:spChg chg="add mod">
          <ac:chgData name="Lim Kelvin" userId="624f6ae12bb7b72b" providerId="LiveId" clId="{B272414D-B18A-4D81-997D-E20EBAE48599}" dt="2024-12-21T22:33:59.056" v="5533"/>
          <ac:spMkLst>
            <pc:docMk/>
            <pc:sldMk cId="2173149588" sldId="326"/>
            <ac:spMk id="103" creationId="{ACACDC91-6B48-490C-A734-3A894C1915B6}"/>
          </ac:spMkLst>
        </pc:spChg>
        <pc:spChg chg="mod">
          <ac:chgData name="Lim Kelvin" userId="624f6ae12bb7b72b" providerId="LiveId" clId="{B272414D-B18A-4D81-997D-E20EBAE48599}" dt="2024-12-22T11:40:53.363" v="6373" actId="165"/>
          <ac:spMkLst>
            <pc:docMk/>
            <pc:sldMk cId="2173149588" sldId="326"/>
            <ac:spMk id="105" creationId="{CCD1D67F-7C49-40CA-94E6-4045EA2F5EFE}"/>
          </ac:spMkLst>
        </pc:spChg>
        <pc:spChg chg="mod">
          <ac:chgData name="Lim Kelvin" userId="624f6ae12bb7b72b" providerId="LiveId" clId="{B272414D-B18A-4D81-997D-E20EBAE48599}" dt="2024-12-22T11:40:53.363" v="6373" actId="165"/>
          <ac:spMkLst>
            <pc:docMk/>
            <pc:sldMk cId="2173149588" sldId="326"/>
            <ac:spMk id="108" creationId="{1CA271A5-C314-4D0E-AC41-F7B113653AA8}"/>
          </ac:spMkLst>
        </pc:spChg>
        <pc:spChg chg="add mod topLvl">
          <ac:chgData name="Lim Kelvin" userId="624f6ae12bb7b72b" providerId="LiveId" clId="{B272414D-B18A-4D81-997D-E20EBAE48599}" dt="2024-12-22T11:40:53.363" v="6373" actId="165"/>
          <ac:spMkLst>
            <pc:docMk/>
            <pc:sldMk cId="2173149588" sldId="326"/>
            <ac:spMk id="109" creationId="{B7BA8BA4-1DC3-44AF-953A-7F1E06A7BD43}"/>
          </ac:spMkLst>
        </pc:spChg>
        <pc:spChg chg="mod">
          <ac:chgData name="Lim Kelvin" userId="624f6ae12bb7b72b" providerId="LiveId" clId="{B272414D-B18A-4D81-997D-E20EBAE48599}" dt="2024-12-22T11:40:53.363" v="6373" actId="165"/>
          <ac:spMkLst>
            <pc:docMk/>
            <pc:sldMk cId="2173149588" sldId="326"/>
            <ac:spMk id="111" creationId="{0719963C-069B-4087-A424-8AFAE6FC7CF4}"/>
          </ac:spMkLst>
        </pc:spChg>
        <pc:spChg chg="mod">
          <ac:chgData name="Lim Kelvin" userId="624f6ae12bb7b72b" providerId="LiveId" clId="{B272414D-B18A-4D81-997D-E20EBAE48599}" dt="2024-12-22T11:40:53.363" v="6373" actId="165"/>
          <ac:spMkLst>
            <pc:docMk/>
            <pc:sldMk cId="2173149588" sldId="326"/>
            <ac:spMk id="114" creationId="{E757D12A-D6C2-4D60-A063-647EE1557810}"/>
          </ac:spMkLst>
        </pc:spChg>
        <pc:spChg chg="add mod">
          <ac:chgData name="Lim Kelvin" userId="624f6ae12bb7b72b" providerId="LiveId" clId="{B272414D-B18A-4D81-997D-E20EBAE48599}" dt="2024-12-21T22:39:36.699" v="5848"/>
          <ac:spMkLst>
            <pc:docMk/>
            <pc:sldMk cId="2173149588" sldId="326"/>
            <ac:spMk id="115" creationId="{E8F02146-1246-4635-8CE0-81B07733694A}"/>
          </ac:spMkLst>
        </pc:spChg>
        <pc:spChg chg="mod">
          <ac:chgData name="Lim Kelvin" userId="624f6ae12bb7b72b" providerId="LiveId" clId="{B272414D-B18A-4D81-997D-E20EBAE48599}" dt="2024-12-22T11:40:53.363" v="6373" actId="165"/>
          <ac:spMkLst>
            <pc:docMk/>
            <pc:sldMk cId="2173149588" sldId="326"/>
            <ac:spMk id="117" creationId="{DAAF0F44-863A-4278-91B9-5DFDDA06F79C}"/>
          </ac:spMkLst>
        </pc:spChg>
        <pc:spChg chg="mod">
          <ac:chgData name="Lim Kelvin" userId="624f6ae12bb7b72b" providerId="LiveId" clId="{B272414D-B18A-4D81-997D-E20EBAE48599}" dt="2024-12-22T11:40:53.363" v="6373" actId="165"/>
          <ac:spMkLst>
            <pc:docMk/>
            <pc:sldMk cId="2173149588" sldId="326"/>
            <ac:spMk id="120" creationId="{0909D20A-A1F2-4BBD-85B7-2670C5FEF759}"/>
          </ac:spMkLst>
        </pc:spChg>
        <pc:spChg chg="mod">
          <ac:chgData name="Lim Kelvin" userId="624f6ae12bb7b72b" providerId="LiveId" clId="{B272414D-B18A-4D81-997D-E20EBAE48599}" dt="2024-12-22T11:40:53.363" v="6373" actId="165"/>
          <ac:spMkLst>
            <pc:docMk/>
            <pc:sldMk cId="2173149588" sldId="326"/>
            <ac:spMk id="122" creationId="{922E1437-7E19-416A-88F1-76C9BDC5688C}"/>
          </ac:spMkLst>
        </pc:spChg>
        <pc:spChg chg="mod">
          <ac:chgData name="Lim Kelvin" userId="624f6ae12bb7b72b" providerId="LiveId" clId="{B272414D-B18A-4D81-997D-E20EBAE48599}" dt="2024-12-22T11:40:53.363" v="6373" actId="165"/>
          <ac:spMkLst>
            <pc:docMk/>
            <pc:sldMk cId="2173149588" sldId="326"/>
            <ac:spMk id="125" creationId="{481D7826-3D2E-4231-B072-F731F07DD7F7}"/>
          </ac:spMkLst>
        </pc:spChg>
        <pc:spChg chg="mod">
          <ac:chgData name="Lim Kelvin" userId="624f6ae12bb7b72b" providerId="LiveId" clId="{B272414D-B18A-4D81-997D-E20EBAE48599}" dt="2024-12-22T11:40:53.363" v="6373" actId="165"/>
          <ac:spMkLst>
            <pc:docMk/>
            <pc:sldMk cId="2173149588" sldId="326"/>
            <ac:spMk id="127" creationId="{E9EC1FE4-5372-4A77-B940-45252F86CE6A}"/>
          </ac:spMkLst>
        </pc:spChg>
        <pc:spChg chg="mod">
          <ac:chgData name="Lim Kelvin" userId="624f6ae12bb7b72b" providerId="LiveId" clId="{B272414D-B18A-4D81-997D-E20EBAE48599}" dt="2024-12-22T11:40:53.363" v="6373" actId="165"/>
          <ac:spMkLst>
            <pc:docMk/>
            <pc:sldMk cId="2173149588" sldId="326"/>
            <ac:spMk id="130" creationId="{70AD79F3-F664-4845-937C-5EF8908568FE}"/>
          </ac:spMkLst>
        </pc:spChg>
        <pc:grpChg chg="add mod topLvl">
          <ac:chgData name="Lim Kelvin" userId="624f6ae12bb7b72b" providerId="LiveId" clId="{B272414D-B18A-4D81-997D-E20EBAE48599}" dt="2024-12-22T11:40:53.363" v="6373" actId="165"/>
          <ac:grpSpMkLst>
            <pc:docMk/>
            <pc:sldMk cId="2173149588" sldId="326"/>
            <ac:grpSpMk id="2" creationId="{4DCFD059-CDC9-4484-A021-360FEA5FBB66}"/>
          </ac:grpSpMkLst>
        </pc:grpChg>
        <pc:grpChg chg="mod topLvl">
          <ac:chgData name="Lim Kelvin" userId="624f6ae12bb7b72b" providerId="LiveId" clId="{B272414D-B18A-4D81-997D-E20EBAE48599}" dt="2024-12-22T11:40:53.363" v="6373" actId="165"/>
          <ac:grpSpMkLst>
            <pc:docMk/>
            <pc:sldMk cId="2173149588" sldId="326"/>
            <ac:grpSpMk id="5" creationId="{5C972B7F-3970-4C3B-A089-8CABC4A5B0CE}"/>
          </ac:grpSpMkLst>
        </pc:grpChg>
        <pc:grpChg chg="add mod">
          <ac:chgData name="Lim Kelvin" userId="624f6ae12bb7b72b" providerId="LiveId" clId="{B272414D-B18A-4D81-997D-E20EBAE48599}" dt="2024-12-21T22:45:36.644" v="6034" actId="164"/>
          <ac:grpSpMkLst>
            <pc:docMk/>
            <pc:sldMk cId="2173149588" sldId="326"/>
            <ac:grpSpMk id="6" creationId="{D7FE5F6D-339A-4D3D-8BBE-C9E57394919D}"/>
          </ac:grpSpMkLst>
        </pc:grpChg>
        <pc:grpChg chg="add del mod">
          <ac:chgData name="Lim Kelvin" userId="624f6ae12bb7b72b" providerId="LiveId" clId="{B272414D-B18A-4D81-997D-E20EBAE48599}" dt="2024-12-22T11:40:53.363" v="6373" actId="165"/>
          <ac:grpSpMkLst>
            <pc:docMk/>
            <pc:sldMk cId="2173149588" sldId="326"/>
            <ac:grpSpMk id="8" creationId="{532F4B04-3475-45A7-9FFC-E270C9ED6D66}"/>
          </ac:grpSpMkLst>
        </pc:grpChg>
        <pc:grpChg chg="mod topLvl">
          <ac:chgData name="Lim Kelvin" userId="624f6ae12bb7b72b" providerId="LiveId" clId="{B272414D-B18A-4D81-997D-E20EBAE48599}" dt="2024-12-22T11:40:53.363" v="6373" actId="165"/>
          <ac:grpSpMkLst>
            <pc:docMk/>
            <pc:sldMk cId="2173149588" sldId="326"/>
            <ac:grpSpMk id="12" creationId="{247C0EEB-A1D4-42A5-B868-F100F2E4DB38}"/>
          </ac:grpSpMkLst>
        </pc:grpChg>
        <pc:grpChg chg="add mod topLvl">
          <ac:chgData name="Lim Kelvin" userId="624f6ae12bb7b72b" providerId="LiveId" clId="{B272414D-B18A-4D81-997D-E20EBAE48599}" dt="2024-12-22T11:40:53.363" v="6373" actId="165"/>
          <ac:grpSpMkLst>
            <pc:docMk/>
            <pc:sldMk cId="2173149588" sldId="326"/>
            <ac:grpSpMk id="22" creationId="{F05A8129-2C8F-4A1D-BB5A-B779D7BD0601}"/>
          </ac:grpSpMkLst>
        </pc:grpChg>
        <pc:grpChg chg="del">
          <ac:chgData name="Lim Kelvin" userId="624f6ae12bb7b72b" providerId="LiveId" clId="{B272414D-B18A-4D81-997D-E20EBAE48599}" dt="2024-12-21T21:47:38.816" v="4093" actId="478"/>
          <ac:grpSpMkLst>
            <pc:docMk/>
            <pc:sldMk cId="2173149588" sldId="326"/>
            <ac:grpSpMk id="29" creationId="{3F23978D-9FFB-4FF9-9ABC-ADCE2CEAEE6B}"/>
          </ac:grpSpMkLst>
        </pc:grpChg>
        <pc:grpChg chg="mod">
          <ac:chgData name="Lim Kelvin" userId="624f6ae12bb7b72b" providerId="LiveId" clId="{B272414D-B18A-4D81-997D-E20EBAE48599}" dt="2024-12-22T11:40:53.363" v="6373" actId="165"/>
          <ac:grpSpMkLst>
            <pc:docMk/>
            <pc:sldMk cId="2173149588" sldId="326"/>
            <ac:grpSpMk id="30" creationId="{CA8936DA-925F-425E-8AD3-CDE179846D6F}"/>
          </ac:grpSpMkLst>
        </pc:grpChg>
        <pc:grpChg chg="mod">
          <ac:chgData name="Lim Kelvin" userId="624f6ae12bb7b72b" providerId="LiveId" clId="{B272414D-B18A-4D81-997D-E20EBAE48599}" dt="2024-12-22T11:40:53.363" v="6373" actId="165"/>
          <ac:grpSpMkLst>
            <pc:docMk/>
            <pc:sldMk cId="2173149588" sldId="326"/>
            <ac:grpSpMk id="34" creationId="{2FD547B4-ACE2-466A-8B69-7AF0CFE6B9B6}"/>
          </ac:grpSpMkLst>
        </pc:grpChg>
        <pc:grpChg chg="add mod topLvl">
          <ac:chgData name="Lim Kelvin" userId="624f6ae12bb7b72b" providerId="LiveId" clId="{B272414D-B18A-4D81-997D-E20EBAE48599}" dt="2024-12-22T11:40:53.363" v="6373" actId="165"/>
          <ac:grpSpMkLst>
            <pc:docMk/>
            <pc:sldMk cId="2173149588" sldId="326"/>
            <ac:grpSpMk id="37" creationId="{BEA2D22A-0E85-44D6-9D0B-94B05D747592}"/>
          </ac:grpSpMkLst>
        </pc:grpChg>
        <pc:grpChg chg="mod">
          <ac:chgData name="Lim Kelvin" userId="624f6ae12bb7b72b" providerId="LiveId" clId="{B272414D-B18A-4D81-997D-E20EBAE48599}" dt="2024-12-22T11:40:53.363" v="6373" actId="165"/>
          <ac:grpSpMkLst>
            <pc:docMk/>
            <pc:sldMk cId="2173149588" sldId="326"/>
            <ac:grpSpMk id="39" creationId="{BE55F599-7178-4C96-AA64-D6B879BF35CC}"/>
          </ac:grpSpMkLst>
        </pc:grpChg>
        <pc:grpChg chg="add mod topLvl">
          <ac:chgData name="Lim Kelvin" userId="624f6ae12bb7b72b" providerId="LiveId" clId="{B272414D-B18A-4D81-997D-E20EBAE48599}" dt="2024-12-22T11:40:53.363" v="6373" actId="165"/>
          <ac:grpSpMkLst>
            <pc:docMk/>
            <pc:sldMk cId="2173149588" sldId="326"/>
            <ac:grpSpMk id="42" creationId="{454707F3-909C-452D-9547-BB70BC858859}"/>
          </ac:grpSpMkLst>
        </pc:grpChg>
        <pc:grpChg chg="mod">
          <ac:chgData name="Lim Kelvin" userId="624f6ae12bb7b72b" providerId="LiveId" clId="{B272414D-B18A-4D81-997D-E20EBAE48599}" dt="2024-12-22T11:40:53.363" v="6373" actId="165"/>
          <ac:grpSpMkLst>
            <pc:docMk/>
            <pc:sldMk cId="2173149588" sldId="326"/>
            <ac:grpSpMk id="44" creationId="{2D65ECCF-D338-4814-AFFA-C155B7EF5FED}"/>
          </ac:grpSpMkLst>
        </pc:grpChg>
        <pc:grpChg chg="add mod topLvl">
          <ac:chgData name="Lim Kelvin" userId="624f6ae12bb7b72b" providerId="LiveId" clId="{B272414D-B18A-4D81-997D-E20EBAE48599}" dt="2024-12-22T11:40:53.363" v="6373" actId="165"/>
          <ac:grpSpMkLst>
            <pc:docMk/>
            <pc:sldMk cId="2173149588" sldId="326"/>
            <ac:grpSpMk id="47" creationId="{D800BD53-AA07-4802-BABB-8061CE7E2831}"/>
          </ac:grpSpMkLst>
        </pc:grpChg>
        <pc:grpChg chg="mod">
          <ac:chgData name="Lim Kelvin" userId="624f6ae12bb7b72b" providerId="LiveId" clId="{B272414D-B18A-4D81-997D-E20EBAE48599}" dt="2024-12-22T11:40:53.363" v="6373" actId="165"/>
          <ac:grpSpMkLst>
            <pc:docMk/>
            <pc:sldMk cId="2173149588" sldId="326"/>
            <ac:grpSpMk id="49" creationId="{9D66A262-C57E-4C8F-B5EF-C067412DF867}"/>
          </ac:grpSpMkLst>
        </pc:grpChg>
        <pc:grpChg chg="add mod topLvl">
          <ac:chgData name="Lim Kelvin" userId="624f6ae12bb7b72b" providerId="LiveId" clId="{B272414D-B18A-4D81-997D-E20EBAE48599}" dt="2024-12-22T11:40:53.363" v="6373" actId="165"/>
          <ac:grpSpMkLst>
            <pc:docMk/>
            <pc:sldMk cId="2173149588" sldId="326"/>
            <ac:grpSpMk id="52" creationId="{4A0026BF-696B-4E9E-B2CE-E1E49F8736E2}"/>
          </ac:grpSpMkLst>
        </pc:grpChg>
        <pc:grpChg chg="mod">
          <ac:chgData name="Lim Kelvin" userId="624f6ae12bb7b72b" providerId="LiveId" clId="{B272414D-B18A-4D81-997D-E20EBAE48599}" dt="2024-12-22T11:40:53.363" v="6373" actId="165"/>
          <ac:grpSpMkLst>
            <pc:docMk/>
            <pc:sldMk cId="2173149588" sldId="326"/>
            <ac:grpSpMk id="54" creationId="{6337F59F-B832-4D8D-8FC5-86DC71E1688D}"/>
          </ac:grpSpMkLst>
        </pc:grpChg>
        <pc:grpChg chg="add mod topLvl">
          <ac:chgData name="Lim Kelvin" userId="624f6ae12bb7b72b" providerId="LiveId" clId="{B272414D-B18A-4D81-997D-E20EBAE48599}" dt="2024-12-22T11:40:53.363" v="6373" actId="165"/>
          <ac:grpSpMkLst>
            <pc:docMk/>
            <pc:sldMk cId="2173149588" sldId="326"/>
            <ac:grpSpMk id="57" creationId="{8561F5A9-C316-4304-8EC4-647FDB9CA7B8}"/>
          </ac:grpSpMkLst>
        </pc:grpChg>
        <pc:grpChg chg="mod">
          <ac:chgData name="Lim Kelvin" userId="624f6ae12bb7b72b" providerId="LiveId" clId="{B272414D-B18A-4D81-997D-E20EBAE48599}" dt="2024-12-22T11:40:53.363" v="6373" actId="165"/>
          <ac:grpSpMkLst>
            <pc:docMk/>
            <pc:sldMk cId="2173149588" sldId="326"/>
            <ac:grpSpMk id="59" creationId="{9BD502FB-208A-4B28-94F8-4A0ED53DB591}"/>
          </ac:grpSpMkLst>
        </pc:grpChg>
        <pc:grpChg chg="add mod topLvl">
          <ac:chgData name="Lim Kelvin" userId="624f6ae12bb7b72b" providerId="LiveId" clId="{B272414D-B18A-4D81-997D-E20EBAE48599}" dt="2024-12-22T11:40:53.363" v="6373" actId="165"/>
          <ac:grpSpMkLst>
            <pc:docMk/>
            <pc:sldMk cId="2173149588" sldId="326"/>
            <ac:grpSpMk id="62" creationId="{8044EBE9-381F-4DEC-8E54-A76699AEDF5A}"/>
          </ac:grpSpMkLst>
        </pc:grpChg>
        <pc:grpChg chg="mod">
          <ac:chgData name="Lim Kelvin" userId="624f6ae12bb7b72b" providerId="LiveId" clId="{B272414D-B18A-4D81-997D-E20EBAE48599}" dt="2024-12-22T11:40:53.363" v="6373" actId="165"/>
          <ac:grpSpMkLst>
            <pc:docMk/>
            <pc:sldMk cId="2173149588" sldId="326"/>
            <ac:grpSpMk id="64" creationId="{0BBA066F-8029-4D01-AB8B-0499F7A31ABF}"/>
          </ac:grpSpMkLst>
        </pc:grpChg>
        <pc:grpChg chg="add mod topLvl">
          <ac:chgData name="Lim Kelvin" userId="624f6ae12bb7b72b" providerId="LiveId" clId="{B272414D-B18A-4D81-997D-E20EBAE48599}" dt="2024-12-22T11:40:53.363" v="6373" actId="165"/>
          <ac:grpSpMkLst>
            <pc:docMk/>
            <pc:sldMk cId="2173149588" sldId="326"/>
            <ac:grpSpMk id="67" creationId="{70766451-FA85-4B9C-9F0A-715017D4330D}"/>
          </ac:grpSpMkLst>
        </pc:grpChg>
        <pc:grpChg chg="mod">
          <ac:chgData name="Lim Kelvin" userId="624f6ae12bb7b72b" providerId="LiveId" clId="{B272414D-B18A-4D81-997D-E20EBAE48599}" dt="2024-12-22T11:40:53.363" v="6373" actId="165"/>
          <ac:grpSpMkLst>
            <pc:docMk/>
            <pc:sldMk cId="2173149588" sldId="326"/>
            <ac:grpSpMk id="69" creationId="{779AB890-C4D3-4C80-82D6-1D1FDCCCB7E0}"/>
          </ac:grpSpMkLst>
        </pc:grpChg>
        <pc:grpChg chg="add mod topLvl">
          <ac:chgData name="Lim Kelvin" userId="624f6ae12bb7b72b" providerId="LiveId" clId="{B272414D-B18A-4D81-997D-E20EBAE48599}" dt="2024-12-22T11:40:53.363" v="6373" actId="165"/>
          <ac:grpSpMkLst>
            <pc:docMk/>
            <pc:sldMk cId="2173149588" sldId="326"/>
            <ac:grpSpMk id="72" creationId="{346396C7-1C68-4E45-8B92-8DAAA74EBE1B}"/>
          </ac:grpSpMkLst>
        </pc:grpChg>
        <pc:grpChg chg="mod">
          <ac:chgData name="Lim Kelvin" userId="624f6ae12bb7b72b" providerId="LiveId" clId="{B272414D-B18A-4D81-997D-E20EBAE48599}" dt="2024-12-22T11:40:53.363" v="6373" actId="165"/>
          <ac:grpSpMkLst>
            <pc:docMk/>
            <pc:sldMk cId="2173149588" sldId="326"/>
            <ac:grpSpMk id="74" creationId="{D4540048-3C2C-416F-876D-DD5A8D5E4396}"/>
          </ac:grpSpMkLst>
        </pc:grpChg>
        <pc:grpChg chg="add mod topLvl">
          <ac:chgData name="Lim Kelvin" userId="624f6ae12bb7b72b" providerId="LiveId" clId="{B272414D-B18A-4D81-997D-E20EBAE48599}" dt="2024-12-22T11:40:53.363" v="6373" actId="165"/>
          <ac:grpSpMkLst>
            <pc:docMk/>
            <pc:sldMk cId="2173149588" sldId="326"/>
            <ac:grpSpMk id="77" creationId="{E9345E42-44DA-4BDC-BDEC-185008952CE6}"/>
          </ac:grpSpMkLst>
        </pc:grpChg>
        <pc:grpChg chg="mod">
          <ac:chgData name="Lim Kelvin" userId="624f6ae12bb7b72b" providerId="LiveId" clId="{B272414D-B18A-4D81-997D-E20EBAE48599}" dt="2024-12-22T11:40:53.363" v="6373" actId="165"/>
          <ac:grpSpMkLst>
            <pc:docMk/>
            <pc:sldMk cId="2173149588" sldId="326"/>
            <ac:grpSpMk id="79" creationId="{4D1201F3-A1E1-408C-9AEE-E5DB1009F6EB}"/>
          </ac:grpSpMkLst>
        </pc:grpChg>
        <pc:grpChg chg="add mod topLvl">
          <ac:chgData name="Lim Kelvin" userId="624f6ae12bb7b72b" providerId="LiveId" clId="{B272414D-B18A-4D81-997D-E20EBAE48599}" dt="2024-12-22T11:40:53.363" v="6373" actId="165"/>
          <ac:grpSpMkLst>
            <pc:docMk/>
            <pc:sldMk cId="2173149588" sldId="326"/>
            <ac:grpSpMk id="82" creationId="{EA44BB7A-5A7D-4909-8AB6-81F539995151}"/>
          </ac:grpSpMkLst>
        </pc:grpChg>
        <pc:grpChg chg="mod">
          <ac:chgData name="Lim Kelvin" userId="624f6ae12bb7b72b" providerId="LiveId" clId="{B272414D-B18A-4D81-997D-E20EBAE48599}" dt="2024-12-22T11:40:53.363" v="6373" actId="165"/>
          <ac:grpSpMkLst>
            <pc:docMk/>
            <pc:sldMk cId="2173149588" sldId="326"/>
            <ac:grpSpMk id="84" creationId="{5CB52911-DD6D-4F92-B7D6-7EEBDC4E82EE}"/>
          </ac:grpSpMkLst>
        </pc:grpChg>
        <pc:grpChg chg="add mod topLvl">
          <ac:chgData name="Lim Kelvin" userId="624f6ae12bb7b72b" providerId="LiveId" clId="{B272414D-B18A-4D81-997D-E20EBAE48599}" dt="2024-12-22T11:40:53.363" v="6373" actId="165"/>
          <ac:grpSpMkLst>
            <pc:docMk/>
            <pc:sldMk cId="2173149588" sldId="326"/>
            <ac:grpSpMk id="87" creationId="{D59CB3BB-113B-44F3-8EF3-ACFD3D823A8E}"/>
          </ac:grpSpMkLst>
        </pc:grpChg>
        <pc:grpChg chg="mod">
          <ac:chgData name="Lim Kelvin" userId="624f6ae12bb7b72b" providerId="LiveId" clId="{B272414D-B18A-4D81-997D-E20EBAE48599}" dt="2024-12-22T11:40:53.363" v="6373" actId="165"/>
          <ac:grpSpMkLst>
            <pc:docMk/>
            <pc:sldMk cId="2173149588" sldId="326"/>
            <ac:grpSpMk id="89" creationId="{860EC098-C328-4255-ACB5-A723452E2036}"/>
          </ac:grpSpMkLst>
        </pc:grpChg>
        <pc:grpChg chg="add mod topLvl">
          <ac:chgData name="Lim Kelvin" userId="624f6ae12bb7b72b" providerId="LiveId" clId="{B272414D-B18A-4D81-997D-E20EBAE48599}" dt="2024-12-22T11:40:53.363" v="6373" actId="165"/>
          <ac:grpSpMkLst>
            <pc:docMk/>
            <pc:sldMk cId="2173149588" sldId="326"/>
            <ac:grpSpMk id="93" creationId="{8D04863F-1CBB-4BC7-BA30-233B918D73FD}"/>
          </ac:grpSpMkLst>
        </pc:grpChg>
        <pc:grpChg chg="mod">
          <ac:chgData name="Lim Kelvin" userId="624f6ae12bb7b72b" providerId="LiveId" clId="{B272414D-B18A-4D81-997D-E20EBAE48599}" dt="2024-12-22T11:40:53.363" v="6373" actId="165"/>
          <ac:grpSpMkLst>
            <pc:docMk/>
            <pc:sldMk cId="2173149588" sldId="326"/>
            <ac:grpSpMk id="95" creationId="{76B2108C-4A60-4B21-954A-EACFC96248D3}"/>
          </ac:grpSpMkLst>
        </pc:grpChg>
        <pc:grpChg chg="add mod topLvl">
          <ac:chgData name="Lim Kelvin" userId="624f6ae12bb7b72b" providerId="LiveId" clId="{B272414D-B18A-4D81-997D-E20EBAE48599}" dt="2024-12-22T11:40:53.363" v="6373" actId="165"/>
          <ac:grpSpMkLst>
            <pc:docMk/>
            <pc:sldMk cId="2173149588" sldId="326"/>
            <ac:grpSpMk id="98" creationId="{F9528C6A-1D5B-41A7-8BAF-058F526CBF31}"/>
          </ac:grpSpMkLst>
        </pc:grpChg>
        <pc:grpChg chg="mod">
          <ac:chgData name="Lim Kelvin" userId="624f6ae12bb7b72b" providerId="LiveId" clId="{B272414D-B18A-4D81-997D-E20EBAE48599}" dt="2024-12-22T11:40:53.363" v="6373" actId="165"/>
          <ac:grpSpMkLst>
            <pc:docMk/>
            <pc:sldMk cId="2173149588" sldId="326"/>
            <ac:grpSpMk id="100" creationId="{751FC234-57C5-4349-9DBF-33F20680C15C}"/>
          </ac:grpSpMkLst>
        </pc:grpChg>
        <pc:grpChg chg="add mod topLvl">
          <ac:chgData name="Lim Kelvin" userId="624f6ae12bb7b72b" providerId="LiveId" clId="{B272414D-B18A-4D81-997D-E20EBAE48599}" dt="2024-12-22T11:40:53.363" v="6373" actId="165"/>
          <ac:grpSpMkLst>
            <pc:docMk/>
            <pc:sldMk cId="2173149588" sldId="326"/>
            <ac:grpSpMk id="104" creationId="{EBA89B19-D5C7-44FE-9414-911B8898C6E7}"/>
          </ac:grpSpMkLst>
        </pc:grpChg>
        <pc:grpChg chg="mod">
          <ac:chgData name="Lim Kelvin" userId="624f6ae12bb7b72b" providerId="LiveId" clId="{B272414D-B18A-4D81-997D-E20EBAE48599}" dt="2024-12-22T11:40:53.363" v="6373" actId="165"/>
          <ac:grpSpMkLst>
            <pc:docMk/>
            <pc:sldMk cId="2173149588" sldId="326"/>
            <ac:grpSpMk id="106" creationId="{67667052-F5BA-4F9F-8BE8-2D71BC9FF3E2}"/>
          </ac:grpSpMkLst>
        </pc:grpChg>
        <pc:grpChg chg="add mod topLvl">
          <ac:chgData name="Lim Kelvin" userId="624f6ae12bb7b72b" providerId="LiveId" clId="{B272414D-B18A-4D81-997D-E20EBAE48599}" dt="2024-12-22T11:40:53.363" v="6373" actId="165"/>
          <ac:grpSpMkLst>
            <pc:docMk/>
            <pc:sldMk cId="2173149588" sldId="326"/>
            <ac:grpSpMk id="110" creationId="{F0EC111A-09E0-4E3B-A1AF-66EB93E38978}"/>
          </ac:grpSpMkLst>
        </pc:grpChg>
        <pc:grpChg chg="mod">
          <ac:chgData name="Lim Kelvin" userId="624f6ae12bb7b72b" providerId="LiveId" clId="{B272414D-B18A-4D81-997D-E20EBAE48599}" dt="2024-12-22T11:40:53.363" v="6373" actId="165"/>
          <ac:grpSpMkLst>
            <pc:docMk/>
            <pc:sldMk cId="2173149588" sldId="326"/>
            <ac:grpSpMk id="112" creationId="{9AA3B830-8D9A-47C5-A396-AAD881040A91}"/>
          </ac:grpSpMkLst>
        </pc:grpChg>
        <pc:grpChg chg="add mod topLvl">
          <ac:chgData name="Lim Kelvin" userId="624f6ae12bb7b72b" providerId="LiveId" clId="{B272414D-B18A-4D81-997D-E20EBAE48599}" dt="2024-12-22T11:40:53.363" v="6373" actId="165"/>
          <ac:grpSpMkLst>
            <pc:docMk/>
            <pc:sldMk cId="2173149588" sldId="326"/>
            <ac:grpSpMk id="116" creationId="{3A16488F-EBF5-4893-B663-4EE422E2082D}"/>
          </ac:grpSpMkLst>
        </pc:grpChg>
        <pc:grpChg chg="mod">
          <ac:chgData name="Lim Kelvin" userId="624f6ae12bb7b72b" providerId="LiveId" clId="{B272414D-B18A-4D81-997D-E20EBAE48599}" dt="2024-12-22T11:40:53.363" v="6373" actId="165"/>
          <ac:grpSpMkLst>
            <pc:docMk/>
            <pc:sldMk cId="2173149588" sldId="326"/>
            <ac:grpSpMk id="118" creationId="{A018E277-70BC-4148-A7E5-659437246D0A}"/>
          </ac:grpSpMkLst>
        </pc:grpChg>
        <pc:grpChg chg="add mod topLvl">
          <ac:chgData name="Lim Kelvin" userId="624f6ae12bb7b72b" providerId="LiveId" clId="{B272414D-B18A-4D81-997D-E20EBAE48599}" dt="2024-12-22T11:40:53.363" v="6373" actId="165"/>
          <ac:grpSpMkLst>
            <pc:docMk/>
            <pc:sldMk cId="2173149588" sldId="326"/>
            <ac:grpSpMk id="121" creationId="{72C2E85E-2947-443A-BC9B-8E730C7EA6B7}"/>
          </ac:grpSpMkLst>
        </pc:grpChg>
        <pc:grpChg chg="mod">
          <ac:chgData name="Lim Kelvin" userId="624f6ae12bb7b72b" providerId="LiveId" clId="{B272414D-B18A-4D81-997D-E20EBAE48599}" dt="2024-12-22T11:40:53.363" v="6373" actId="165"/>
          <ac:grpSpMkLst>
            <pc:docMk/>
            <pc:sldMk cId="2173149588" sldId="326"/>
            <ac:grpSpMk id="123" creationId="{F6F5BEE7-4F66-4A04-B2A0-CC1EBC2D9A19}"/>
          </ac:grpSpMkLst>
        </pc:grpChg>
        <pc:grpChg chg="add mod topLvl">
          <ac:chgData name="Lim Kelvin" userId="624f6ae12bb7b72b" providerId="LiveId" clId="{B272414D-B18A-4D81-997D-E20EBAE48599}" dt="2024-12-22T11:40:53.363" v="6373" actId="165"/>
          <ac:grpSpMkLst>
            <pc:docMk/>
            <pc:sldMk cId="2173149588" sldId="326"/>
            <ac:grpSpMk id="126" creationId="{8C009BC7-4F3A-4820-94DF-D18896A8E2A3}"/>
          </ac:grpSpMkLst>
        </pc:grpChg>
        <pc:grpChg chg="mod">
          <ac:chgData name="Lim Kelvin" userId="624f6ae12bb7b72b" providerId="LiveId" clId="{B272414D-B18A-4D81-997D-E20EBAE48599}" dt="2024-12-22T11:40:53.363" v="6373" actId="165"/>
          <ac:grpSpMkLst>
            <pc:docMk/>
            <pc:sldMk cId="2173149588" sldId="326"/>
            <ac:grpSpMk id="128" creationId="{D76BE6AA-C1C2-408A-8B42-20CCBA107EF2}"/>
          </ac:grpSpMkLst>
        </pc:grpChg>
        <pc:picChg chg="mod topLvl">
          <ac:chgData name="Lim Kelvin" userId="624f6ae12bb7b72b" providerId="LiveId" clId="{B272414D-B18A-4D81-997D-E20EBAE48599}" dt="2024-12-22T11:40:53.363" v="6373" actId="165"/>
          <ac:picMkLst>
            <pc:docMk/>
            <pc:sldMk cId="2173149588" sldId="326"/>
            <ac:picMk id="11" creationId="{340AA320-6F3F-4C1C-9C64-F1AB86555C0C}"/>
          </ac:picMkLst>
        </pc:picChg>
        <pc:picChg chg="mod">
          <ac:chgData name="Lim Kelvin" userId="624f6ae12bb7b72b" providerId="LiveId" clId="{B272414D-B18A-4D81-997D-E20EBAE48599}" dt="2024-12-22T11:40:53.363" v="6373" actId="165"/>
          <ac:picMkLst>
            <pc:docMk/>
            <pc:sldMk cId="2173149588" sldId="326"/>
            <ac:picMk id="23" creationId="{966B28C0-77FD-46B4-9AB5-69E94D3BEC6C}"/>
          </ac:picMkLst>
        </pc:picChg>
        <pc:picChg chg="mod">
          <ac:chgData name="Lim Kelvin" userId="624f6ae12bb7b72b" providerId="LiveId" clId="{B272414D-B18A-4D81-997D-E20EBAE48599}" dt="2024-12-22T11:40:53.363" v="6373" actId="165"/>
          <ac:picMkLst>
            <pc:docMk/>
            <pc:sldMk cId="2173149588" sldId="326"/>
            <ac:picMk id="25" creationId="{48D1490E-5F18-4C72-A2FA-93D06FF66808}"/>
          </ac:picMkLst>
        </pc:picChg>
        <pc:picChg chg="mod">
          <ac:chgData name="Lim Kelvin" userId="624f6ae12bb7b72b" providerId="LiveId" clId="{B272414D-B18A-4D81-997D-E20EBAE48599}" dt="2024-12-22T11:40:53.363" v="6373" actId="165"/>
          <ac:picMkLst>
            <pc:docMk/>
            <pc:sldMk cId="2173149588" sldId="326"/>
            <ac:picMk id="35" creationId="{A71E26AE-F4F6-4EC0-8D6A-7568CE3A8B18}"/>
          </ac:picMkLst>
        </pc:picChg>
        <pc:picChg chg="mod">
          <ac:chgData name="Lim Kelvin" userId="624f6ae12bb7b72b" providerId="LiveId" clId="{B272414D-B18A-4D81-997D-E20EBAE48599}" dt="2024-12-22T11:40:53.363" v="6373" actId="165"/>
          <ac:picMkLst>
            <pc:docMk/>
            <pc:sldMk cId="2173149588" sldId="326"/>
            <ac:picMk id="40" creationId="{0EDA7B00-F22F-439A-B685-DC6838C27D29}"/>
          </ac:picMkLst>
        </pc:picChg>
        <pc:picChg chg="mod">
          <ac:chgData name="Lim Kelvin" userId="624f6ae12bb7b72b" providerId="LiveId" clId="{B272414D-B18A-4D81-997D-E20EBAE48599}" dt="2024-12-22T11:40:53.363" v="6373" actId="165"/>
          <ac:picMkLst>
            <pc:docMk/>
            <pc:sldMk cId="2173149588" sldId="326"/>
            <ac:picMk id="45" creationId="{69FE36E4-C0E2-4FF7-BA75-5ED585C13A57}"/>
          </ac:picMkLst>
        </pc:picChg>
        <pc:picChg chg="mod">
          <ac:chgData name="Lim Kelvin" userId="624f6ae12bb7b72b" providerId="LiveId" clId="{B272414D-B18A-4D81-997D-E20EBAE48599}" dt="2024-12-22T11:40:53.363" v="6373" actId="165"/>
          <ac:picMkLst>
            <pc:docMk/>
            <pc:sldMk cId="2173149588" sldId="326"/>
            <ac:picMk id="50" creationId="{3ED48C1E-0326-40B0-B14D-DE78BAD51C67}"/>
          </ac:picMkLst>
        </pc:picChg>
        <pc:picChg chg="mod">
          <ac:chgData name="Lim Kelvin" userId="624f6ae12bb7b72b" providerId="LiveId" clId="{B272414D-B18A-4D81-997D-E20EBAE48599}" dt="2024-12-22T11:40:53.363" v="6373" actId="165"/>
          <ac:picMkLst>
            <pc:docMk/>
            <pc:sldMk cId="2173149588" sldId="326"/>
            <ac:picMk id="55" creationId="{D10F4A70-B439-45D9-A049-4483CACDDB99}"/>
          </ac:picMkLst>
        </pc:picChg>
        <pc:picChg chg="mod">
          <ac:chgData name="Lim Kelvin" userId="624f6ae12bb7b72b" providerId="LiveId" clId="{B272414D-B18A-4D81-997D-E20EBAE48599}" dt="2024-12-22T11:40:53.363" v="6373" actId="165"/>
          <ac:picMkLst>
            <pc:docMk/>
            <pc:sldMk cId="2173149588" sldId="326"/>
            <ac:picMk id="60" creationId="{D07C0BD5-EC27-4D27-A441-6B335E156D54}"/>
          </ac:picMkLst>
        </pc:picChg>
        <pc:picChg chg="mod">
          <ac:chgData name="Lim Kelvin" userId="624f6ae12bb7b72b" providerId="LiveId" clId="{B272414D-B18A-4D81-997D-E20EBAE48599}" dt="2024-12-22T11:40:53.363" v="6373" actId="165"/>
          <ac:picMkLst>
            <pc:docMk/>
            <pc:sldMk cId="2173149588" sldId="326"/>
            <ac:picMk id="65" creationId="{A65C721F-99F9-4B1E-9150-7F6FD1C7E028}"/>
          </ac:picMkLst>
        </pc:picChg>
        <pc:picChg chg="mod">
          <ac:chgData name="Lim Kelvin" userId="624f6ae12bb7b72b" providerId="LiveId" clId="{B272414D-B18A-4D81-997D-E20EBAE48599}" dt="2024-12-22T11:40:53.363" v="6373" actId="165"/>
          <ac:picMkLst>
            <pc:docMk/>
            <pc:sldMk cId="2173149588" sldId="326"/>
            <ac:picMk id="70" creationId="{87A25D6F-8373-4901-94AA-EB41C1710844}"/>
          </ac:picMkLst>
        </pc:picChg>
        <pc:picChg chg="mod">
          <ac:chgData name="Lim Kelvin" userId="624f6ae12bb7b72b" providerId="LiveId" clId="{B272414D-B18A-4D81-997D-E20EBAE48599}" dt="2024-12-22T11:40:53.363" v="6373" actId="165"/>
          <ac:picMkLst>
            <pc:docMk/>
            <pc:sldMk cId="2173149588" sldId="326"/>
            <ac:picMk id="75" creationId="{8D27B197-900D-4DAC-8B75-F906E7FC5C10}"/>
          </ac:picMkLst>
        </pc:picChg>
        <pc:picChg chg="mod">
          <ac:chgData name="Lim Kelvin" userId="624f6ae12bb7b72b" providerId="LiveId" clId="{B272414D-B18A-4D81-997D-E20EBAE48599}" dt="2024-12-22T11:40:53.363" v="6373" actId="165"/>
          <ac:picMkLst>
            <pc:docMk/>
            <pc:sldMk cId="2173149588" sldId="326"/>
            <ac:picMk id="80" creationId="{C456DB19-B229-42E8-86CB-7C2AE2AEBDC9}"/>
          </ac:picMkLst>
        </pc:picChg>
        <pc:picChg chg="mod">
          <ac:chgData name="Lim Kelvin" userId="624f6ae12bb7b72b" providerId="LiveId" clId="{B272414D-B18A-4D81-997D-E20EBAE48599}" dt="2024-12-22T11:40:53.363" v="6373" actId="165"/>
          <ac:picMkLst>
            <pc:docMk/>
            <pc:sldMk cId="2173149588" sldId="326"/>
            <ac:picMk id="85" creationId="{C387D2C7-8DD5-4967-BA8C-93DCBAFBB362}"/>
          </ac:picMkLst>
        </pc:picChg>
        <pc:picChg chg="mod">
          <ac:chgData name="Lim Kelvin" userId="624f6ae12bb7b72b" providerId="LiveId" clId="{B272414D-B18A-4D81-997D-E20EBAE48599}" dt="2024-12-22T11:40:53.363" v="6373" actId="165"/>
          <ac:picMkLst>
            <pc:docMk/>
            <pc:sldMk cId="2173149588" sldId="326"/>
            <ac:picMk id="90" creationId="{2EEE1BD4-ECA7-41CA-8425-DAC71CA36B0F}"/>
          </ac:picMkLst>
        </pc:picChg>
        <pc:picChg chg="mod">
          <ac:chgData name="Lim Kelvin" userId="624f6ae12bb7b72b" providerId="LiveId" clId="{B272414D-B18A-4D81-997D-E20EBAE48599}" dt="2024-12-22T11:40:53.363" v="6373" actId="165"/>
          <ac:picMkLst>
            <pc:docMk/>
            <pc:sldMk cId="2173149588" sldId="326"/>
            <ac:picMk id="96" creationId="{E2CEEA6D-9DF1-45AB-8153-3CD23A92142E}"/>
          </ac:picMkLst>
        </pc:picChg>
        <pc:picChg chg="mod">
          <ac:chgData name="Lim Kelvin" userId="624f6ae12bb7b72b" providerId="LiveId" clId="{B272414D-B18A-4D81-997D-E20EBAE48599}" dt="2024-12-22T11:40:53.363" v="6373" actId="165"/>
          <ac:picMkLst>
            <pc:docMk/>
            <pc:sldMk cId="2173149588" sldId="326"/>
            <ac:picMk id="101" creationId="{98A39E35-BA6B-4E37-AAA5-A682E315E663}"/>
          </ac:picMkLst>
        </pc:picChg>
        <pc:picChg chg="mod">
          <ac:chgData name="Lim Kelvin" userId="624f6ae12bb7b72b" providerId="LiveId" clId="{B272414D-B18A-4D81-997D-E20EBAE48599}" dt="2024-12-22T11:40:53.363" v="6373" actId="165"/>
          <ac:picMkLst>
            <pc:docMk/>
            <pc:sldMk cId="2173149588" sldId="326"/>
            <ac:picMk id="107" creationId="{AE102B2A-0649-40C7-8477-A2BB7783AE42}"/>
          </ac:picMkLst>
        </pc:picChg>
        <pc:picChg chg="mod">
          <ac:chgData name="Lim Kelvin" userId="624f6ae12bb7b72b" providerId="LiveId" clId="{B272414D-B18A-4D81-997D-E20EBAE48599}" dt="2024-12-22T11:40:53.363" v="6373" actId="165"/>
          <ac:picMkLst>
            <pc:docMk/>
            <pc:sldMk cId="2173149588" sldId="326"/>
            <ac:picMk id="113" creationId="{FE68CCC5-1965-4FB8-9EF1-41E4472DC2EE}"/>
          </ac:picMkLst>
        </pc:picChg>
        <pc:picChg chg="mod">
          <ac:chgData name="Lim Kelvin" userId="624f6ae12bb7b72b" providerId="LiveId" clId="{B272414D-B18A-4D81-997D-E20EBAE48599}" dt="2024-12-22T11:40:53.363" v="6373" actId="165"/>
          <ac:picMkLst>
            <pc:docMk/>
            <pc:sldMk cId="2173149588" sldId="326"/>
            <ac:picMk id="119" creationId="{B98DD0A5-2347-4ED9-A674-1023D005C676}"/>
          </ac:picMkLst>
        </pc:picChg>
        <pc:picChg chg="mod">
          <ac:chgData name="Lim Kelvin" userId="624f6ae12bb7b72b" providerId="LiveId" clId="{B272414D-B18A-4D81-997D-E20EBAE48599}" dt="2024-12-22T11:40:53.363" v="6373" actId="165"/>
          <ac:picMkLst>
            <pc:docMk/>
            <pc:sldMk cId="2173149588" sldId="326"/>
            <ac:picMk id="124" creationId="{9C24C14F-F59C-4779-82D1-B6C7A019F254}"/>
          </ac:picMkLst>
        </pc:picChg>
        <pc:picChg chg="mod">
          <ac:chgData name="Lim Kelvin" userId="624f6ae12bb7b72b" providerId="LiveId" clId="{B272414D-B18A-4D81-997D-E20EBAE48599}" dt="2024-12-22T11:40:53.363" v="6373" actId="165"/>
          <ac:picMkLst>
            <pc:docMk/>
            <pc:sldMk cId="2173149588" sldId="326"/>
            <ac:picMk id="129" creationId="{82CFA63D-E7ED-42DD-8E5E-A52FACD47A40}"/>
          </ac:picMkLst>
        </pc:picChg>
      </pc:sldChg>
      <pc:sldChg chg="addSp delSp modSp add del mod">
        <pc:chgData name="Lim Kelvin" userId="624f6ae12bb7b72b" providerId="LiveId" clId="{B272414D-B18A-4D81-997D-E20EBAE48599}" dt="2024-12-21T22:09:07.396" v="4531" actId="47"/>
        <pc:sldMkLst>
          <pc:docMk/>
          <pc:sldMk cId="65751735" sldId="327"/>
        </pc:sldMkLst>
        <pc:spChg chg="mod">
          <ac:chgData name="Lim Kelvin" userId="624f6ae12bb7b72b" providerId="LiveId" clId="{B272414D-B18A-4D81-997D-E20EBAE48599}" dt="2024-12-21T22:01:18.400" v="4350" actId="1076"/>
          <ac:spMkLst>
            <pc:docMk/>
            <pc:sldMk cId="65751735" sldId="327"/>
            <ac:spMk id="7" creationId="{1D71EF6B-3E5A-4363-9A34-55ED4234A49F}"/>
          </ac:spMkLst>
        </pc:spChg>
        <pc:spChg chg="add del mod">
          <ac:chgData name="Lim Kelvin" userId="624f6ae12bb7b72b" providerId="LiveId" clId="{B272414D-B18A-4D81-997D-E20EBAE48599}" dt="2024-12-21T21:48:34.838" v="4122" actId="478"/>
          <ac:spMkLst>
            <pc:docMk/>
            <pc:sldMk cId="65751735" sldId="327"/>
            <ac:spMk id="17" creationId="{E4DB0832-6DCE-4A3D-8DF4-0088C9150845}"/>
          </ac:spMkLst>
        </pc:spChg>
        <pc:spChg chg="mod">
          <ac:chgData name="Lim Kelvin" userId="624f6ae12bb7b72b" providerId="LiveId" clId="{B272414D-B18A-4D81-997D-E20EBAE48599}" dt="2024-12-21T22:01:18.400" v="4350" actId="1076"/>
          <ac:spMkLst>
            <pc:docMk/>
            <pc:sldMk cId="65751735" sldId="327"/>
            <ac:spMk id="18" creationId="{BF147B1C-F6E8-429B-83C7-F6C32066C62C}"/>
          </ac:spMkLst>
        </pc:spChg>
        <pc:spChg chg="mod">
          <ac:chgData name="Lim Kelvin" userId="624f6ae12bb7b72b" providerId="LiveId" clId="{B272414D-B18A-4D81-997D-E20EBAE48599}" dt="2024-12-21T22:01:18.400" v="4350" actId="1076"/>
          <ac:spMkLst>
            <pc:docMk/>
            <pc:sldMk cId="65751735" sldId="327"/>
            <ac:spMk id="19" creationId="{2F342DC3-E81F-4A20-8AE7-92B20BF5D19D}"/>
          </ac:spMkLst>
        </pc:spChg>
        <pc:spChg chg="mod">
          <ac:chgData name="Lim Kelvin" userId="624f6ae12bb7b72b" providerId="LiveId" clId="{B272414D-B18A-4D81-997D-E20EBAE48599}" dt="2024-12-21T22:01:18.400" v="4350" actId="1076"/>
          <ac:spMkLst>
            <pc:docMk/>
            <pc:sldMk cId="65751735" sldId="327"/>
            <ac:spMk id="20" creationId="{F97C61BC-B766-4A9B-8DD6-CDD9982FB140}"/>
          </ac:spMkLst>
        </pc:spChg>
        <pc:spChg chg="add del mod topLvl">
          <ac:chgData name="Lim Kelvin" userId="624f6ae12bb7b72b" providerId="LiveId" clId="{B272414D-B18A-4D81-997D-E20EBAE48599}" dt="2024-12-21T21:56:00.342" v="4272" actId="478"/>
          <ac:spMkLst>
            <pc:docMk/>
            <pc:sldMk cId="65751735" sldId="327"/>
            <ac:spMk id="21" creationId="{BE8B28A4-337C-4A31-BBB1-7C763C22E158}"/>
          </ac:spMkLst>
        </pc:spChg>
        <pc:spChg chg="mod">
          <ac:chgData name="Lim Kelvin" userId="624f6ae12bb7b72b" providerId="LiveId" clId="{B272414D-B18A-4D81-997D-E20EBAE48599}" dt="2024-12-21T21:48:49.406" v="4126"/>
          <ac:spMkLst>
            <pc:docMk/>
            <pc:sldMk cId="65751735" sldId="327"/>
            <ac:spMk id="26" creationId="{2ABEBA87-11E0-4CEB-AA69-1FE38778CBD5}"/>
          </ac:spMkLst>
        </pc:spChg>
        <pc:spChg chg="del">
          <ac:chgData name="Lim Kelvin" userId="624f6ae12bb7b72b" providerId="LiveId" clId="{B272414D-B18A-4D81-997D-E20EBAE48599}" dt="2024-12-21T22:00:27.744" v="4342" actId="478"/>
          <ac:spMkLst>
            <pc:docMk/>
            <pc:sldMk cId="65751735" sldId="327"/>
            <ac:spMk id="28" creationId="{C67B5697-C5FC-479A-9FDC-193385C4ECEF}"/>
          </ac:spMkLst>
        </pc:spChg>
        <pc:spChg chg="mod">
          <ac:chgData name="Lim Kelvin" userId="624f6ae12bb7b72b" providerId="LiveId" clId="{B272414D-B18A-4D81-997D-E20EBAE48599}" dt="2024-12-21T21:58:11.686" v="4297" actId="207"/>
          <ac:spMkLst>
            <pc:docMk/>
            <pc:sldMk cId="65751735" sldId="327"/>
            <ac:spMk id="31" creationId="{69FA8668-FC24-4AFE-B648-113E441154AB}"/>
          </ac:spMkLst>
        </pc:spChg>
        <pc:spChg chg="mod">
          <ac:chgData name="Lim Kelvin" userId="624f6ae12bb7b72b" providerId="LiveId" clId="{B272414D-B18A-4D81-997D-E20EBAE48599}" dt="2024-12-21T21:58:08.921" v="4296"/>
          <ac:spMkLst>
            <pc:docMk/>
            <pc:sldMk cId="65751735" sldId="327"/>
            <ac:spMk id="34" creationId="{E95340A0-7F2F-4D27-9FC4-CF5F22E84A5D}"/>
          </ac:spMkLst>
        </pc:spChg>
        <pc:spChg chg="mod">
          <ac:chgData name="Lim Kelvin" userId="624f6ae12bb7b72b" providerId="LiveId" clId="{B272414D-B18A-4D81-997D-E20EBAE48599}" dt="2024-12-21T21:59:49.380" v="4340" actId="3064"/>
          <ac:spMkLst>
            <pc:docMk/>
            <pc:sldMk cId="65751735" sldId="327"/>
            <ac:spMk id="36" creationId="{F9963C6D-6904-4EA9-BDDD-034CC437CA74}"/>
          </ac:spMkLst>
        </pc:spChg>
        <pc:spChg chg="mod">
          <ac:chgData name="Lim Kelvin" userId="624f6ae12bb7b72b" providerId="LiveId" clId="{B272414D-B18A-4D81-997D-E20EBAE48599}" dt="2024-12-21T21:59:15.215" v="4313"/>
          <ac:spMkLst>
            <pc:docMk/>
            <pc:sldMk cId="65751735" sldId="327"/>
            <ac:spMk id="39" creationId="{B22F9859-A6AD-4216-A044-2F7F3440AD67}"/>
          </ac:spMkLst>
        </pc:spChg>
        <pc:spChg chg="mod">
          <ac:chgData name="Lim Kelvin" userId="624f6ae12bb7b72b" providerId="LiveId" clId="{B272414D-B18A-4D81-997D-E20EBAE48599}" dt="2024-12-21T22:05:37.622" v="4469"/>
          <ac:spMkLst>
            <pc:docMk/>
            <pc:sldMk cId="65751735" sldId="327"/>
            <ac:spMk id="41" creationId="{25F6B46E-AEC4-44F3-A5DB-58A56D468181}"/>
          </ac:spMkLst>
        </pc:spChg>
        <pc:spChg chg="mod">
          <ac:chgData name="Lim Kelvin" userId="624f6ae12bb7b72b" providerId="LiveId" clId="{B272414D-B18A-4D81-997D-E20EBAE48599}" dt="2024-12-21T22:05:37.622" v="4469"/>
          <ac:spMkLst>
            <pc:docMk/>
            <pc:sldMk cId="65751735" sldId="327"/>
            <ac:spMk id="44" creationId="{CC5E37B6-C916-45F2-B581-FA1424833754}"/>
          </ac:spMkLst>
        </pc:spChg>
        <pc:grpChg chg="add del mod">
          <ac:chgData name="Lim Kelvin" userId="624f6ae12bb7b72b" providerId="LiveId" clId="{B272414D-B18A-4D81-997D-E20EBAE48599}" dt="2024-12-21T21:56:00.342" v="4272" actId="478"/>
          <ac:grpSpMkLst>
            <pc:docMk/>
            <pc:sldMk cId="65751735" sldId="327"/>
            <ac:grpSpMk id="2" creationId="{4794D380-2A1A-4905-894A-8287E9569A1A}"/>
          </ac:grpSpMkLst>
        </pc:grpChg>
        <pc:grpChg chg="mod">
          <ac:chgData name="Lim Kelvin" userId="624f6ae12bb7b72b" providerId="LiveId" clId="{B272414D-B18A-4D81-997D-E20EBAE48599}" dt="2024-12-21T22:01:18.400" v="4350" actId="1076"/>
          <ac:grpSpMkLst>
            <pc:docMk/>
            <pc:sldMk cId="65751735" sldId="327"/>
            <ac:grpSpMk id="5" creationId="{5C972B7F-3970-4C3B-A089-8CABC4A5B0CE}"/>
          </ac:grpSpMkLst>
        </pc:grpChg>
        <pc:grpChg chg="mod">
          <ac:chgData name="Lim Kelvin" userId="624f6ae12bb7b72b" providerId="LiveId" clId="{B272414D-B18A-4D81-997D-E20EBAE48599}" dt="2024-12-21T22:01:18.400" v="4350" actId="1076"/>
          <ac:grpSpMkLst>
            <pc:docMk/>
            <pc:sldMk cId="65751735" sldId="327"/>
            <ac:grpSpMk id="12" creationId="{247C0EEB-A1D4-42A5-B868-F100F2E4DB38}"/>
          </ac:grpSpMkLst>
        </pc:grpChg>
        <pc:grpChg chg="add del mod topLvl">
          <ac:chgData name="Lim Kelvin" userId="624f6ae12bb7b72b" providerId="LiveId" clId="{B272414D-B18A-4D81-997D-E20EBAE48599}" dt="2024-12-21T21:56:00.935" v="4273" actId="478"/>
          <ac:grpSpMkLst>
            <pc:docMk/>
            <pc:sldMk cId="65751735" sldId="327"/>
            <ac:grpSpMk id="22" creationId="{13D78A6D-1D75-4CFC-A05A-47AECE4B3F22}"/>
          </ac:grpSpMkLst>
        </pc:grpChg>
        <pc:grpChg chg="add del mod">
          <ac:chgData name="Lim Kelvin" userId="624f6ae12bb7b72b" providerId="LiveId" clId="{B272414D-B18A-4D81-997D-E20EBAE48599}" dt="2024-12-21T21:58:15.642" v="4298" actId="478"/>
          <ac:grpSpMkLst>
            <pc:docMk/>
            <pc:sldMk cId="65751735" sldId="327"/>
            <ac:grpSpMk id="29" creationId="{8D4E8924-977D-4A0C-86D6-ABBF0C497844}"/>
          </ac:grpSpMkLst>
        </pc:grpChg>
        <pc:grpChg chg="mod">
          <ac:chgData name="Lim Kelvin" userId="624f6ae12bb7b72b" providerId="LiveId" clId="{B272414D-B18A-4D81-997D-E20EBAE48599}" dt="2024-12-21T22:01:18.400" v="4350" actId="1076"/>
          <ac:grpSpMkLst>
            <pc:docMk/>
            <pc:sldMk cId="65751735" sldId="327"/>
            <ac:grpSpMk id="30" creationId="{CA8936DA-925F-425E-8AD3-CDE179846D6F}"/>
          </ac:grpSpMkLst>
        </pc:grpChg>
        <pc:grpChg chg="mod">
          <ac:chgData name="Lim Kelvin" userId="624f6ae12bb7b72b" providerId="LiveId" clId="{B272414D-B18A-4D81-997D-E20EBAE48599}" dt="2024-12-21T21:58:08.921" v="4296"/>
          <ac:grpSpMkLst>
            <pc:docMk/>
            <pc:sldMk cId="65751735" sldId="327"/>
            <ac:grpSpMk id="32" creationId="{C1AF3A0E-AAEF-4AC8-BD73-AB55397CCE15}"/>
          </ac:grpSpMkLst>
        </pc:grpChg>
        <pc:grpChg chg="add mod">
          <ac:chgData name="Lim Kelvin" userId="624f6ae12bb7b72b" providerId="LiveId" clId="{B272414D-B18A-4D81-997D-E20EBAE48599}" dt="2024-12-21T22:01:18.400" v="4350" actId="1076"/>
          <ac:grpSpMkLst>
            <pc:docMk/>
            <pc:sldMk cId="65751735" sldId="327"/>
            <ac:grpSpMk id="35" creationId="{1F973BCA-DD0B-4E36-B8EC-EE0CE75E44EC}"/>
          </ac:grpSpMkLst>
        </pc:grpChg>
        <pc:grpChg chg="mod">
          <ac:chgData name="Lim Kelvin" userId="624f6ae12bb7b72b" providerId="LiveId" clId="{B272414D-B18A-4D81-997D-E20EBAE48599}" dt="2024-12-21T21:59:15.215" v="4313"/>
          <ac:grpSpMkLst>
            <pc:docMk/>
            <pc:sldMk cId="65751735" sldId="327"/>
            <ac:grpSpMk id="37" creationId="{F96B5EBD-3043-4B5E-9DAB-754B8844C7B9}"/>
          </ac:grpSpMkLst>
        </pc:grpChg>
        <pc:grpChg chg="add del mod">
          <ac:chgData name="Lim Kelvin" userId="624f6ae12bb7b72b" providerId="LiveId" clId="{B272414D-B18A-4D81-997D-E20EBAE48599}" dt="2024-12-21T22:05:42.612" v="4470"/>
          <ac:grpSpMkLst>
            <pc:docMk/>
            <pc:sldMk cId="65751735" sldId="327"/>
            <ac:grpSpMk id="40" creationId="{B0E3A5C2-270B-4EB7-953A-7D0645434767}"/>
          </ac:grpSpMkLst>
        </pc:grpChg>
        <pc:grpChg chg="mod">
          <ac:chgData name="Lim Kelvin" userId="624f6ae12bb7b72b" providerId="LiveId" clId="{B272414D-B18A-4D81-997D-E20EBAE48599}" dt="2024-12-21T22:05:37.622" v="4469"/>
          <ac:grpSpMkLst>
            <pc:docMk/>
            <pc:sldMk cId="65751735" sldId="327"/>
            <ac:grpSpMk id="42" creationId="{7C28C0E9-568D-427F-BF31-6BBBFC39F4AE}"/>
          </ac:grpSpMkLst>
        </pc:grpChg>
        <pc:picChg chg="mod">
          <ac:chgData name="Lim Kelvin" userId="624f6ae12bb7b72b" providerId="LiveId" clId="{B272414D-B18A-4D81-997D-E20EBAE48599}" dt="2024-12-21T22:01:18.400" v="4350" actId="1076"/>
          <ac:picMkLst>
            <pc:docMk/>
            <pc:sldMk cId="65751735" sldId="327"/>
            <ac:picMk id="11" creationId="{340AA320-6F3F-4C1C-9C64-F1AB86555C0C}"/>
          </ac:picMkLst>
        </pc:picChg>
        <pc:picChg chg="mod">
          <ac:chgData name="Lim Kelvin" userId="624f6ae12bb7b72b" providerId="LiveId" clId="{B272414D-B18A-4D81-997D-E20EBAE48599}" dt="2024-12-21T21:48:49.406" v="4126"/>
          <ac:picMkLst>
            <pc:docMk/>
            <pc:sldMk cId="65751735" sldId="327"/>
            <ac:picMk id="24" creationId="{EC0D140C-7F38-41A9-A45C-84FCCC57742D}"/>
          </ac:picMkLst>
        </pc:picChg>
        <pc:picChg chg="mod">
          <ac:chgData name="Lim Kelvin" userId="624f6ae12bb7b72b" providerId="LiveId" clId="{B272414D-B18A-4D81-997D-E20EBAE48599}" dt="2024-12-21T21:58:08.921" v="4296"/>
          <ac:picMkLst>
            <pc:docMk/>
            <pc:sldMk cId="65751735" sldId="327"/>
            <ac:picMk id="33" creationId="{4C5CC2FA-C85B-4B14-87B2-8C654A61E4A0}"/>
          </ac:picMkLst>
        </pc:picChg>
        <pc:picChg chg="mod">
          <ac:chgData name="Lim Kelvin" userId="624f6ae12bb7b72b" providerId="LiveId" clId="{B272414D-B18A-4D81-997D-E20EBAE48599}" dt="2024-12-21T21:59:15.215" v="4313"/>
          <ac:picMkLst>
            <pc:docMk/>
            <pc:sldMk cId="65751735" sldId="327"/>
            <ac:picMk id="38" creationId="{97D81619-C45A-4416-81AC-46FBBF0620A9}"/>
          </ac:picMkLst>
        </pc:picChg>
        <pc:picChg chg="mod">
          <ac:chgData name="Lim Kelvin" userId="624f6ae12bb7b72b" providerId="LiveId" clId="{B272414D-B18A-4D81-997D-E20EBAE48599}" dt="2024-12-21T22:05:37.622" v="4469"/>
          <ac:picMkLst>
            <pc:docMk/>
            <pc:sldMk cId="65751735" sldId="327"/>
            <ac:picMk id="43" creationId="{28EC2E89-E91F-4267-9557-88EC456F2733}"/>
          </ac:picMkLst>
        </pc:picChg>
      </pc:sldChg>
      <pc:sldChg chg="modSp add del mod">
        <pc:chgData name="Lim Kelvin" userId="624f6ae12bb7b72b" providerId="LiveId" clId="{B272414D-B18A-4D81-997D-E20EBAE48599}" dt="2024-12-21T22:45:34.756" v="6033" actId="2890"/>
        <pc:sldMkLst>
          <pc:docMk/>
          <pc:sldMk cId="2803884570" sldId="327"/>
        </pc:sldMkLst>
        <pc:grpChg chg="mod">
          <ac:chgData name="Lim Kelvin" userId="624f6ae12bb7b72b" providerId="LiveId" clId="{B272414D-B18A-4D81-997D-E20EBAE48599}" dt="2024-12-21T22:45:31.622" v="6032" actId="1076"/>
          <ac:grpSpMkLst>
            <pc:docMk/>
            <pc:sldMk cId="2803884570" sldId="327"/>
            <ac:grpSpMk id="6" creationId="{D7FE5F6D-339A-4D3D-8BBE-C9E57394919D}"/>
          </ac:grpSpMkLst>
        </pc:grpChg>
      </pc:sldChg>
      <pc:sldChg chg="modSp add del mod">
        <pc:chgData name="Lim Kelvin" userId="624f6ae12bb7b72b" providerId="LiveId" clId="{B272414D-B18A-4D81-997D-E20EBAE48599}" dt="2024-12-22T11:33:23.573" v="6144" actId="47"/>
        <pc:sldMkLst>
          <pc:docMk/>
          <pc:sldMk cId="2906077927" sldId="327"/>
        </pc:sldMkLst>
        <pc:grpChg chg="mod">
          <ac:chgData name="Lim Kelvin" userId="624f6ae12bb7b72b" providerId="LiveId" clId="{B272414D-B18A-4D81-997D-E20EBAE48599}" dt="2024-12-21T22:46:23.936" v="6039" actId="1076"/>
          <ac:grpSpMkLst>
            <pc:docMk/>
            <pc:sldMk cId="2906077927" sldId="327"/>
            <ac:grpSpMk id="8" creationId="{532F4B04-3475-45A7-9FFC-E270C9ED6D66}"/>
          </ac:grpSpMkLst>
        </pc:grpChg>
      </pc:sldChg>
      <pc:sldChg chg="modSp add del mod">
        <pc:chgData name="Lim Kelvin" userId="624f6ae12bb7b72b" providerId="LiveId" clId="{B272414D-B18A-4D81-997D-E20EBAE48599}" dt="2024-12-21T22:18:13.944" v="4872" actId="2890"/>
        <pc:sldMkLst>
          <pc:docMk/>
          <pc:sldMk cId="2999901521" sldId="327"/>
        </pc:sldMkLst>
        <pc:spChg chg="mod">
          <ac:chgData name="Lim Kelvin" userId="624f6ae12bb7b72b" providerId="LiveId" clId="{B272414D-B18A-4D81-997D-E20EBAE48599}" dt="2024-12-21T22:18:13.690" v="4871" actId="1076"/>
          <ac:spMkLst>
            <pc:docMk/>
            <pc:sldMk cId="2999901521" sldId="327"/>
            <ac:spMk id="7" creationId="{1D71EF6B-3E5A-4363-9A34-55ED4234A49F}"/>
          </ac:spMkLst>
        </pc:spChg>
        <pc:spChg chg="mod">
          <ac:chgData name="Lim Kelvin" userId="624f6ae12bb7b72b" providerId="LiveId" clId="{B272414D-B18A-4D81-997D-E20EBAE48599}" dt="2024-12-21T22:18:13.690" v="4871" actId="1076"/>
          <ac:spMkLst>
            <pc:docMk/>
            <pc:sldMk cId="2999901521" sldId="327"/>
            <ac:spMk id="18" creationId="{BF147B1C-F6E8-429B-83C7-F6C32066C62C}"/>
          </ac:spMkLst>
        </pc:spChg>
        <pc:spChg chg="mod">
          <ac:chgData name="Lim Kelvin" userId="624f6ae12bb7b72b" providerId="LiveId" clId="{B272414D-B18A-4D81-997D-E20EBAE48599}" dt="2024-12-21T22:18:13.690" v="4871" actId="1076"/>
          <ac:spMkLst>
            <pc:docMk/>
            <pc:sldMk cId="2999901521" sldId="327"/>
            <ac:spMk id="20" creationId="{F97C61BC-B766-4A9B-8DD6-CDD9982FB140}"/>
          </ac:spMkLst>
        </pc:spChg>
        <pc:grpChg chg="mod">
          <ac:chgData name="Lim Kelvin" userId="624f6ae12bb7b72b" providerId="LiveId" clId="{B272414D-B18A-4D81-997D-E20EBAE48599}" dt="2024-12-21T22:18:13.690" v="4871" actId="1076"/>
          <ac:grpSpMkLst>
            <pc:docMk/>
            <pc:sldMk cId="2999901521" sldId="327"/>
            <ac:grpSpMk id="2" creationId="{4DCFD059-CDC9-4484-A021-360FEA5FBB66}"/>
          </ac:grpSpMkLst>
        </pc:grpChg>
        <pc:grpChg chg="mod">
          <ac:chgData name="Lim Kelvin" userId="624f6ae12bb7b72b" providerId="LiveId" clId="{B272414D-B18A-4D81-997D-E20EBAE48599}" dt="2024-12-21T22:18:13.690" v="4871" actId="1076"/>
          <ac:grpSpMkLst>
            <pc:docMk/>
            <pc:sldMk cId="2999901521" sldId="327"/>
            <ac:grpSpMk id="5" creationId="{5C972B7F-3970-4C3B-A089-8CABC4A5B0CE}"/>
          </ac:grpSpMkLst>
        </pc:grpChg>
        <pc:grpChg chg="mod">
          <ac:chgData name="Lim Kelvin" userId="624f6ae12bb7b72b" providerId="LiveId" clId="{B272414D-B18A-4D81-997D-E20EBAE48599}" dt="2024-12-21T22:18:13.690" v="4871" actId="1076"/>
          <ac:grpSpMkLst>
            <pc:docMk/>
            <pc:sldMk cId="2999901521" sldId="327"/>
            <ac:grpSpMk id="12" creationId="{247C0EEB-A1D4-42A5-B868-F100F2E4DB38}"/>
          </ac:grpSpMkLst>
        </pc:grpChg>
        <pc:grpChg chg="mod">
          <ac:chgData name="Lim Kelvin" userId="624f6ae12bb7b72b" providerId="LiveId" clId="{B272414D-B18A-4D81-997D-E20EBAE48599}" dt="2024-12-21T22:18:13.690" v="4871" actId="1076"/>
          <ac:grpSpMkLst>
            <pc:docMk/>
            <pc:sldMk cId="2999901521" sldId="327"/>
            <ac:grpSpMk id="22" creationId="{F05A8129-2C8F-4A1D-BB5A-B779D7BD0601}"/>
          </ac:grpSpMkLst>
        </pc:grpChg>
        <pc:grpChg chg="mod">
          <ac:chgData name="Lim Kelvin" userId="624f6ae12bb7b72b" providerId="LiveId" clId="{B272414D-B18A-4D81-997D-E20EBAE48599}" dt="2024-12-21T22:18:13.690" v="4871" actId="1076"/>
          <ac:grpSpMkLst>
            <pc:docMk/>
            <pc:sldMk cId="2999901521" sldId="327"/>
            <ac:grpSpMk id="37" creationId="{BEA2D22A-0E85-44D6-9D0B-94B05D747592}"/>
          </ac:grpSpMkLst>
        </pc:grpChg>
        <pc:grpChg chg="mod">
          <ac:chgData name="Lim Kelvin" userId="624f6ae12bb7b72b" providerId="LiveId" clId="{B272414D-B18A-4D81-997D-E20EBAE48599}" dt="2024-12-21T22:18:13.690" v="4871" actId="1076"/>
          <ac:grpSpMkLst>
            <pc:docMk/>
            <pc:sldMk cId="2999901521" sldId="327"/>
            <ac:grpSpMk id="42" creationId="{454707F3-909C-452D-9547-BB70BC858859}"/>
          </ac:grpSpMkLst>
        </pc:grpChg>
        <pc:grpChg chg="mod">
          <ac:chgData name="Lim Kelvin" userId="624f6ae12bb7b72b" providerId="LiveId" clId="{B272414D-B18A-4D81-997D-E20EBAE48599}" dt="2024-12-21T22:18:13.690" v="4871" actId="1076"/>
          <ac:grpSpMkLst>
            <pc:docMk/>
            <pc:sldMk cId="2999901521" sldId="327"/>
            <ac:grpSpMk id="47" creationId="{D800BD53-AA07-4802-BABB-8061CE7E2831}"/>
          </ac:grpSpMkLst>
        </pc:grpChg>
        <pc:grpChg chg="mod">
          <ac:chgData name="Lim Kelvin" userId="624f6ae12bb7b72b" providerId="LiveId" clId="{B272414D-B18A-4D81-997D-E20EBAE48599}" dt="2024-12-21T22:18:13.690" v="4871" actId="1076"/>
          <ac:grpSpMkLst>
            <pc:docMk/>
            <pc:sldMk cId="2999901521" sldId="327"/>
            <ac:grpSpMk id="52" creationId="{4A0026BF-696B-4E9E-B2CE-E1E49F8736E2}"/>
          </ac:grpSpMkLst>
        </pc:grpChg>
        <pc:grpChg chg="mod">
          <ac:chgData name="Lim Kelvin" userId="624f6ae12bb7b72b" providerId="LiveId" clId="{B272414D-B18A-4D81-997D-E20EBAE48599}" dt="2024-12-21T22:18:13.690" v="4871" actId="1076"/>
          <ac:grpSpMkLst>
            <pc:docMk/>
            <pc:sldMk cId="2999901521" sldId="327"/>
            <ac:grpSpMk id="57" creationId="{8561F5A9-C316-4304-8EC4-647FDB9CA7B8}"/>
          </ac:grpSpMkLst>
        </pc:grpChg>
        <pc:grpChg chg="mod">
          <ac:chgData name="Lim Kelvin" userId="624f6ae12bb7b72b" providerId="LiveId" clId="{B272414D-B18A-4D81-997D-E20EBAE48599}" dt="2024-12-21T22:18:13.690" v="4871" actId="1076"/>
          <ac:grpSpMkLst>
            <pc:docMk/>
            <pc:sldMk cId="2999901521" sldId="327"/>
            <ac:grpSpMk id="62" creationId="{8044EBE9-381F-4DEC-8E54-A76699AEDF5A}"/>
          </ac:grpSpMkLst>
        </pc:grpChg>
        <pc:grpChg chg="mod">
          <ac:chgData name="Lim Kelvin" userId="624f6ae12bb7b72b" providerId="LiveId" clId="{B272414D-B18A-4D81-997D-E20EBAE48599}" dt="2024-12-21T22:18:13.690" v="4871" actId="1076"/>
          <ac:grpSpMkLst>
            <pc:docMk/>
            <pc:sldMk cId="2999901521" sldId="327"/>
            <ac:grpSpMk id="67" creationId="{70766451-FA85-4B9C-9F0A-715017D4330D}"/>
          </ac:grpSpMkLst>
        </pc:grpChg>
        <pc:picChg chg="mod">
          <ac:chgData name="Lim Kelvin" userId="624f6ae12bb7b72b" providerId="LiveId" clId="{B272414D-B18A-4D81-997D-E20EBAE48599}" dt="2024-12-21T22:18:13.690" v="4871" actId="1076"/>
          <ac:picMkLst>
            <pc:docMk/>
            <pc:sldMk cId="2999901521" sldId="327"/>
            <ac:picMk id="11" creationId="{340AA320-6F3F-4C1C-9C64-F1AB86555C0C}"/>
          </ac:picMkLst>
        </pc:picChg>
      </pc:sldChg>
      <pc:sldChg chg="modSp add del mod">
        <pc:chgData name="Lim Kelvin" userId="624f6ae12bb7b72b" providerId="LiveId" clId="{B272414D-B18A-4D81-997D-E20EBAE48599}" dt="2024-12-22T11:33:23.573" v="6144" actId="47"/>
        <pc:sldMkLst>
          <pc:docMk/>
          <pc:sldMk cId="1590765870" sldId="328"/>
        </pc:sldMkLst>
        <pc:grpChg chg="mod">
          <ac:chgData name="Lim Kelvin" userId="624f6ae12bb7b72b" providerId="LiveId" clId="{B272414D-B18A-4D81-997D-E20EBAE48599}" dt="2024-12-21T22:46:46.643" v="6041" actId="1076"/>
          <ac:grpSpMkLst>
            <pc:docMk/>
            <pc:sldMk cId="1590765870" sldId="328"/>
            <ac:grpSpMk id="8" creationId="{532F4B04-3475-45A7-9FFC-E270C9ED6D66}"/>
          </ac:grpSpMkLst>
        </pc:grpChg>
      </pc:sldChg>
      <pc:sldChg chg="modSp add del mod">
        <pc:chgData name="Lim Kelvin" userId="624f6ae12bb7b72b" providerId="LiveId" clId="{B272414D-B18A-4D81-997D-E20EBAE48599}" dt="2024-12-21T22:18:13.485" v="4870" actId="2890"/>
        <pc:sldMkLst>
          <pc:docMk/>
          <pc:sldMk cId="2542614468" sldId="328"/>
        </pc:sldMkLst>
        <pc:spChg chg="mod">
          <ac:chgData name="Lim Kelvin" userId="624f6ae12bb7b72b" providerId="LiveId" clId="{B272414D-B18A-4D81-997D-E20EBAE48599}" dt="2024-12-21T22:18:13.249" v="4869" actId="1076"/>
          <ac:spMkLst>
            <pc:docMk/>
            <pc:sldMk cId="2542614468" sldId="328"/>
            <ac:spMk id="7" creationId="{1D71EF6B-3E5A-4363-9A34-55ED4234A49F}"/>
          </ac:spMkLst>
        </pc:spChg>
        <pc:spChg chg="mod">
          <ac:chgData name="Lim Kelvin" userId="624f6ae12bb7b72b" providerId="LiveId" clId="{B272414D-B18A-4D81-997D-E20EBAE48599}" dt="2024-12-21T22:18:13.249" v="4869" actId="1076"/>
          <ac:spMkLst>
            <pc:docMk/>
            <pc:sldMk cId="2542614468" sldId="328"/>
            <ac:spMk id="18" creationId="{BF147B1C-F6E8-429B-83C7-F6C32066C62C}"/>
          </ac:spMkLst>
        </pc:spChg>
        <pc:spChg chg="mod">
          <ac:chgData name="Lim Kelvin" userId="624f6ae12bb7b72b" providerId="LiveId" clId="{B272414D-B18A-4D81-997D-E20EBAE48599}" dt="2024-12-21T22:18:13.249" v="4869" actId="1076"/>
          <ac:spMkLst>
            <pc:docMk/>
            <pc:sldMk cId="2542614468" sldId="328"/>
            <ac:spMk id="20" creationId="{F97C61BC-B766-4A9B-8DD6-CDD9982FB140}"/>
          </ac:spMkLst>
        </pc:spChg>
        <pc:grpChg chg="mod">
          <ac:chgData name="Lim Kelvin" userId="624f6ae12bb7b72b" providerId="LiveId" clId="{B272414D-B18A-4D81-997D-E20EBAE48599}" dt="2024-12-21T22:18:13.249" v="4869" actId="1076"/>
          <ac:grpSpMkLst>
            <pc:docMk/>
            <pc:sldMk cId="2542614468" sldId="328"/>
            <ac:grpSpMk id="2" creationId="{4DCFD059-CDC9-4484-A021-360FEA5FBB66}"/>
          </ac:grpSpMkLst>
        </pc:grpChg>
        <pc:grpChg chg="mod">
          <ac:chgData name="Lim Kelvin" userId="624f6ae12bb7b72b" providerId="LiveId" clId="{B272414D-B18A-4D81-997D-E20EBAE48599}" dt="2024-12-21T22:18:13.249" v="4869" actId="1076"/>
          <ac:grpSpMkLst>
            <pc:docMk/>
            <pc:sldMk cId="2542614468" sldId="328"/>
            <ac:grpSpMk id="5" creationId="{5C972B7F-3970-4C3B-A089-8CABC4A5B0CE}"/>
          </ac:grpSpMkLst>
        </pc:grpChg>
        <pc:grpChg chg="mod">
          <ac:chgData name="Lim Kelvin" userId="624f6ae12bb7b72b" providerId="LiveId" clId="{B272414D-B18A-4D81-997D-E20EBAE48599}" dt="2024-12-21T22:18:13.249" v="4869" actId="1076"/>
          <ac:grpSpMkLst>
            <pc:docMk/>
            <pc:sldMk cId="2542614468" sldId="328"/>
            <ac:grpSpMk id="12" creationId="{247C0EEB-A1D4-42A5-B868-F100F2E4DB38}"/>
          </ac:grpSpMkLst>
        </pc:grpChg>
        <pc:grpChg chg="mod">
          <ac:chgData name="Lim Kelvin" userId="624f6ae12bb7b72b" providerId="LiveId" clId="{B272414D-B18A-4D81-997D-E20EBAE48599}" dt="2024-12-21T22:18:13.249" v="4869" actId="1076"/>
          <ac:grpSpMkLst>
            <pc:docMk/>
            <pc:sldMk cId="2542614468" sldId="328"/>
            <ac:grpSpMk id="22" creationId="{F05A8129-2C8F-4A1D-BB5A-B779D7BD0601}"/>
          </ac:grpSpMkLst>
        </pc:grpChg>
        <pc:grpChg chg="mod">
          <ac:chgData name="Lim Kelvin" userId="624f6ae12bb7b72b" providerId="LiveId" clId="{B272414D-B18A-4D81-997D-E20EBAE48599}" dt="2024-12-21T22:18:13.249" v="4869" actId="1076"/>
          <ac:grpSpMkLst>
            <pc:docMk/>
            <pc:sldMk cId="2542614468" sldId="328"/>
            <ac:grpSpMk id="37" creationId="{BEA2D22A-0E85-44D6-9D0B-94B05D747592}"/>
          </ac:grpSpMkLst>
        </pc:grpChg>
        <pc:grpChg chg="mod">
          <ac:chgData name="Lim Kelvin" userId="624f6ae12bb7b72b" providerId="LiveId" clId="{B272414D-B18A-4D81-997D-E20EBAE48599}" dt="2024-12-21T22:18:13.249" v="4869" actId="1076"/>
          <ac:grpSpMkLst>
            <pc:docMk/>
            <pc:sldMk cId="2542614468" sldId="328"/>
            <ac:grpSpMk id="42" creationId="{454707F3-909C-452D-9547-BB70BC858859}"/>
          </ac:grpSpMkLst>
        </pc:grpChg>
        <pc:grpChg chg="mod">
          <ac:chgData name="Lim Kelvin" userId="624f6ae12bb7b72b" providerId="LiveId" clId="{B272414D-B18A-4D81-997D-E20EBAE48599}" dt="2024-12-21T22:18:13.249" v="4869" actId="1076"/>
          <ac:grpSpMkLst>
            <pc:docMk/>
            <pc:sldMk cId="2542614468" sldId="328"/>
            <ac:grpSpMk id="47" creationId="{D800BD53-AA07-4802-BABB-8061CE7E2831}"/>
          </ac:grpSpMkLst>
        </pc:grpChg>
        <pc:grpChg chg="mod">
          <ac:chgData name="Lim Kelvin" userId="624f6ae12bb7b72b" providerId="LiveId" clId="{B272414D-B18A-4D81-997D-E20EBAE48599}" dt="2024-12-21T22:18:13.249" v="4869" actId="1076"/>
          <ac:grpSpMkLst>
            <pc:docMk/>
            <pc:sldMk cId="2542614468" sldId="328"/>
            <ac:grpSpMk id="52" creationId="{4A0026BF-696B-4E9E-B2CE-E1E49F8736E2}"/>
          </ac:grpSpMkLst>
        </pc:grpChg>
        <pc:grpChg chg="mod">
          <ac:chgData name="Lim Kelvin" userId="624f6ae12bb7b72b" providerId="LiveId" clId="{B272414D-B18A-4D81-997D-E20EBAE48599}" dt="2024-12-21T22:18:13.249" v="4869" actId="1076"/>
          <ac:grpSpMkLst>
            <pc:docMk/>
            <pc:sldMk cId="2542614468" sldId="328"/>
            <ac:grpSpMk id="57" creationId="{8561F5A9-C316-4304-8EC4-647FDB9CA7B8}"/>
          </ac:grpSpMkLst>
        </pc:grpChg>
        <pc:grpChg chg="mod">
          <ac:chgData name="Lim Kelvin" userId="624f6ae12bb7b72b" providerId="LiveId" clId="{B272414D-B18A-4D81-997D-E20EBAE48599}" dt="2024-12-21T22:18:13.249" v="4869" actId="1076"/>
          <ac:grpSpMkLst>
            <pc:docMk/>
            <pc:sldMk cId="2542614468" sldId="328"/>
            <ac:grpSpMk id="62" creationId="{8044EBE9-381F-4DEC-8E54-A76699AEDF5A}"/>
          </ac:grpSpMkLst>
        </pc:grpChg>
        <pc:grpChg chg="mod">
          <ac:chgData name="Lim Kelvin" userId="624f6ae12bb7b72b" providerId="LiveId" clId="{B272414D-B18A-4D81-997D-E20EBAE48599}" dt="2024-12-21T22:18:13.249" v="4869" actId="1076"/>
          <ac:grpSpMkLst>
            <pc:docMk/>
            <pc:sldMk cId="2542614468" sldId="328"/>
            <ac:grpSpMk id="67" creationId="{70766451-FA85-4B9C-9F0A-715017D4330D}"/>
          </ac:grpSpMkLst>
        </pc:grpChg>
        <pc:picChg chg="mod">
          <ac:chgData name="Lim Kelvin" userId="624f6ae12bb7b72b" providerId="LiveId" clId="{B272414D-B18A-4D81-997D-E20EBAE48599}" dt="2024-12-21T22:18:13.249" v="4869" actId="1076"/>
          <ac:picMkLst>
            <pc:docMk/>
            <pc:sldMk cId="2542614468" sldId="328"/>
            <ac:picMk id="11" creationId="{340AA320-6F3F-4C1C-9C64-F1AB86555C0C}"/>
          </ac:picMkLst>
        </pc:picChg>
      </pc:sldChg>
      <pc:sldChg chg="modSp add del mod">
        <pc:chgData name="Lim Kelvin" userId="624f6ae12bb7b72b" providerId="LiveId" clId="{B272414D-B18A-4D81-997D-E20EBAE48599}" dt="2024-12-22T11:33:23.573" v="6144" actId="47"/>
        <pc:sldMkLst>
          <pc:docMk/>
          <pc:sldMk cId="1680947836" sldId="329"/>
        </pc:sldMkLst>
        <pc:grpChg chg="mod">
          <ac:chgData name="Lim Kelvin" userId="624f6ae12bb7b72b" providerId="LiveId" clId="{B272414D-B18A-4D81-997D-E20EBAE48599}" dt="2024-12-21T22:47:20.325" v="6048" actId="1076"/>
          <ac:grpSpMkLst>
            <pc:docMk/>
            <pc:sldMk cId="1680947836" sldId="329"/>
            <ac:grpSpMk id="8" creationId="{532F4B04-3475-45A7-9FFC-E270C9ED6D66}"/>
          </ac:grpSpMkLst>
        </pc:grpChg>
      </pc:sldChg>
      <pc:sldChg chg="modSp add del mod">
        <pc:chgData name="Lim Kelvin" userId="624f6ae12bb7b72b" providerId="LiveId" clId="{B272414D-B18A-4D81-997D-E20EBAE48599}" dt="2024-12-22T11:33:23.573" v="6144" actId="47"/>
        <pc:sldMkLst>
          <pc:docMk/>
          <pc:sldMk cId="1359829547" sldId="330"/>
        </pc:sldMkLst>
        <pc:grpChg chg="mod">
          <ac:chgData name="Lim Kelvin" userId="624f6ae12bb7b72b" providerId="LiveId" clId="{B272414D-B18A-4D81-997D-E20EBAE48599}" dt="2024-12-21T22:47:35.189" v="6052" actId="1076"/>
          <ac:grpSpMkLst>
            <pc:docMk/>
            <pc:sldMk cId="1359829547" sldId="330"/>
            <ac:grpSpMk id="8" creationId="{532F4B04-3475-45A7-9FFC-E270C9ED6D66}"/>
          </ac:grpSpMkLst>
        </pc:grpChg>
      </pc:sldChg>
      <pc:sldChg chg="modSp add del mod">
        <pc:chgData name="Lim Kelvin" userId="624f6ae12bb7b72b" providerId="LiveId" clId="{B272414D-B18A-4D81-997D-E20EBAE48599}" dt="2024-12-22T11:33:23.573" v="6144" actId="47"/>
        <pc:sldMkLst>
          <pc:docMk/>
          <pc:sldMk cId="2077779284" sldId="331"/>
        </pc:sldMkLst>
        <pc:grpChg chg="mod">
          <ac:chgData name="Lim Kelvin" userId="624f6ae12bb7b72b" providerId="LiveId" clId="{B272414D-B18A-4D81-997D-E20EBAE48599}" dt="2024-12-21T22:48:20.213" v="6055" actId="1076"/>
          <ac:grpSpMkLst>
            <pc:docMk/>
            <pc:sldMk cId="2077779284" sldId="331"/>
            <ac:grpSpMk id="8" creationId="{532F4B04-3475-45A7-9FFC-E270C9ED6D66}"/>
          </ac:grpSpMkLst>
        </pc:grpChg>
      </pc:sldChg>
      <pc:sldChg chg="modSp add del mod">
        <pc:chgData name="Lim Kelvin" userId="624f6ae12bb7b72b" providerId="LiveId" clId="{B272414D-B18A-4D81-997D-E20EBAE48599}" dt="2024-12-22T11:33:23.573" v="6144" actId="47"/>
        <pc:sldMkLst>
          <pc:docMk/>
          <pc:sldMk cId="3843578801" sldId="332"/>
        </pc:sldMkLst>
        <pc:grpChg chg="mod">
          <ac:chgData name="Lim Kelvin" userId="624f6ae12bb7b72b" providerId="LiveId" clId="{B272414D-B18A-4D81-997D-E20EBAE48599}" dt="2024-12-21T22:48:32.260" v="6058" actId="1076"/>
          <ac:grpSpMkLst>
            <pc:docMk/>
            <pc:sldMk cId="3843578801" sldId="332"/>
            <ac:grpSpMk id="8" creationId="{532F4B04-3475-45A7-9FFC-E270C9ED6D66}"/>
          </ac:grpSpMkLst>
        </pc:grpChg>
      </pc:sldChg>
      <pc:sldChg chg="addSp delSp modSp add del mod modAnim">
        <pc:chgData name="Lim Kelvin" userId="624f6ae12bb7b72b" providerId="LiveId" clId="{B272414D-B18A-4D81-997D-E20EBAE48599}" dt="2024-12-22T12:50:47.222" v="7089" actId="47"/>
        <pc:sldMkLst>
          <pc:docMk/>
          <pc:sldMk cId="3136323136" sldId="333"/>
        </pc:sldMkLst>
        <pc:grpChg chg="del mod">
          <ac:chgData name="Lim Kelvin" userId="624f6ae12bb7b72b" providerId="LiveId" clId="{B272414D-B18A-4D81-997D-E20EBAE48599}" dt="2024-12-22T11:33:30.286" v="6145" actId="478"/>
          <ac:grpSpMkLst>
            <pc:docMk/>
            <pc:sldMk cId="3136323136" sldId="333"/>
            <ac:grpSpMk id="8" creationId="{532F4B04-3475-45A7-9FFC-E270C9ED6D66}"/>
          </ac:grpSpMkLst>
        </pc:grpChg>
        <pc:picChg chg="add mod">
          <ac:chgData name="Lim Kelvin" userId="624f6ae12bb7b72b" providerId="LiveId" clId="{B272414D-B18A-4D81-997D-E20EBAE48599}" dt="2024-12-21T22:53:57.235" v="6119" actId="29295"/>
          <ac:picMkLst>
            <pc:docMk/>
            <pc:sldMk cId="3136323136" sldId="333"/>
            <ac:picMk id="131" creationId="{6B3195EC-830F-46E4-8C57-3B609C777C29}"/>
          </ac:picMkLst>
        </pc:picChg>
      </pc:sldChg>
      <pc:sldChg chg="add del">
        <pc:chgData name="Lim Kelvin" userId="624f6ae12bb7b72b" providerId="LiveId" clId="{B272414D-B18A-4D81-997D-E20EBAE48599}" dt="2024-12-21T22:49:07.150" v="6062" actId="2696"/>
        <pc:sldMkLst>
          <pc:docMk/>
          <pc:sldMk cId="390550991" sldId="334"/>
        </pc:sldMkLst>
      </pc:sldChg>
      <pc:sldChg chg="addSp delSp modSp add del mod ord">
        <pc:chgData name="Lim Kelvin" userId="624f6ae12bb7b72b" providerId="LiveId" clId="{B272414D-B18A-4D81-997D-E20EBAE48599}" dt="2024-12-21T22:52:43.276" v="6093" actId="47"/>
        <pc:sldMkLst>
          <pc:docMk/>
          <pc:sldMk cId="1249390701" sldId="334"/>
        </pc:sldMkLst>
        <pc:spChg chg="del">
          <ac:chgData name="Lim Kelvin" userId="624f6ae12bb7b72b" providerId="LiveId" clId="{B272414D-B18A-4D81-997D-E20EBAE48599}" dt="2024-12-21T22:49:17.399" v="6069" actId="478"/>
          <ac:spMkLst>
            <pc:docMk/>
            <pc:sldMk cId="1249390701" sldId="334"/>
            <ac:spMk id="7" creationId="{1D71EF6B-3E5A-4363-9A34-55ED4234A49F}"/>
          </ac:spMkLst>
        </pc:spChg>
        <pc:grpChg chg="del">
          <ac:chgData name="Lim Kelvin" userId="624f6ae12bb7b72b" providerId="LiveId" clId="{B272414D-B18A-4D81-997D-E20EBAE48599}" dt="2024-12-21T22:49:21.580" v="6070" actId="478"/>
          <ac:grpSpMkLst>
            <pc:docMk/>
            <pc:sldMk cId="1249390701" sldId="334"/>
            <ac:grpSpMk id="8" creationId="{EA7C4EAD-6CEE-49E5-A43D-755F4FA515B9}"/>
          </ac:grpSpMkLst>
        </pc:grpChg>
        <pc:picChg chg="add del mod">
          <ac:chgData name="Lim Kelvin" userId="624f6ae12bb7b72b" providerId="LiveId" clId="{B272414D-B18A-4D81-997D-E20EBAE48599}" dt="2024-12-21T22:50:47.763" v="6077" actId="21"/>
          <ac:picMkLst>
            <pc:docMk/>
            <pc:sldMk cId="1249390701" sldId="334"/>
            <ac:picMk id="3" creationId="{23172352-B459-4060-8B1A-BE18A9B60119}"/>
          </ac:picMkLst>
        </pc:picChg>
        <pc:picChg chg="del">
          <ac:chgData name="Lim Kelvin" userId="624f6ae12bb7b72b" providerId="LiveId" clId="{B272414D-B18A-4D81-997D-E20EBAE48599}" dt="2024-12-21T22:49:15.934" v="6068" actId="478"/>
          <ac:picMkLst>
            <pc:docMk/>
            <pc:sldMk cId="1249390701" sldId="334"/>
            <ac:picMk id="6" creationId="{6D1FA80E-9D23-4E10-A4C8-CFE187BA3696}"/>
          </ac:picMkLst>
        </pc:picChg>
      </pc:sldChg>
      <pc:sldChg chg="add del setBg">
        <pc:chgData name="Lim Kelvin" userId="624f6ae12bb7b72b" providerId="LiveId" clId="{B272414D-B18A-4D81-997D-E20EBAE48599}" dt="2024-12-21T22:49:10.557" v="6064"/>
        <pc:sldMkLst>
          <pc:docMk/>
          <pc:sldMk cId="1591083424" sldId="334"/>
        </pc:sldMkLst>
      </pc:sldChg>
      <pc:sldChg chg="add del">
        <pc:chgData name="Lim Kelvin" userId="624f6ae12bb7b72b" providerId="LiveId" clId="{B272414D-B18A-4D81-997D-E20EBAE48599}" dt="2024-12-21T22:50:09.419" v="6072" actId="47"/>
        <pc:sldMkLst>
          <pc:docMk/>
          <pc:sldMk cId="2226967638" sldId="335"/>
        </pc:sldMkLst>
      </pc:sldChg>
      <pc:sldChg chg="addSp modSp add mod ord">
        <pc:chgData name="Lim Kelvin" userId="624f6ae12bb7b72b" providerId="LiveId" clId="{B272414D-B18A-4D81-997D-E20EBAE48599}" dt="2024-12-22T17:00:58.558" v="9381" actId="1076"/>
        <pc:sldMkLst>
          <pc:docMk/>
          <pc:sldMk cId="3718933054" sldId="335"/>
        </pc:sldMkLst>
        <pc:spChg chg="add mod">
          <ac:chgData name="Lim Kelvin" userId="624f6ae12bb7b72b" providerId="LiveId" clId="{B272414D-B18A-4D81-997D-E20EBAE48599}" dt="2024-12-22T17:00:55.237" v="9380" actId="403"/>
          <ac:spMkLst>
            <pc:docMk/>
            <pc:sldMk cId="3718933054" sldId="335"/>
            <ac:spMk id="5" creationId="{E1B4F0EC-5936-4AEB-9F69-2F208B9C8424}"/>
          </ac:spMkLst>
        </pc:spChg>
        <pc:spChg chg="mod">
          <ac:chgData name="Lim Kelvin" userId="624f6ae12bb7b72b" providerId="LiveId" clId="{B272414D-B18A-4D81-997D-E20EBAE48599}" dt="2024-12-22T17:00:58.558" v="9381" actId="1076"/>
          <ac:spMkLst>
            <pc:docMk/>
            <pc:sldMk cId="3718933054" sldId="335"/>
            <ac:spMk id="28" creationId="{C67B5697-C5FC-479A-9FDC-193385C4ECEF}"/>
          </ac:spMkLst>
        </pc:spChg>
      </pc:sldChg>
      <pc:sldChg chg="add del">
        <pc:chgData name="Lim Kelvin" userId="624f6ae12bb7b72b" providerId="LiveId" clId="{B272414D-B18A-4D81-997D-E20EBAE48599}" dt="2024-12-21T22:55:11.842" v="6121" actId="2890"/>
        <pc:sldMkLst>
          <pc:docMk/>
          <pc:sldMk cId="161570362" sldId="336"/>
        </pc:sldMkLst>
      </pc:sldChg>
      <pc:sldChg chg="addSp delSp modSp add mod">
        <pc:chgData name="Lim Kelvin" userId="624f6ae12bb7b72b" providerId="LiveId" clId="{B272414D-B18A-4D81-997D-E20EBAE48599}" dt="2024-12-22T12:56:16.853" v="7145" actId="20577"/>
        <pc:sldMkLst>
          <pc:docMk/>
          <pc:sldMk cId="1847068088" sldId="336"/>
        </pc:sldMkLst>
        <pc:spChg chg="mod">
          <ac:chgData name="Lim Kelvin" userId="624f6ae12bb7b72b" providerId="LiveId" clId="{B272414D-B18A-4D81-997D-E20EBAE48599}" dt="2024-12-22T12:56:16.853" v="7145" actId="20577"/>
          <ac:spMkLst>
            <pc:docMk/>
            <pc:sldMk cId="1847068088" sldId="336"/>
            <ac:spMk id="5" creationId="{2777AE34-66C5-484D-B5FF-238283C4E668}"/>
          </ac:spMkLst>
        </pc:spChg>
        <pc:spChg chg="mod">
          <ac:chgData name="Lim Kelvin" userId="624f6ae12bb7b72b" providerId="LiveId" clId="{B272414D-B18A-4D81-997D-E20EBAE48599}" dt="2024-12-21T22:55:48.008" v="6129"/>
          <ac:spMkLst>
            <pc:docMk/>
            <pc:sldMk cId="1847068088" sldId="336"/>
            <ac:spMk id="8" creationId="{1DC60843-969B-4D3B-B1B7-1745BD947223}"/>
          </ac:spMkLst>
        </pc:spChg>
        <pc:grpChg chg="add mod">
          <ac:chgData name="Lim Kelvin" userId="624f6ae12bb7b72b" providerId="LiveId" clId="{B272414D-B18A-4D81-997D-E20EBAE48599}" dt="2024-12-21T22:56:09.206" v="6143" actId="1076"/>
          <ac:grpSpMkLst>
            <pc:docMk/>
            <pc:sldMk cId="1847068088" sldId="336"/>
            <ac:grpSpMk id="4" creationId="{01EBC75B-163E-421C-B1AD-990487AD1948}"/>
          </ac:grpSpMkLst>
        </pc:grpChg>
        <pc:grpChg chg="mod">
          <ac:chgData name="Lim Kelvin" userId="624f6ae12bb7b72b" providerId="LiveId" clId="{B272414D-B18A-4D81-997D-E20EBAE48599}" dt="2024-12-21T22:55:48.008" v="6129"/>
          <ac:grpSpMkLst>
            <pc:docMk/>
            <pc:sldMk cId="1847068088" sldId="336"/>
            <ac:grpSpMk id="6" creationId="{88DF1D51-B3C0-4DAC-AB61-E96204052D3A}"/>
          </ac:grpSpMkLst>
        </pc:grpChg>
        <pc:picChg chg="del">
          <ac:chgData name="Lim Kelvin" userId="624f6ae12bb7b72b" providerId="LiveId" clId="{B272414D-B18A-4D81-997D-E20EBAE48599}" dt="2024-12-21T22:55:32.910" v="6128" actId="478"/>
          <ac:picMkLst>
            <pc:docMk/>
            <pc:sldMk cId="1847068088" sldId="336"/>
            <ac:picMk id="3" creationId="{8BF09A3E-06F8-4A90-ACCE-B01A62DC90E0}"/>
          </ac:picMkLst>
        </pc:picChg>
        <pc:picChg chg="mod">
          <ac:chgData name="Lim Kelvin" userId="624f6ae12bb7b72b" providerId="LiveId" clId="{B272414D-B18A-4D81-997D-E20EBAE48599}" dt="2024-12-21T22:55:48.008" v="6129"/>
          <ac:picMkLst>
            <pc:docMk/>
            <pc:sldMk cId="1847068088" sldId="336"/>
            <ac:picMk id="7" creationId="{238D0C73-B6D7-4432-8302-949FA42408F8}"/>
          </ac:picMkLst>
        </pc:picChg>
      </pc:sldChg>
      <pc:sldChg chg="modSp add del mod">
        <pc:chgData name="Lim Kelvin" userId="624f6ae12bb7b72b" providerId="LiveId" clId="{B272414D-B18A-4D81-997D-E20EBAE48599}" dt="2024-12-22T11:41:00.406" v="6375" actId="47"/>
        <pc:sldMkLst>
          <pc:docMk/>
          <pc:sldMk cId="2457105962" sldId="337"/>
        </pc:sldMkLst>
        <pc:grpChg chg="mod">
          <ac:chgData name="Lim Kelvin" userId="624f6ae12bb7b72b" providerId="LiveId" clId="{B272414D-B18A-4D81-997D-E20EBAE48599}" dt="2024-12-22T11:33:57.248" v="6149" actId="1076"/>
          <ac:grpSpMkLst>
            <pc:docMk/>
            <pc:sldMk cId="2457105962" sldId="337"/>
            <ac:grpSpMk id="8" creationId="{532F4B04-3475-45A7-9FFC-E270C9ED6D66}"/>
          </ac:grpSpMkLst>
        </pc:grpChg>
      </pc:sldChg>
      <pc:sldChg chg="addSp delSp modSp add del mod modTransition modAnim">
        <pc:chgData name="Lim Kelvin" userId="624f6ae12bb7b72b" providerId="LiveId" clId="{B272414D-B18A-4D81-997D-E20EBAE48599}" dt="2024-12-22T11:38:18.365" v="6211" actId="47"/>
        <pc:sldMkLst>
          <pc:docMk/>
          <pc:sldMk cId="3378159490" sldId="338"/>
        </pc:sldMkLst>
        <pc:spChg chg="mod">
          <ac:chgData name="Lim Kelvin" userId="624f6ae12bb7b72b" providerId="LiveId" clId="{B272414D-B18A-4D81-997D-E20EBAE48599}" dt="2024-12-22T11:34:02.867" v="6152"/>
          <ac:spMkLst>
            <pc:docMk/>
            <pc:sldMk cId="3378159490" sldId="338"/>
            <ac:spMk id="132" creationId="{0EECF9D6-D8C3-45CF-BCF4-FD4BD195EE10}"/>
          </ac:spMkLst>
        </pc:spChg>
        <pc:spChg chg="mod">
          <ac:chgData name="Lim Kelvin" userId="624f6ae12bb7b72b" providerId="LiveId" clId="{B272414D-B18A-4D81-997D-E20EBAE48599}" dt="2024-12-22T11:34:02.867" v="6152"/>
          <ac:spMkLst>
            <pc:docMk/>
            <pc:sldMk cId="3378159490" sldId="338"/>
            <ac:spMk id="133" creationId="{6A5B5E84-1C75-4C80-A69A-415EF7161D6F}"/>
          </ac:spMkLst>
        </pc:spChg>
        <pc:spChg chg="mod">
          <ac:chgData name="Lim Kelvin" userId="624f6ae12bb7b72b" providerId="LiveId" clId="{B272414D-B18A-4D81-997D-E20EBAE48599}" dt="2024-12-22T11:34:02.867" v="6152"/>
          <ac:spMkLst>
            <pc:docMk/>
            <pc:sldMk cId="3378159490" sldId="338"/>
            <ac:spMk id="136" creationId="{325C34E1-8C19-40E2-8D71-D0F0A936D8B6}"/>
          </ac:spMkLst>
        </pc:spChg>
        <pc:spChg chg="mod">
          <ac:chgData name="Lim Kelvin" userId="624f6ae12bb7b72b" providerId="LiveId" clId="{B272414D-B18A-4D81-997D-E20EBAE48599}" dt="2024-12-22T11:34:02.867" v="6152"/>
          <ac:spMkLst>
            <pc:docMk/>
            <pc:sldMk cId="3378159490" sldId="338"/>
            <ac:spMk id="147" creationId="{BB5797F9-30A6-42D4-A350-1EAEF05AB010}"/>
          </ac:spMkLst>
        </pc:spChg>
        <pc:spChg chg="mod">
          <ac:chgData name="Lim Kelvin" userId="624f6ae12bb7b72b" providerId="LiveId" clId="{B272414D-B18A-4D81-997D-E20EBAE48599}" dt="2024-12-22T11:34:02.867" v="6152"/>
          <ac:spMkLst>
            <pc:docMk/>
            <pc:sldMk cId="3378159490" sldId="338"/>
            <ac:spMk id="152" creationId="{DE841C4B-F2AD-4D40-B897-349C012AED12}"/>
          </ac:spMkLst>
        </pc:spChg>
        <pc:spChg chg="mod">
          <ac:chgData name="Lim Kelvin" userId="624f6ae12bb7b72b" providerId="LiveId" clId="{B272414D-B18A-4D81-997D-E20EBAE48599}" dt="2024-12-22T11:34:02.867" v="6152"/>
          <ac:spMkLst>
            <pc:docMk/>
            <pc:sldMk cId="3378159490" sldId="338"/>
            <ac:spMk id="156" creationId="{86FC15A0-E473-463A-AFCA-26C660B5B00D}"/>
          </ac:spMkLst>
        </pc:spChg>
        <pc:spChg chg="mod">
          <ac:chgData name="Lim Kelvin" userId="624f6ae12bb7b72b" providerId="LiveId" clId="{B272414D-B18A-4D81-997D-E20EBAE48599}" dt="2024-12-22T11:34:02.867" v="6152"/>
          <ac:spMkLst>
            <pc:docMk/>
            <pc:sldMk cId="3378159490" sldId="338"/>
            <ac:spMk id="161" creationId="{B2BCF9EF-12E4-4E5F-B911-481D90D0C5B0}"/>
          </ac:spMkLst>
        </pc:spChg>
        <pc:spChg chg="mod">
          <ac:chgData name="Lim Kelvin" userId="624f6ae12bb7b72b" providerId="LiveId" clId="{B272414D-B18A-4D81-997D-E20EBAE48599}" dt="2024-12-22T11:34:02.867" v="6152"/>
          <ac:spMkLst>
            <pc:docMk/>
            <pc:sldMk cId="3378159490" sldId="338"/>
            <ac:spMk id="164" creationId="{BCF540F8-B4B4-4590-8E67-B076631948FD}"/>
          </ac:spMkLst>
        </pc:spChg>
        <pc:spChg chg="mod">
          <ac:chgData name="Lim Kelvin" userId="624f6ae12bb7b72b" providerId="LiveId" clId="{B272414D-B18A-4D81-997D-E20EBAE48599}" dt="2024-12-22T11:34:02.867" v="6152"/>
          <ac:spMkLst>
            <pc:docMk/>
            <pc:sldMk cId="3378159490" sldId="338"/>
            <ac:spMk id="165" creationId="{E094B083-BB36-4C11-A7B3-8CE6FE957987}"/>
          </ac:spMkLst>
        </pc:spChg>
        <pc:spChg chg="mod">
          <ac:chgData name="Lim Kelvin" userId="624f6ae12bb7b72b" providerId="LiveId" clId="{B272414D-B18A-4D81-997D-E20EBAE48599}" dt="2024-12-22T11:34:02.867" v="6152"/>
          <ac:spMkLst>
            <pc:docMk/>
            <pc:sldMk cId="3378159490" sldId="338"/>
            <ac:spMk id="168" creationId="{6E6F943B-2184-43E8-AE2E-4E4FD811588C}"/>
          </ac:spMkLst>
        </pc:spChg>
        <pc:spChg chg="mod">
          <ac:chgData name="Lim Kelvin" userId="624f6ae12bb7b72b" providerId="LiveId" clId="{B272414D-B18A-4D81-997D-E20EBAE48599}" dt="2024-12-22T11:34:02.867" v="6152"/>
          <ac:spMkLst>
            <pc:docMk/>
            <pc:sldMk cId="3378159490" sldId="338"/>
            <ac:spMk id="169" creationId="{08FFB81B-C3A7-4EE9-9C3F-917676B7074A}"/>
          </ac:spMkLst>
        </pc:spChg>
        <pc:spChg chg="mod">
          <ac:chgData name="Lim Kelvin" userId="624f6ae12bb7b72b" providerId="LiveId" clId="{B272414D-B18A-4D81-997D-E20EBAE48599}" dt="2024-12-22T11:34:02.867" v="6152"/>
          <ac:spMkLst>
            <pc:docMk/>
            <pc:sldMk cId="3378159490" sldId="338"/>
            <ac:spMk id="172" creationId="{A708E2A6-2C68-4C86-AB35-32FEAFF1F3A1}"/>
          </ac:spMkLst>
        </pc:spChg>
        <pc:spChg chg="mod">
          <ac:chgData name="Lim Kelvin" userId="624f6ae12bb7b72b" providerId="LiveId" clId="{B272414D-B18A-4D81-997D-E20EBAE48599}" dt="2024-12-22T11:34:02.867" v="6152"/>
          <ac:spMkLst>
            <pc:docMk/>
            <pc:sldMk cId="3378159490" sldId="338"/>
            <ac:spMk id="173" creationId="{D523C0A4-185B-4102-8149-3DBF52B71EC7}"/>
          </ac:spMkLst>
        </pc:spChg>
        <pc:spChg chg="mod">
          <ac:chgData name="Lim Kelvin" userId="624f6ae12bb7b72b" providerId="LiveId" clId="{B272414D-B18A-4D81-997D-E20EBAE48599}" dt="2024-12-22T11:34:02.867" v="6152"/>
          <ac:spMkLst>
            <pc:docMk/>
            <pc:sldMk cId="3378159490" sldId="338"/>
            <ac:spMk id="176" creationId="{5384C6F2-43F3-4BF9-8626-811BB4E38666}"/>
          </ac:spMkLst>
        </pc:spChg>
        <pc:spChg chg="mod">
          <ac:chgData name="Lim Kelvin" userId="624f6ae12bb7b72b" providerId="LiveId" clId="{B272414D-B18A-4D81-997D-E20EBAE48599}" dt="2024-12-22T11:34:02.867" v="6152"/>
          <ac:spMkLst>
            <pc:docMk/>
            <pc:sldMk cId="3378159490" sldId="338"/>
            <ac:spMk id="177" creationId="{BC4CC305-DDB5-436E-9CBA-E51BD79A8B31}"/>
          </ac:spMkLst>
        </pc:spChg>
        <pc:spChg chg="mod">
          <ac:chgData name="Lim Kelvin" userId="624f6ae12bb7b72b" providerId="LiveId" clId="{B272414D-B18A-4D81-997D-E20EBAE48599}" dt="2024-12-22T11:34:02.867" v="6152"/>
          <ac:spMkLst>
            <pc:docMk/>
            <pc:sldMk cId="3378159490" sldId="338"/>
            <ac:spMk id="180" creationId="{803A6523-5CA6-4D91-B77D-0EF45D4FF177}"/>
          </ac:spMkLst>
        </pc:spChg>
        <pc:spChg chg="mod">
          <ac:chgData name="Lim Kelvin" userId="624f6ae12bb7b72b" providerId="LiveId" clId="{B272414D-B18A-4D81-997D-E20EBAE48599}" dt="2024-12-22T11:34:02.867" v="6152"/>
          <ac:spMkLst>
            <pc:docMk/>
            <pc:sldMk cId="3378159490" sldId="338"/>
            <ac:spMk id="181" creationId="{E9D111B8-860B-4A4F-8842-BCC9AF2F6DB7}"/>
          </ac:spMkLst>
        </pc:spChg>
        <pc:spChg chg="mod">
          <ac:chgData name="Lim Kelvin" userId="624f6ae12bb7b72b" providerId="LiveId" clId="{B272414D-B18A-4D81-997D-E20EBAE48599}" dt="2024-12-22T11:34:02.867" v="6152"/>
          <ac:spMkLst>
            <pc:docMk/>
            <pc:sldMk cId="3378159490" sldId="338"/>
            <ac:spMk id="184" creationId="{1AD06666-DEF7-435C-9FE0-8BA36504F01E}"/>
          </ac:spMkLst>
        </pc:spChg>
        <pc:spChg chg="mod">
          <ac:chgData name="Lim Kelvin" userId="624f6ae12bb7b72b" providerId="LiveId" clId="{B272414D-B18A-4D81-997D-E20EBAE48599}" dt="2024-12-22T11:34:02.867" v="6152"/>
          <ac:spMkLst>
            <pc:docMk/>
            <pc:sldMk cId="3378159490" sldId="338"/>
            <ac:spMk id="185" creationId="{64E3F7A3-D543-474E-9D82-457AF216FFDF}"/>
          </ac:spMkLst>
        </pc:spChg>
        <pc:spChg chg="mod">
          <ac:chgData name="Lim Kelvin" userId="624f6ae12bb7b72b" providerId="LiveId" clId="{B272414D-B18A-4D81-997D-E20EBAE48599}" dt="2024-12-22T11:34:02.867" v="6152"/>
          <ac:spMkLst>
            <pc:docMk/>
            <pc:sldMk cId="3378159490" sldId="338"/>
            <ac:spMk id="188" creationId="{BADAA790-E109-45D9-8D33-79141017E1A7}"/>
          </ac:spMkLst>
        </pc:spChg>
        <pc:spChg chg="mod">
          <ac:chgData name="Lim Kelvin" userId="624f6ae12bb7b72b" providerId="LiveId" clId="{B272414D-B18A-4D81-997D-E20EBAE48599}" dt="2024-12-22T11:34:02.867" v="6152"/>
          <ac:spMkLst>
            <pc:docMk/>
            <pc:sldMk cId="3378159490" sldId="338"/>
            <ac:spMk id="189" creationId="{0CBBA892-A961-4EAD-B7B0-E43EFE75B33F}"/>
          </ac:spMkLst>
        </pc:spChg>
        <pc:spChg chg="mod">
          <ac:chgData name="Lim Kelvin" userId="624f6ae12bb7b72b" providerId="LiveId" clId="{B272414D-B18A-4D81-997D-E20EBAE48599}" dt="2024-12-22T11:34:02.867" v="6152"/>
          <ac:spMkLst>
            <pc:docMk/>
            <pc:sldMk cId="3378159490" sldId="338"/>
            <ac:spMk id="192" creationId="{6418A6BF-1F20-4981-AD65-B8EC8167816E}"/>
          </ac:spMkLst>
        </pc:spChg>
        <pc:spChg chg="mod">
          <ac:chgData name="Lim Kelvin" userId="624f6ae12bb7b72b" providerId="LiveId" clId="{B272414D-B18A-4D81-997D-E20EBAE48599}" dt="2024-12-22T11:34:02.867" v="6152"/>
          <ac:spMkLst>
            <pc:docMk/>
            <pc:sldMk cId="3378159490" sldId="338"/>
            <ac:spMk id="193" creationId="{06089A47-4D44-4A96-A655-C68ED6815142}"/>
          </ac:spMkLst>
        </pc:spChg>
        <pc:spChg chg="mod">
          <ac:chgData name="Lim Kelvin" userId="624f6ae12bb7b72b" providerId="LiveId" clId="{B272414D-B18A-4D81-997D-E20EBAE48599}" dt="2024-12-22T11:34:02.867" v="6152"/>
          <ac:spMkLst>
            <pc:docMk/>
            <pc:sldMk cId="3378159490" sldId="338"/>
            <ac:spMk id="196" creationId="{3B0931BB-C5E4-432D-BAC7-0D7C720E930E}"/>
          </ac:spMkLst>
        </pc:spChg>
        <pc:spChg chg="mod">
          <ac:chgData name="Lim Kelvin" userId="624f6ae12bb7b72b" providerId="LiveId" clId="{B272414D-B18A-4D81-997D-E20EBAE48599}" dt="2024-12-22T11:34:02.867" v="6152"/>
          <ac:spMkLst>
            <pc:docMk/>
            <pc:sldMk cId="3378159490" sldId="338"/>
            <ac:spMk id="197" creationId="{6119B43F-E996-4935-AD44-397BE277A9D6}"/>
          </ac:spMkLst>
        </pc:spChg>
        <pc:spChg chg="mod">
          <ac:chgData name="Lim Kelvin" userId="624f6ae12bb7b72b" providerId="LiveId" clId="{B272414D-B18A-4D81-997D-E20EBAE48599}" dt="2024-12-22T11:34:02.867" v="6152"/>
          <ac:spMkLst>
            <pc:docMk/>
            <pc:sldMk cId="3378159490" sldId="338"/>
            <ac:spMk id="200" creationId="{135B7958-7834-40AB-93B6-BC5E30738C4E}"/>
          </ac:spMkLst>
        </pc:spChg>
        <pc:spChg chg="mod">
          <ac:chgData name="Lim Kelvin" userId="624f6ae12bb7b72b" providerId="LiveId" clId="{B272414D-B18A-4D81-997D-E20EBAE48599}" dt="2024-12-22T11:34:02.867" v="6152"/>
          <ac:spMkLst>
            <pc:docMk/>
            <pc:sldMk cId="3378159490" sldId="338"/>
            <ac:spMk id="201" creationId="{4474C2F2-F004-4BD1-A160-D6AA391A78E8}"/>
          </ac:spMkLst>
        </pc:spChg>
        <pc:spChg chg="mod">
          <ac:chgData name="Lim Kelvin" userId="624f6ae12bb7b72b" providerId="LiveId" clId="{B272414D-B18A-4D81-997D-E20EBAE48599}" dt="2024-12-22T11:34:02.867" v="6152"/>
          <ac:spMkLst>
            <pc:docMk/>
            <pc:sldMk cId="3378159490" sldId="338"/>
            <ac:spMk id="204" creationId="{6D2D2361-7BE7-4BF2-83A0-260AB1FC5E40}"/>
          </ac:spMkLst>
        </pc:spChg>
        <pc:spChg chg="mod">
          <ac:chgData name="Lim Kelvin" userId="624f6ae12bb7b72b" providerId="LiveId" clId="{B272414D-B18A-4D81-997D-E20EBAE48599}" dt="2024-12-22T11:34:02.867" v="6152"/>
          <ac:spMkLst>
            <pc:docMk/>
            <pc:sldMk cId="3378159490" sldId="338"/>
            <ac:spMk id="205" creationId="{346DCE54-CA34-4718-AED1-91B7B08A7A54}"/>
          </ac:spMkLst>
        </pc:spChg>
        <pc:spChg chg="mod">
          <ac:chgData name="Lim Kelvin" userId="624f6ae12bb7b72b" providerId="LiveId" clId="{B272414D-B18A-4D81-997D-E20EBAE48599}" dt="2024-12-22T11:34:02.867" v="6152"/>
          <ac:spMkLst>
            <pc:docMk/>
            <pc:sldMk cId="3378159490" sldId="338"/>
            <ac:spMk id="208" creationId="{ABCAFB16-133F-4BB2-BE76-DB8FA69AE147}"/>
          </ac:spMkLst>
        </pc:spChg>
        <pc:spChg chg="mod">
          <ac:chgData name="Lim Kelvin" userId="624f6ae12bb7b72b" providerId="LiveId" clId="{B272414D-B18A-4D81-997D-E20EBAE48599}" dt="2024-12-22T11:34:02.867" v="6152"/>
          <ac:spMkLst>
            <pc:docMk/>
            <pc:sldMk cId="3378159490" sldId="338"/>
            <ac:spMk id="209" creationId="{13F870A6-22E0-4E4D-92F1-C3E791454AF9}"/>
          </ac:spMkLst>
        </pc:spChg>
        <pc:spChg chg="mod">
          <ac:chgData name="Lim Kelvin" userId="624f6ae12bb7b72b" providerId="LiveId" clId="{B272414D-B18A-4D81-997D-E20EBAE48599}" dt="2024-12-22T11:34:02.867" v="6152"/>
          <ac:spMkLst>
            <pc:docMk/>
            <pc:sldMk cId="3378159490" sldId="338"/>
            <ac:spMk id="212" creationId="{3F20C7F8-B5F6-4DD3-A292-27F0B20C077B}"/>
          </ac:spMkLst>
        </pc:spChg>
        <pc:spChg chg="mod">
          <ac:chgData name="Lim Kelvin" userId="624f6ae12bb7b72b" providerId="LiveId" clId="{B272414D-B18A-4D81-997D-E20EBAE48599}" dt="2024-12-22T11:34:02.867" v="6152"/>
          <ac:spMkLst>
            <pc:docMk/>
            <pc:sldMk cId="3378159490" sldId="338"/>
            <ac:spMk id="213" creationId="{64DFC093-D301-435D-85B7-D029FD4CDAED}"/>
          </ac:spMkLst>
        </pc:spChg>
        <pc:spChg chg="mod">
          <ac:chgData name="Lim Kelvin" userId="624f6ae12bb7b72b" providerId="LiveId" clId="{B272414D-B18A-4D81-997D-E20EBAE48599}" dt="2024-12-22T11:34:02.867" v="6152"/>
          <ac:spMkLst>
            <pc:docMk/>
            <pc:sldMk cId="3378159490" sldId="338"/>
            <ac:spMk id="216" creationId="{F35DB3A2-D4D4-4356-87F6-A43E0FF657D6}"/>
          </ac:spMkLst>
        </pc:spChg>
        <pc:spChg chg="mod">
          <ac:chgData name="Lim Kelvin" userId="624f6ae12bb7b72b" providerId="LiveId" clId="{B272414D-B18A-4D81-997D-E20EBAE48599}" dt="2024-12-22T11:34:02.867" v="6152"/>
          <ac:spMkLst>
            <pc:docMk/>
            <pc:sldMk cId="3378159490" sldId="338"/>
            <ac:spMk id="217" creationId="{D115049D-DB58-48A2-BD20-AD60956B5ABE}"/>
          </ac:spMkLst>
        </pc:spChg>
        <pc:spChg chg="mod">
          <ac:chgData name="Lim Kelvin" userId="624f6ae12bb7b72b" providerId="LiveId" clId="{B272414D-B18A-4D81-997D-E20EBAE48599}" dt="2024-12-22T11:34:02.867" v="6152"/>
          <ac:spMkLst>
            <pc:docMk/>
            <pc:sldMk cId="3378159490" sldId="338"/>
            <ac:spMk id="220" creationId="{781538B4-918E-4438-812A-28C2C897E669}"/>
          </ac:spMkLst>
        </pc:spChg>
        <pc:spChg chg="mod">
          <ac:chgData name="Lim Kelvin" userId="624f6ae12bb7b72b" providerId="LiveId" clId="{B272414D-B18A-4D81-997D-E20EBAE48599}" dt="2024-12-22T11:34:02.867" v="6152"/>
          <ac:spMkLst>
            <pc:docMk/>
            <pc:sldMk cId="3378159490" sldId="338"/>
            <ac:spMk id="221" creationId="{BBC83048-5526-40B2-A4A7-B958E72F363D}"/>
          </ac:spMkLst>
        </pc:spChg>
        <pc:spChg chg="mod">
          <ac:chgData name="Lim Kelvin" userId="624f6ae12bb7b72b" providerId="LiveId" clId="{B272414D-B18A-4D81-997D-E20EBAE48599}" dt="2024-12-22T11:34:02.867" v="6152"/>
          <ac:spMkLst>
            <pc:docMk/>
            <pc:sldMk cId="3378159490" sldId="338"/>
            <ac:spMk id="224" creationId="{650EBDF0-1A8A-4286-8E13-7107B7638DF1}"/>
          </ac:spMkLst>
        </pc:spChg>
        <pc:spChg chg="mod">
          <ac:chgData name="Lim Kelvin" userId="624f6ae12bb7b72b" providerId="LiveId" clId="{B272414D-B18A-4D81-997D-E20EBAE48599}" dt="2024-12-22T11:34:02.867" v="6152"/>
          <ac:spMkLst>
            <pc:docMk/>
            <pc:sldMk cId="3378159490" sldId="338"/>
            <ac:spMk id="225" creationId="{0D054A26-30B4-4F90-A4DA-F2EE325D6A27}"/>
          </ac:spMkLst>
        </pc:spChg>
        <pc:spChg chg="mod">
          <ac:chgData name="Lim Kelvin" userId="624f6ae12bb7b72b" providerId="LiveId" clId="{B272414D-B18A-4D81-997D-E20EBAE48599}" dt="2024-12-22T11:34:02.867" v="6152"/>
          <ac:spMkLst>
            <pc:docMk/>
            <pc:sldMk cId="3378159490" sldId="338"/>
            <ac:spMk id="228" creationId="{C9DC4C50-97FE-40FF-BEF8-367C6ADFAD53}"/>
          </ac:spMkLst>
        </pc:spChg>
        <pc:spChg chg="mod">
          <ac:chgData name="Lim Kelvin" userId="624f6ae12bb7b72b" providerId="LiveId" clId="{B272414D-B18A-4D81-997D-E20EBAE48599}" dt="2024-12-22T11:34:02.867" v="6152"/>
          <ac:spMkLst>
            <pc:docMk/>
            <pc:sldMk cId="3378159490" sldId="338"/>
            <ac:spMk id="229" creationId="{45D3578E-1DDC-4930-A025-40CAEFFEF90F}"/>
          </ac:spMkLst>
        </pc:spChg>
        <pc:spChg chg="mod">
          <ac:chgData name="Lim Kelvin" userId="624f6ae12bb7b72b" providerId="LiveId" clId="{B272414D-B18A-4D81-997D-E20EBAE48599}" dt="2024-12-22T11:34:02.867" v="6152"/>
          <ac:spMkLst>
            <pc:docMk/>
            <pc:sldMk cId="3378159490" sldId="338"/>
            <ac:spMk id="232" creationId="{D72F3C39-5401-435F-98A7-5B3587F94EDC}"/>
          </ac:spMkLst>
        </pc:spChg>
        <pc:spChg chg="mod">
          <ac:chgData name="Lim Kelvin" userId="624f6ae12bb7b72b" providerId="LiveId" clId="{B272414D-B18A-4D81-997D-E20EBAE48599}" dt="2024-12-22T11:34:02.867" v="6152"/>
          <ac:spMkLst>
            <pc:docMk/>
            <pc:sldMk cId="3378159490" sldId="338"/>
            <ac:spMk id="233" creationId="{666C41CC-0A60-474A-A30F-B1E4803F252F}"/>
          </ac:spMkLst>
        </pc:spChg>
        <pc:spChg chg="mod">
          <ac:chgData name="Lim Kelvin" userId="624f6ae12bb7b72b" providerId="LiveId" clId="{B272414D-B18A-4D81-997D-E20EBAE48599}" dt="2024-12-22T11:34:02.867" v="6152"/>
          <ac:spMkLst>
            <pc:docMk/>
            <pc:sldMk cId="3378159490" sldId="338"/>
            <ac:spMk id="236" creationId="{514AADE4-CF9E-46D5-9F82-10C56BECE546}"/>
          </ac:spMkLst>
        </pc:spChg>
        <pc:spChg chg="mod">
          <ac:chgData name="Lim Kelvin" userId="624f6ae12bb7b72b" providerId="LiveId" clId="{B272414D-B18A-4D81-997D-E20EBAE48599}" dt="2024-12-22T11:34:02.867" v="6152"/>
          <ac:spMkLst>
            <pc:docMk/>
            <pc:sldMk cId="3378159490" sldId="338"/>
            <ac:spMk id="237" creationId="{0162B1F1-E119-4C1A-8D26-ED179A2D9E3D}"/>
          </ac:spMkLst>
        </pc:spChg>
        <pc:spChg chg="mod">
          <ac:chgData name="Lim Kelvin" userId="624f6ae12bb7b72b" providerId="LiveId" clId="{B272414D-B18A-4D81-997D-E20EBAE48599}" dt="2024-12-22T11:34:02.867" v="6152"/>
          <ac:spMkLst>
            <pc:docMk/>
            <pc:sldMk cId="3378159490" sldId="338"/>
            <ac:spMk id="240" creationId="{839211C0-E3DF-4026-A8F9-29B397FD758C}"/>
          </ac:spMkLst>
        </pc:spChg>
        <pc:spChg chg="mod">
          <ac:chgData name="Lim Kelvin" userId="624f6ae12bb7b72b" providerId="LiveId" clId="{B272414D-B18A-4D81-997D-E20EBAE48599}" dt="2024-12-22T11:34:02.867" v="6152"/>
          <ac:spMkLst>
            <pc:docMk/>
            <pc:sldMk cId="3378159490" sldId="338"/>
            <ac:spMk id="242" creationId="{A78C31BC-5DD2-4327-9EC5-E76B096AD503}"/>
          </ac:spMkLst>
        </pc:spChg>
        <pc:spChg chg="mod">
          <ac:chgData name="Lim Kelvin" userId="624f6ae12bb7b72b" providerId="LiveId" clId="{B272414D-B18A-4D81-997D-E20EBAE48599}" dt="2024-12-22T11:34:02.867" v="6152"/>
          <ac:spMkLst>
            <pc:docMk/>
            <pc:sldMk cId="3378159490" sldId="338"/>
            <ac:spMk id="243" creationId="{0029FF4F-47FD-4BBA-9714-FCEE59EE38CA}"/>
          </ac:spMkLst>
        </pc:spChg>
        <pc:spChg chg="mod">
          <ac:chgData name="Lim Kelvin" userId="624f6ae12bb7b72b" providerId="LiveId" clId="{B272414D-B18A-4D81-997D-E20EBAE48599}" dt="2024-12-22T11:34:02.867" v="6152"/>
          <ac:spMkLst>
            <pc:docMk/>
            <pc:sldMk cId="3378159490" sldId="338"/>
            <ac:spMk id="244" creationId="{9EB700A6-4B6D-44AC-A3D3-98B99152DF3D}"/>
          </ac:spMkLst>
        </pc:spChg>
        <pc:spChg chg="mod">
          <ac:chgData name="Lim Kelvin" userId="624f6ae12bb7b72b" providerId="LiveId" clId="{B272414D-B18A-4D81-997D-E20EBAE48599}" dt="2024-12-22T11:34:06.489" v="6155"/>
          <ac:spMkLst>
            <pc:docMk/>
            <pc:sldMk cId="3378159490" sldId="338"/>
            <ac:spMk id="246" creationId="{084E1B87-75E1-4A30-84F4-AE46A6E0B1D2}"/>
          </ac:spMkLst>
        </pc:spChg>
        <pc:spChg chg="mod">
          <ac:chgData name="Lim Kelvin" userId="624f6ae12bb7b72b" providerId="LiveId" clId="{B272414D-B18A-4D81-997D-E20EBAE48599}" dt="2024-12-22T11:34:06.489" v="6155"/>
          <ac:spMkLst>
            <pc:docMk/>
            <pc:sldMk cId="3378159490" sldId="338"/>
            <ac:spMk id="247" creationId="{15BA45E2-EF0B-4CA3-BFC9-5C6CBF4FB685}"/>
          </ac:spMkLst>
        </pc:spChg>
        <pc:spChg chg="mod">
          <ac:chgData name="Lim Kelvin" userId="624f6ae12bb7b72b" providerId="LiveId" clId="{B272414D-B18A-4D81-997D-E20EBAE48599}" dt="2024-12-22T11:34:06.489" v="6155"/>
          <ac:spMkLst>
            <pc:docMk/>
            <pc:sldMk cId="3378159490" sldId="338"/>
            <ac:spMk id="250" creationId="{FFD9E399-E942-43B9-B2E4-3E118ADB81F6}"/>
          </ac:spMkLst>
        </pc:spChg>
        <pc:spChg chg="mod">
          <ac:chgData name="Lim Kelvin" userId="624f6ae12bb7b72b" providerId="LiveId" clId="{B272414D-B18A-4D81-997D-E20EBAE48599}" dt="2024-12-22T11:34:06.489" v="6155"/>
          <ac:spMkLst>
            <pc:docMk/>
            <pc:sldMk cId="3378159490" sldId="338"/>
            <ac:spMk id="261" creationId="{5D642368-6E93-402C-A76D-E1C74FCAE527}"/>
          </ac:spMkLst>
        </pc:spChg>
        <pc:spChg chg="mod">
          <ac:chgData name="Lim Kelvin" userId="624f6ae12bb7b72b" providerId="LiveId" clId="{B272414D-B18A-4D81-997D-E20EBAE48599}" dt="2024-12-22T11:34:06.489" v="6155"/>
          <ac:spMkLst>
            <pc:docMk/>
            <pc:sldMk cId="3378159490" sldId="338"/>
            <ac:spMk id="266" creationId="{0A6699E7-5B05-48A3-B511-33D866AB52E3}"/>
          </ac:spMkLst>
        </pc:spChg>
        <pc:spChg chg="mod">
          <ac:chgData name="Lim Kelvin" userId="624f6ae12bb7b72b" providerId="LiveId" clId="{B272414D-B18A-4D81-997D-E20EBAE48599}" dt="2024-12-22T11:34:06.489" v="6155"/>
          <ac:spMkLst>
            <pc:docMk/>
            <pc:sldMk cId="3378159490" sldId="338"/>
            <ac:spMk id="270" creationId="{F09A3B40-AD7E-4F8B-84FA-F3D16E8FDE58}"/>
          </ac:spMkLst>
        </pc:spChg>
        <pc:spChg chg="mod">
          <ac:chgData name="Lim Kelvin" userId="624f6ae12bb7b72b" providerId="LiveId" clId="{B272414D-B18A-4D81-997D-E20EBAE48599}" dt="2024-12-22T11:34:06.489" v="6155"/>
          <ac:spMkLst>
            <pc:docMk/>
            <pc:sldMk cId="3378159490" sldId="338"/>
            <ac:spMk id="275" creationId="{AF9285E9-D076-4AA4-B679-E52132367AA2}"/>
          </ac:spMkLst>
        </pc:spChg>
        <pc:spChg chg="mod">
          <ac:chgData name="Lim Kelvin" userId="624f6ae12bb7b72b" providerId="LiveId" clId="{B272414D-B18A-4D81-997D-E20EBAE48599}" dt="2024-12-22T11:34:06.489" v="6155"/>
          <ac:spMkLst>
            <pc:docMk/>
            <pc:sldMk cId="3378159490" sldId="338"/>
            <ac:spMk id="278" creationId="{93D2E8B2-62F6-4435-80DF-82B121C25F35}"/>
          </ac:spMkLst>
        </pc:spChg>
        <pc:spChg chg="mod">
          <ac:chgData name="Lim Kelvin" userId="624f6ae12bb7b72b" providerId="LiveId" clId="{B272414D-B18A-4D81-997D-E20EBAE48599}" dt="2024-12-22T11:34:06.489" v="6155"/>
          <ac:spMkLst>
            <pc:docMk/>
            <pc:sldMk cId="3378159490" sldId="338"/>
            <ac:spMk id="279" creationId="{D185639A-57CF-4212-8ADE-E087724A4FDA}"/>
          </ac:spMkLst>
        </pc:spChg>
        <pc:spChg chg="mod">
          <ac:chgData name="Lim Kelvin" userId="624f6ae12bb7b72b" providerId="LiveId" clId="{B272414D-B18A-4D81-997D-E20EBAE48599}" dt="2024-12-22T11:34:06.489" v="6155"/>
          <ac:spMkLst>
            <pc:docMk/>
            <pc:sldMk cId="3378159490" sldId="338"/>
            <ac:spMk id="282" creationId="{190DD709-947D-4F31-AABC-19FFE00ACB8D}"/>
          </ac:spMkLst>
        </pc:spChg>
        <pc:spChg chg="mod">
          <ac:chgData name="Lim Kelvin" userId="624f6ae12bb7b72b" providerId="LiveId" clId="{B272414D-B18A-4D81-997D-E20EBAE48599}" dt="2024-12-22T11:34:06.489" v="6155"/>
          <ac:spMkLst>
            <pc:docMk/>
            <pc:sldMk cId="3378159490" sldId="338"/>
            <ac:spMk id="283" creationId="{797D917A-D1B8-46F1-A315-6E6C1DB05873}"/>
          </ac:spMkLst>
        </pc:spChg>
        <pc:spChg chg="mod">
          <ac:chgData name="Lim Kelvin" userId="624f6ae12bb7b72b" providerId="LiveId" clId="{B272414D-B18A-4D81-997D-E20EBAE48599}" dt="2024-12-22T11:34:06.489" v="6155"/>
          <ac:spMkLst>
            <pc:docMk/>
            <pc:sldMk cId="3378159490" sldId="338"/>
            <ac:spMk id="286" creationId="{F3415905-8D48-4552-B63D-CA8F0570BA16}"/>
          </ac:spMkLst>
        </pc:spChg>
        <pc:spChg chg="mod">
          <ac:chgData name="Lim Kelvin" userId="624f6ae12bb7b72b" providerId="LiveId" clId="{B272414D-B18A-4D81-997D-E20EBAE48599}" dt="2024-12-22T11:34:06.489" v="6155"/>
          <ac:spMkLst>
            <pc:docMk/>
            <pc:sldMk cId="3378159490" sldId="338"/>
            <ac:spMk id="287" creationId="{650E28BA-CA9C-479B-8F9E-9A4656638F54}"/>
          </ac:spMkLst>
        </pc:spChg>
        <pc:spChg chg="mod">
          <ac:chgData name="Lim Kelvin" userId="624f6ae12bb7b72b" providerId="LiveId" clId="{B272414D-B18A-4D81-997D-E20EBAE48599}" dt="2024-12-22T11:34:06.489" v="6155"/>
          <ac:spMkLst>
            <pc:docMk/>
            <pc:sldMk cId="3378159490" sldId="338"/>
            <ac:spMk id="290" creationId="{F5FF7010-0E86-4DDE-B8D7-5470E5616B87}"/>
          </ac:spMkLst>
        </pc:spChg>
        <pc:spChg chg="mod">
          <ac:chgData name="Lim Kelvin" userId="624f6ae12bb7b72b" providerId="LiveId" clId="{B272414D-B18A-4D81-997D-E20EBAE48599}" dt="2024-12-22T11:34:06.489" v="6155"/>
          <ac:spMkLst>
            <pc:docMk/>
            <pc:sldMk cId="3378159490" sldId="338"/>
            <ac:spMk id="291" creationId="{7BD66045-FBC7-459D-900D-FA75B92938D4}"/>
          </ac:spMkLst>
        </pc:spChg>
        <pc:spChg chg="mod">
          <ac:chgData name="Lim Kelvin" userId="624f6ae12bb7b72b" providerId="LiveId" clId="{B272414D-B18A-4D81-997D-E20EBAE48599}" dt="2024-12-22T11:34:06.489" v="6155"/>
          <ac:spMkLst>
            <pc:docMk/>
            <pc:sldMk cId="3378159490" sldId="338"/>
            <ac:spMk id="294" creationId="{2F493C78-F75B-4765-8AE0-24FEB51E28A0}"/>
          </ac:spMkLst>
        </pc:spChg>
        <pc:spChg chg="mod">
          <ac:chgData name="Lim Kelvin" userId="624f6ae12bb7b72b" providerId="LiveId" clId="{B272414D-B18A-4D81-997D-E20EBAE48599}" dt="2024-12-22T11:34:06.489" v="6155"/>
          <ac:spMkLst>
            <pc:docMk/>
            <pc:sldMk cId="3378159490" sldId="338"/>
            <ac:spMk id="295" creationId="{DA2BEDDC-E78B-4B90-8246-5F73F4E720D8}"/>
          </ac:spMkLst>
        </pc:spChg>
        <pc:spChg chg="mod">
          <ac:chgData name="Lim Kelvin" userId="624f6ae12bb7b72b" providerId="LiveId" clId="{B272414D-B18A-4D81-997D-E20EBAE48599}" dt="2024-12-22T11:34:06.489" v="6155"/>
          <ac:spMkLst>
            <pc:docMk/>
            <pc:sldMk cId="3378159490" sldId="338"/>
            <ac:spMk id="298" creationId="{CAE0BF4F-B554-4845-8D2B-8A7172A64E5A}"/>
          </ac:spMkLst>
        </pc:spChg>
        <pc:spChg chg="mod">
          <ac:chgData name="Lim Kelvin" userId="624f6ae12bb7b72b" providerId="LiveId" clId="{B272414D-B18A-4D81-997D-E20EBAE48599}" dt="2024-12-22T11:34:06.489" v="6155"/>
          <ac:spMkLst>
            <pc:docMk/>
            <pc:sldMk cId="3378159490" sldId="338"/>
            <ac:spMk id="299" creationId="{729D9C5D-A4AF-49C6-93D0-167B0F9B5B1F}"/>
          </ac:spMkLst>
        </pc:spChg>
        <pc:spChg chg="mod">
          <ac:chgData name="Lim Kelvin" userId="624f6ae12bb7b72b" providerId="LiveId" clId="{B272414D-B18A-4D81-997D-E20EBAE48599}" dt="2024-12-22T11:34:06.489" v="6155"/>
          <ac:spMkLst>
            <pc:docMk/>
            <pc:sldMk cId="3378159490" sldId="338"/>
            <ac:spMk id="302" creationId="{D81BFBFB-B835-4E27-AFAD-10802B823316}"/>
          </ac:spMkLst>
        </pc:spChg>
        <pc:spChg chg="mod">
          <ac:chgData name="Lim Kelvin" userId="624f6ae12bb7b72b" providerId="LiveId" clId="{B272414D-B18A-4D81-997D-E20EBAE48599}" dt="2024-12-22T11:34:06.489" v="6155"/>
          <ac:spMkLst>
            <pc:docMk/>
            <pc:sldMk cId="3378159490" sldId="338"/>
            <ac:spMk id="303" creationId="{9495BE4F-971F-4072-A71B-C9FC2A213FDF}"/>
          </ac:spMkLst>
        </pc:spChg>
        <pc:spChg chg="mod">
          <ac:chgData name="Lim Kelvin" userId="624f6ae12bb7b72b" providerId="LiveId" clId="{B272414D-B18A-4D81-997D-E20EBAE48599}" dt="2024-12-22T11:34:06.489" v="6155"/>
          <ac:spMkLst>
            <pc:docMk/>
            <pc:sldMk cId="3378159490" sldId="338"/>
            <ac:spMk id="306" creationId="{992A36D4-48B7-4EA4-A79F-385EC516C3F8}"/>
          </ac:spMkLst>
        </pc:spChg>
        <pc:spChg chg="mod">
          <ac:chgData name="Lim Kelvin" userId="624f6ae12bb7b72b" providerId="LiveId" clId="{B272414D-B18A-4D81-997D-E20EBAE48599}" dt="2024-12-22T11:34:06.489" v="6155"/>
          <ac:spMkLst>
            <pc:docMk/>
            <pc:sldMk cId="3378159490" sldId="338"/>
            <ac:spMk id="307" creationId="{7649452B-49F4-4FA3-BD92-23DDBAC0D385}"/>
          </ac:spMkLst>
        </pc:spChg>
        <pc:spChg chg="mod">
          <ac:chgData name="Lim Kelvin" userId="624f6ae12bb7b72b" providerId="LiveId" clId="{B272414D-B18A-4D81-997D-E20EBAE48599}" dt="2024-12-22T11:34:06.489" v="6155"/>
          <ac:spMkLst>
            <pc:docMk/>
            <pc:sldMk cId="3378159490" sldId="338"/>
            <ac:spMk id="310" creationId="{9165F2B2-BA56-4ACB-AAA6-71A051EDE1AF}"/>
          </ac:spMkLst>
        </pc:spChg>
        <pc:spChg chg="mod">
          <ac:chgData name="Lim Kelvin" userId="624f6ae12bb7b72b" providerId="LiveId" clId="{B272414D-B18A-4D81-997D-E20EBAE48599}" dt="2024-12-22T11:34:06.489" v="6155"/>
          <ac:spMkLst>
            <pc:docMk/>
            <pc:sldMk cId="3378159490" sldId="338"/>
            <ac:spMk id="311" creationId="{573DDACB-93E6-4ECC-BF4D-B6CBBB879B99}"/>
          </ac:spMkLst>
        </pc:spChg>
        <pc:spChg chg="mod">
          <ac:chgData name="Lim Kelvin" userId="624f6ae12bb7b72b" providerId="LiveId" clId="{B272414D-B18A-4D81-997D-E20EBAE48599}" dt="2024-12-22T11:34:06.489" v="6155"/>
          <ac:spMkLst>
            <pc:docMk/>
            <pc:sldMk cId="3378159490" sldId="338"/>
            <ac:spMk id="314" creationId="{2C8D5AB1-2101-45AF-A53F-F62B05F4BC90}"/>
          </ac:spMkLst>
        </pc:spChg>
        <pc:spChg chg="mod">
          <ac:chgData name="Lim Kelvin" userId="624f6ae12bb7b72b" providerId="LiveId" clId="{B272414D-B18A-4D81-997D-E20EBAE48599}" dt="2024-12-22T11:34:06.489" v="6155"/>
          <ac:spMkLst>
            <pc:docMk/>
            <pc:sldMk cId="3378159490" sldId="338"/>
            <ac:spMk id="315" creationId="{6A2D096C-0588-4BE0-B77A-73373C596A1E}"/>
          </ac:spMkLst>
        </pc:spChg>
        <pc:spChg chg="mod">
          <ac:chgData name="Lim Kelvin" userId="624f6ae12bb7b72b" providerId="LiveId" clId="{B272414D-B18A-4D81-997D-E20EBAE48599}" dt="2024-12-22T11:34:06.489" v="6155"/>
          <ac:spMkLst>
            <pc:docMk/>
            <pc:sldMk cId="3378159490" sldId="338"/>
            <ac:spMk id="318" creationId="{98A5B257-3003-4586-8D03-545B5484A949}"/>
          </ac:spMkLst>
        </pc:spChg>
        <pc:spChg chg="mod">
          <ac:chgData name="Lim Kelvin" userId="624f6ae12bb7b72b" providerId="LiveId" clId="{B272414D-B18A-4D81-997D-E20EBAE48599}" dt="2024-12-22T11:34:06.489" v="6155"/>
          <ac:spMkLst>
            <pc:docMk/>
            <pc:sldMk cId="3378159490" sldId="338"/>
            <ac:spMk id="319" creationId="{CC64A08E-400D-4B4A-B545-CE3CC7819F98}"/>
          </ac:spMkLst>
        </pc:spChg>
        <pc:spChg chg="mod">
          <ac:chgData name="Lim Kelvin" userId="624f6ae12bb7b72b" providerId="LiveId" clId="{B272414D-B18A-4D81-997D-E20EBAE48599}" dt="2024-12-22T11:34:06.489" v="6155"/>
          <ac:spMkLst>
            <pc:docMk/>
            <pc:sldMk cId="3378159490" sldId="338"/>
            <ac:spMk id="322" creationId="{08DA4D51-BD6D-43BF-A3DE-02EEF7C16C71}"/>
          </ac:spMkLst>
        </pc:spChg>
        <pc:spChg chg="mod">
          <ac:chgData name="Lim Kelvin" userId="624f6ae12bb7b72b" providerId="LiveId" clId="{B272414D-B18A-4D81-997D-E20EBAE48599}" dt="2024-12-22T11:34:06.489" v="6155"/>
          <ac:spMkLst>
            <pc:docMk/>
            <pc:sldMk cId="3378159490" sldId="338"/>
            <ac:spMk id="323" creationId="{9EAD9173-8673-4143-BBEC-A2EAA8399352}"/>
          </ac:spMkLst>
        </pc:spChg>
        <pc:spChg chg="mod">
          <ac:chgData name="Lim Kelvin" userId="624f6ae12bb7b72b" providerId="LiveId" clId="{B272414D-B18A-4D81-997D-E20EBAE48599}" dt="2024-12-22T11:34:06.489" v="6155"/>
          <ac:spMkLst>
            <pc:docMk/>
            <pc:sldMk cId="3378159490" sldId="338"/>
            <ac:spMk id="326" creationId="{2EA75A01-22D9-478B-8BC5-1A952A67EB1C}"/>
          </ac:spMkLst>
        </pc:spChg>
        <pc:spChg chg="mod">
          <ac:chgData name="Lim Kelvin" userId="624f6ae12bb7b72b" providerId="LiveId" clId="{B272414D-B18A-4D81-997D-E20EBAE48599}" dt="2024-12-22T11:34:06.489" v="6155"/>
          <ac:spMkLst>
            <pc:docMk/>
            <pc:sldMk cId="3378159490" sldId="338"/>
            <ac:spMk id="327" creationId="{A732E130-A6C4-4385-92CE-1A9B6F1A91A7}"/>
          </ac:spMkLst>
        </pc:spChg>
        <pc:spChg chg="mod">
          <ac:chgData name="Lim Kelvin" userId="624f6ae12bb7b72b" providerId="LiveId" clId="{B272414D-B18A-4D81-997D-E20EBAE48599}" dt="2024-12-22T11:34:06.489" v="6155"/>
          <ac:spMkLst>
            <pc:docMk/>
            <pc:sldMk cId="3378159490" sldId="338"/>
            <ac:spMk id="330" creationId="{4353E23F-82DE-444E-AF44-3D43A77AFE30}"/>
          </ac:spMkLst>
        </pc:spChg>
        <pc:spChg chg="mod">
          <ac:chgData name="Lim Kelvin" userId="624f6ae12bb7b72b" providerId="LiveId" clId="{B272414D-B18A-4D81-997D-E20EBAE48599}" dt="2024-12-22T11:34:06.489" v="6155"/>
          <ac:spMkLst>
            <pc:docMk/>
            <pc:sldMk cId="3378159490" sldId="338"/>
            <ac:spMk id="331" creationId="{2D5F1AC0-7212-4C3E-85FC-C8C414F60A74}"/>
          </ac:spMkLst>
        </pc:spChg>
        <pc:spChg chg="mod">
          <ac:chgData name="Lim Kelvin" userId="624f6ae12bb7b72b" providerId="LiveId" clId="{B272414D-B18A-4D81-997D-E20EBAE48599}" dt="2024-12-22T11:34:06.489" v="6155"/>
          <ac:spMkLst>
            <pc:docMk/>
            <pc:sldMk cId="3378159490" sldId="338"/>
            <ac:spMk id="334" creationId="{4AB560D4-8244-4080-86B1-CDD952829470}"/>
          </ac:spMkLst>
        </pc:spChg>
        <pc:spChg chg="mod">
          <ac:chgData name="Lim Kelvin" userId="624f6ae12bb7b72b" providerId="LiveId" clId="{B272414D-B18A-4D81-997D-E20EBAE48599}" dt="2024-12-22T11:34:06.489" v="6155"/>
          <ac:spMkLst>
            <pc:docMk/>
            <pc:sldMk cId="3378159490" sldId="338"/>
            <ac:spMk id="335" creationId="{DE7F6756-BC16-41B5-93D5-9CE0911C80B8}"/>
          </ac:spMkLst>
        </pc:spChg>
        <pc:spChg chg="mod">
          <ac:chgData name="Lim Kelvin" userId="624f6ae12bb7b72b" providerId="LiveId" clId="{B272414D-B18A-4D81-997D-E20EBAE48599}" dt="2024-12-22T11:34:06.489" v="6155"/>
          <ac:spMkLst>
            <pc:docMk/>
            <pc:sldMk cId="3378159490" sldId="338"/>
            <ac:spMk id="338" creationId="{920A1065-6E50-4D61-B003-22F966C06EA1}"/>
          </ac:spMkLst>
        </pc:spChg>
        <pc:spChg chg="mod">
          <ac:chgData name="Lim Kelvin" userId="624f6ae12bb7b72b" providerId="LiveId" clId="{B272414D-B18A-4D81-997D-E20EBAE48599}" dt="2024-12-22T11:34:06.489" v="6155"/>
          <ac:spMkLst>
            <pc:docMk/>
            <pc:sldMk cId="3378159490" sldId="338"/>
            <ac:spMk id="339" creationId="{81BDF5C6-AE2A-47B9-B852-3FED0EE9D4F0}"/>
          </ac:spMkLst>
        </pc:spChg>
        <pc:spChg chg="mod">
          <ac:chgData name="Lim Kelvin" userId="624f6ae12bb7b72b" providerId="LiveId" clId="{B272414D-B18A-4D81-997D-E20EBAE48599}" dt="2024-12-22T11:34:06.489" v="6155"/>
          <ac:spMkLst>
            <pc:docMk/>
            <pc:sldMk cId="3378159490" sldId="338"/>
            <ac:spMk id="342" creationId="{9BF6474A-649D-4D85-BC6E-0F13750E1570}"/>
          </ac:spMkLst>
        </pc:spChg>
        <pc:spChg chg="mod">
          <ac:chgData name="Lim Kelvin" userId="624f6ae12bb7b72b" providerId="LiveId" clId="{B272414D-B18A-4D81-997D-E20EBAE48599}" dt="2024-12-22T11:34:06.489" v="6155"/>
          <ac:spMkLst>
            <pc:docMk/>
            <pc:sldMk cId="3378159490" sldId="338"/>
            <ac:spMk id="343" creationId="{EBB8C80A-DF12-4E43-990E-1F1F0DAE9F27}"/>
          </ac:spMkLst>
        </pc:spChg>
        <pc:spChg chg="mod">
          <ac:chgData name="Lim Kelvin" userId="624f6ae12bb7b72b" providerId="LiveId" clId="{B272414D-B18A-4D81-997D-E20EBAE48599}" dt="2024-12-22T11:34:06.489" v="6155"/>
          <ac:spMkLst>
            <pc:docMk/>
            <pc:sldMk cId="3378159490" sldId="338"/>
            <ac:spMk id="346" creationId="{0C3C398C-CE97-4EC2-81A8-8785C7ADE596}"/>
          </ac:spMkLst>
        </pc:spChg>
        <pc:spChg chg="mod">
          <ac:chgData name="Lim Kelvin" userId="624f6ae12bb7b72b" providerId="LiveId" clId="{B272414D-B18A-4D81-997D-E20EBAE48599}" dt="2024-12-22T11:34:06.489" v="6155"/>
          <ac:spMkLst>
            <pc:docMk/>
            <pc:sldMk cId="3378159490" sldId="338"/>
            <ac:spMk id="347" creationId="{E203D3AA-04A7-4708-9D83-38C74BD749D1}"/>
          </ac:spMkLst>
        </pc:spChg>
        <pc:spChg chg="mod">
          <ac:chgData name="Lim Kelvin" userId="624f6ae12bb7b72b" providerId="LiveId" clId="{B272414D-B18A-4D81-997D-E20EBAE48599}" dt="2024-12-22T11:34:06.489" v="6155"/>
          <ac:spMkLst>
            <pc:docMk/>
            <pc:sldMk cId="3378159490" sldId="338"/>
            <ac:spMk id="350" creationId="{8BE2ED9C-F87F-40A3-BEBB-F4F541F25184}"/>
          </ac:spMkLst>
        </pc:spChg>
        <pc:spChg chg="mod">
          <ac:chgData name="Lim Kelvin" userId="624f6ae12bb7b72b" providerId="LiveId" clId="{B272414D-B18A-4D81-997D-E20EBAE48599}" dt="2024-12-22T11:34:06.489" v="6155"/>
          <ac:spMkLst>
            <pc:docMk/>
            <pc:sldMk cId="3378159490" sldId="338"/>
            <ac:spMk id="351" creationId="{ADDAE3A9-214B-4789-90A1-EFF25886C245}"/>
          </ac:spMkLst>
        </pc:spChg>
        <pc:spChg chg="mod">
          <ac:chgData name="Lim Kelvin" userId="624f6ae12bb7b72b" providerId="LiveId" clId="{B272414D-B18A-4D81-997D-E20EBAE48599}" dt="2024-12-22T11:34:06.489" v="6155"/>
          <ac:spMkLst>
            <pc:docMk/>
            <pc:sldMk cId="3378159490" sldId="338"/>
            <ac:spMk id="354" creationId="{9ADA23DB-80D5-437B-B4D9-BD2C49450419}"/>
          </ac:spMkLst>
        </pc:spChg>
        <pc:spChg chg="mod">
          <ac:chgData name="Lim Kelvin" userId="624f6ae12bb7b72b" providerId="LiveId" clId="{B272414D-B18A-4D81-997D-E20EBAE48599}" dt="2024-12-22T11:34:06.489" v="6155"/>
          <ac:spMkLst>
            <pc:docMk/>
            <pc:sldMk cId="3378159490" sldId="338"/>
            <ac:spMk id="356" creationId="{5324A6B8-1639-49D1-ABA6-A82BEA71B4A3}"/>
          </ac:spMkLst>
        </pc:spChg>
        <pc:spChg chg="mod">
          <ac:chgData name="Lim Kelvin" userId="624f6ae12bb7b72b" providerId="LiveId" clId="{B272414D-B18A-4D81-997D-E20EBAE48599}" dt="2024-12-22T11:34:06.489" v="6155"/>
          <ac:spMkLst>
            <pc:docMk/>
            <pc:sldMk cId="3378159490" sldId="338"/>
            <ac:spMk id="357" creationId="{7253D676-5C15-436C-8D03-98BA01DEFD6B}"/>
          </ac:spMkLst>
        </pc:spChg>
        <pc:spChg chg="mod">
          <ac:chgData name="Lim Kelvin" userId="624f6ae12bb7b72b" providerId="LiveId" clId="{B272414D-B18A-4D81-997D-E20EBAE48599}" dt="2024-12-22T11:34:06.489" v="6155"/>
          <ac:spMkLst>
            <pc:docMk/>
            <pc:sldMk cId="3378159490" sldId="338"/>
            <ac:spMk id="358" creationId="{13907BAE-6813-4EDB-9D7B-9E73DF050131}"/>
          </ac:spMkLst>
        </pc:spChg>
        <pc:spChg chg="mod">
          <ac:chgData name="Lim Kelvin" userId="624f6ae12bb7b72b" providerId="LiveId" clId="{B272414D-B18A-4D81-997D-E20EBAE48599}" dt="2024-12-22T11:34:10.733" v="6157"/>
          <ac:spMkLst>
            <pc:docMk/>
            <pc:sldMk cId="3378159490" sldId="338"/>
            <ac:spMk id="360" creationId="{077DB12F-1D54-4DFF-925F-4A3E974E4592}"/>
          </ac:spMkLst>
        </pc:spChg>
        <pc:spChg chg="mod">
          <ac:chgData name="Lim Kelvin" userId="624f6ae12bb7b72b" providerId="LiveId" clId="{B272414D-B18A-4D81-997D-E20EBAE48599}" dt="2024-12-22T11:34:10.733" v="6157"/>
          <ac:spMkLst>
            <pc:docMk/>
            <pc:sldMk cId="3378159490" sldId="338"/>
            <ac:spMk id="361" creationId="{3D8DA6A1-CAEF-44FF-AF5E-A063261D42E3}"/>
          </ac:spMkLst>
        </pc:spChg>
        <pc:spChg chg="mod">
          <ac:chgData name="Lim Kelvin" userId="624f6ae12bb7b72b" providerId="LiveId" clId="{B272414D-B18A-4D81-997D-E20EBAE48599}" dt="2024-12-22T11:34:10.733" v="6157"/>
          <ac:spMkLst>
            <pc:docMk/>
            <pc:sldMk cId="3378159490" sldId="338"/>
            <ac:spMk id="364" creationId="{D7578584-C4EE-4776-9FDA-95DF259B6AE1}"/>
          </ac:spMkLst>
        </pc:spChg>
        <pc:spChg chg="mod">
          <ac:chgData name="Lim Kelvin" userId="624f6ae12bb7b72b" providerId="LiveId" clId="{B272414D-B18A-4D81-997D-E20EBAE48599}" dt="2024-12-22T11:34:10.733" v="6157"/>
          <ac:spMkLst>
            <pc:docMk/>
            <pc:sldMk cId="3378159490" sldId="338"/>
            <ac:spMk id="375" creationId="{1CCE2E49-446E-4905-A0BA-63665563DD3C}"/>
          </ac:spMkLst>
        </pc:spChg>
        <pc:spChg chg="mod">
          <ac:chgData name="Lim Kelvin" userId="624f6ae12bb7b72b" providerId="LiveId" clId="{B272414D-B18A-4D81-997D-E20EBAE48599}" dt="2024-12-22T11:34:10.733" v="6157"/>
          <ac:spMkLst>
            <pc:docMk/>
            <pc:sldMk cId="3378159490" sldId="338"/>
            <ac:spMk id="380" creationId="{BDBC7037-94A9-4056-ACBF-85F0F9354FA2}"/>
          </ac:spMkLst>
        </pc:spChg>
        <pc:spChg chg="mod">
          <ac:chgData name="Lim Kelvin" userId="624f6ae12bb7b72b" providerId="LiveId" clId="{B272414D-B18A-4D81-997D-E20EBAE48599}" dt="2024-12-22T11:34:10.733" v="6157"/>
          <ac:spMkLst>
            <pc:docMk/>
            <pc:sldMk cId="3378159490" sldId="338"/>
            <ac:spMk id="384" creationId="{2162906E-9F4E-4292-B515-8E0CADC8AF3D}"/>
          </ac:spMkLst>
        </pc:spChg>
        <pc:spChg chg="mod">
          <ac:chgData name="Lim Kelvin" userId="624f6ae12bb7b72b" providerId="LiveId" clId="{B272414D-B18A-4D81-997D-E20EBAE48599}" dt="2024-12-22T11:34:10.733" v="6157"/>
          <ac:spMkLst>
            <pc:docMk/>
            <pc:sldMk cId="3378159490" sldId="338"/>
            <ac:spMk id="389" creationId="{ADE026E7-40CF-4BA1-854C-16B50C910122}"/>
          </ac:spMkLst>
        </pc:spChg>
        <pc:spChg chg="mod">
          <ac:chgData name="Lim Kelvin" userId="624f6ae12bb7b72b" providerId="LiveId" clId="{B272414D-B18A-4D81-997D-E20EBAE48599}" dt="2024-12-22T11:34:10.733" v="6157"/>
          <ac:spMkLst>
            <pc:docMk/>
            <pc:sldMk cId="3378159490" sldId="338"/>
            <ac:spMk id="392" creationId="{B07B5026-DE47-4488-99E6-6976E8DE04CD}"/>
          </ac:spMkLst>
        </pc:spChg>
        <pc:spChg chg="mod">
          <ac:chgData name="Lim Kelvin" userId="624f6ae12bb7b72b" providerId="LiveId" clId="{B272414D-B18A-4D81-997D-E20EBAE48599}" dt="2024-12-22T11:34:10.733" v="6157"/>
          <ac:spMkLst>
            <pc:docMk/>
            <pc:sldMk cId="3378159490" sldId="338"/>
            <ac:spMk id="393" creationId="{EE75E588-81C4-4F4C-8C0D-7E269FBEE9AB}"/>
          </ac:spMkLst>
        </pc:spChg>
        <pc:spChg chg="mod">
          <ac:chgData name="Lim Kelvin" userId="624f6ae12bb7b72b" providerId="LiveId" clId="{B272414D-B18A-4D81-997D-E20EBAE48599}" dt="2024-12-22T11:34:10.733" v="6157"/>
          <ac:spMkLst>
            <pc:docMk/>
            <pc:sldMk cId="3378159490" sldId="338"/>
            <ac:spMk id="396" creationId="{0B23E1CF-4E1F-466A-897F-7DA966BB9395}"/>
          </ac:spMkLst>
        </pc:spChg>
        <pc:spChg chg="mod">
          <ac:chgData name="Lim Kelvin" userId="624f6ae12bb7b72b" providerId="LiveId" clId="{B272414D-B18A-4D81-997D-E20EBAE48599}" dt="2024-12-22T11:34:10.733" v="6157"/>
          <ac:spMkLst>
            <pc:docMk/>
            <pc:sldMk cId="3378159490" sldId="338"/>
            <ac:spMk id="397" creationId="{419CD8C6-223B-4CA5-9FE2-A08643A11574}"/>
          </ac:spMkLst>
        </pc:spChg>
        <pc:spChg chg="mod">
          <ac:chgData name="Lim Kelvin" userId="624f6ae12bb7b72b" providerId="LiveId" clId="{B272414D-B18A-4D81-997D-E20EBAE48599}" dt="2024-12-22T11:34:10.733" v="6157"/>
          <ac:spMkLst>
            <pc:docMk/>
            <pc:sldMk cId="3378159490" sldId="338"/>
            <ac:spMk id="400" creationId="{01D45A2E-EB71-470A-9902-E0CCCCC3968E}"/>
          </ac:spMkLst>
        </pc:spChg>
        <pc:spChg chg="mod">
          <ac:chgData name="Lim Kelvin" userId="624f6ae12bb7b72b" providerId="LiveId" clId="{B272414D-B18A-4D81-997D-E20EBAE48599}" dt="2024-12-22T11:34:10.733" v="6157"/>
          <ac:spMkLst>
            <pc:docMk/>
            <pc:sldMk cId="3378159490" sldId="338"/>
            <ac:spMk id="401" creationId="{DBE65DFF-05E4-4732-994A-0307D2E59F26}"/>
          </ac:spMkLst>
        </pc:spChg>
        <pc:spChg chg="mod">
          <ac:chgData name="Lim Kelvin" userId="624f6ae12bb7b72b" providerId="LiveId" clId="{B272414D-B18A-4D81-997D-E20EBAE48599}" dt="2024-12-22T11:34:10.733" v="6157"/>
          <ac:spMkLst>
            <pc:docMk/>
            <pc:sldMk cId="3378159490" sldId="338"/>
            <ac:spMk id="404" creationId="{467E474C-FDE0-44D0-93B4-58C187BADFBD}"/>
          </ac:spMkLst>
        </pc:spChg>
        <pc:spChg chg="mod">
          <ac:chgData name="Lim Kelvin" userId="624f6ae12bb7b72b" providerId="LiveId" clId="{B272414D-B18A-4D81-997D-E20EBAE48599}" dt="2024-12-22T11:34:10.733" v="6157"/>
          <ac:spMkLst>
            <pc:docMk/>
            <pc:sldMk cId="3378159490" sldId="338"/>
            <ac:spMk id="405" creationId="{CFA05BE1-D9D1-4DA9-AE23-E7FAED6B440C}"/>
          </ac:spMkLst>
        </pc:spChg>
        <pc:spChg chg="mod">
          <ac:chgData name="Lim Kelvin" userId="624f6ae12bb7b72b" providerId="LiveId" clId="{B272414D-B18A-4D81-997D-E20EBAE48599}" dt="2024-12-22T11:34:10.733" v="6157"/>
          <ac:spMkLst>
            <pc:docMk/>
            <pc:sldMk cId="3378159490" sldId="338"/>
            <ac:spMk id="408" creationId="{E31512A9-DF3F-4F74-B52E-30EED0E3881E}"/>
          </ac:spMkLst>
        </pc:spChg>
        <pc:spChg chg="mod">
          <ac:chgData name="Lim Kelvin" userId="624f6ae12bb7b72b" providerId="LiveId" clId="{B272414D-B18A-4D81-997D-E20EBAE48599}" dt="2024-12-22T11:34:10.733" v="6157"/>
          <ac:spMkLst>
            <pc:docMk/>
            <pc:sldMk cId="3378159490" sldId="338"/>
            <ac:spMk id="409" creationId="{417B5646-9794-4803-9F86-51DBA785EB38}"/>
          </ac:spMkLst>
        </pc:spChg>
        <pc:spChg chg="mod">
          <ac:chgData name="Lim Kelvin" userId="624f6ae12bb7b72b" providerId="LiveId" clId="{B272414D-B18A-4D81-997D-E20EBAE48599}" dt="2024-12-22T11:34:10.733" v="6157"/>
          <ac:spMkLst>
            <pc:docMk/>
            <pc:sldMk cId="3378159490" sldId="338"/>
            <ac:spMk id="412" creationId="{8E6F2EA3-6EA4-4818-8FC0-12BDCD3326E6}"/>
          </ac:spMkLst>
        </pc:spChg>
        <pc:spChg chg="mod">
          <ac:chgData name="Lim Kelvin" userId="624f6ae12bb7b72b" providerId="LiveId" clId="{B272414D-B18A-4D81-997D-E20EBAE48599}" dt="2024-12-22T11:34:10.733" v="6157"/>
          <ac:spMkLst>
            <pc:docMk/>
            <pc:sldMk cId="3378159490" sldId="338"/>
            <ac:spMk id="413" creationId="{4460F2C9-3ED9-451B-93E1-B5F2FE274B85}"/>
          </ac:spMkLst>
        </pc:spChg>
        <pc:spChg chg="mod">
          <ac:chgData name="Lim Kelvin" userId="624f6ae12bb7b72b" providerId="LiveId" clId="{B272414D-B18A-4D81-997D-E20EBAE48599}" dt="2024-12-22T11:34:10.733" v="6157"/>
          <ac:spMkLst>
            <pc:docMk/>
            <pc:sldMk cId="3378159490" sldId="338"/>
            <ac:spMk id="416" creationId="{37BD7F79-389F-4D9D-B04D-D44BE70EA0AC}"/>
          </ac:spMkLst>
        </pc:spChg>
        <pc:spChg chg="mod">
          <ac:chgData name="Lim Kelvin" userId="624f6ae12bb7b72b" providerId="LiveId" clId="{B272414D-B18A-4D81-997D-E20EBAE48599}" dt="2024-12-22T11:34:10.733" v="6157"/>
          <ac:spMkLst>
            <pc:docMk/>
            <pc:sldMk cId="3378159490" sldId="338"/>
            <ac:spMk id="417" creationId="{2A461FA0-908D-429E-87A0-BE2739614461}"/>
          </ac:spMkLst>
        </pc:spChg>
        <pc:spChg chg="mod">
          <ac:chgData name="Lim Kelvin" userId="624f6ae12bb7b72b" providerId="LiveId" clId="{B272414D-B18A-4D81-997D-E20EBAE48599}" dt="2024-12-22T11:34:10.733" v="6157"/>
          <ac:spMkLst>
            <pc:docMk/>
            <pc:sldMk cId="3378159490" sldId="338"/>
            <ac:spMk id="420" creationId="{DD998CAD-2B8B-4D12-A72C-AC19BA161778}"/>
          </ac:spMkLst>
        </pc:spChg>
        <pc:spChg chg="mod">
          <ac:chgData name="Lim Kelvin" userId="624f6ae12bb7b72b" providerId="LiveId" clId="{B272414D-B18A-4D81-997D-E20EBAE48599}" dt="2024-12-22T11:34:10.733" v="6157"/>
          <ac:spMkLst>
            <pc:docMk/>
            <pc:sldMk cId="3378159490" sldId="338"/>
            <ac:spMk id="421" creationId="{AD3EB95F-6CDC-4C80-82EB-31C67CD3E777}"/>
          </ac:spMkLst>
        </pc:spChg>
        <pc:spChg chg="mod">
          <ac:chgData name="Lim Kelvin" userId="624f6ae12bb7b72b" providerId="LiveId" clId="{B272414D-B18A-4D81-997D-E20EBAE48599}" dt="2024-12-22T11:34:10.733" v="6157"/>
          <ac:spMkLst>
            <pc:docMk/>
            <pc:sldMk cId="3378159490" sldId="338"/>
            <ac:spMk id="424" creationId="{19A041AC-AB1E-4DB7-911A-6672DFCC3B59}"/>
          </ac:spMkLst>
        </pc:spChg>
        <pc:spChg chg="mod">
          <ac:chgData name="Lim Kelvin" userId="624f6ae12bb7b72b" providerId="LiveId" clId="{B272414D-B18A-4D81-997D-E20EBAE48599}" dt="2024-12-22T11:34:10.733" v="6157"/>
          <ac:spMkLst>
            <pc:docMk/>
            <pc:sldMk cId="3378159490" sldId="338"/>
            <ac:spMk id="425" creationId="{D11F8C4A-5C68-4E79-ABEB-6459B26EE375}"/>
          </ac:spMkLst>
        </pc:spChg>
        <pc:spChg chg="mod">
          <ac:chgData name="Lim Kelvin" userId="624f6ae12bb7b72b" providerId="LiveId" clId="{B272414D-B18A-4D81-997D-E20EBAE48599}" dt="2024-12-22T11:34:10.733" v="6157"/>
          <ac:spMkLst>
            <pc:docMk/>
            <pc:sldMk cId="3378159490" sldId="338"/>
            <ac:spMk id="428" creationId="{1312B44F-04F0-487F-A18E-47D3E0E895A1}"/>
          </ac:spMkLst>
        </pc:spChg>
        <pc:spChg chg="mod">
          <ac:chgData name="Lim Kelvin" userId="624f6ae12bb7b72b" providerId="LiveId" clId="{B272414D-B18A-4D81-997D-E20EBAE48599}" dt="2024-12-22T11:34:10.733" v="6157"/>
          <ac:spMkLst>
            <pc:docMk/>
            <pc:sldMk cId="3378159490" sldId="338"/>
            <ac:spMk id="429" creationId="{0A076E85-0F47-49C9-B4B6-8E9F0807BA31}"/>
          </ac:spMkLst>
        </pc:spChg>
        <pc:spChg chg="mod">
          <ac:chgData name="Lim Kelvin" userId="624f6ae12bb7b72b" providerId="LiveId" clId="{B272414D-B18A-4D81-997D-E20EBAE48599}" dt="2024-12-22T11:34:10.733" v="6157"/>
          <ac:spMkLst>
            <pc:docMk/>
            <pc:sldMk cId="3378159490" sldId="338"/>
            <ac:spMk id="432" creationId="{00D09D42-B569-47C7-8C24-118B997F6F49}"/>
          </ac:spMkLst>
        </pc:spChg>
        <pc:spChg chg="mod">
          <ac:chgData name="Lim Kelvin" userId="624f6ae12bb7b72b" providerId="LiveId" clId="{B272414D-B18A-4D81-997D-E20EBAE48599}" dt="2024-12-22T11:34:10.733" v="6157"/>
          <ac:spMkLst>
            <pc:docMk/>
            <pc:sldMk cId="3378159490" sldId="338"/>
            <ac:spMk id="433" creationId="{75902D5C-0938-461D-AFFA-973DA1D70334}"/>
          </ac:spMkLst>
        </pc:spChg>
        <pc:spChg chg="mod">
          <ac:chgData name="Lim Kelvin" userId="624f6ae12bb7b72b" providerId="LiveId" clId="{B272414D-B18A-4D81-997D-E20EBAE48599}" dt="2024-12-22T11:34:10.733" v="6157"/>
          <ac:spMkLst>
            <pc:docMk/>
            <pc:sldMk cId="3378159490" sldId="338"/>
            <ac:spMk id="436" creationId="{5757EAFD-50A6-4CAC-9A0B-C9DE7DAB6D1D}"/>
          </ac:spMkLst>
        </pc:spChg>
        <pc:spChg chg="mod">
          <ac:chgData name="Lim Kelvin" userId="624f6ae12bb7b72b" providerId="LiveId" clId="{B272414D-B18A-4D81-997D-E20EBAE48599}" dt="2024-12-22T11:34:10.733" v="6157"/>
          <ac:spMkLst>
            <pc:docMk/>
            <pc:sldMk cId="3378159490" sldId="338"/>
            <ac:spMk id="437" creationId="{2A79A9AC-E5E1-4D68-9BFB-A965C843D120}"/>
          </ac:spMkLst>
        </pc:spChg>
        <pc:spChg chg="mod">
          <ac:chgData name="Lim Kelvin" userId="624f6ae12bb7b72b" providerId="LiveId" clId="{B272414D-B18A-4D81-997D-E20EBAE48599}" dt="2024-12-22T11:34:10.733" v="6157"/>
          <ac:spMkLst>
            <pc:docMk/>
            <pc:sldMk cId="3378159490" sldId="338"/>
            <ac:spMk id="440" creationId="{ECE2317F-E8A9-4B57-97C1-A6C850DC1C22}"/>
          </ac:spMkLst>
        </pc:spChg>
        <pc:spChg chg="mod">
          <ac:chgData name="Lim Kelvin" userId="624f6ae12bb7b72b" providerId="LiveId" clId="{B272414D-B18A-4D81-997D-E20EBAE48599}" dt="2024-12-22T11:34:10.733" v="6157"/>
          <ac:spMkLst>
            <pc:docMk/>
            <pc:sldMk cId="3378159490" sldId="338"/>
            <ac:spMk id="441" creationId="{76222400-F0CB-4CC2-A4C2-E89C559A10FB}"/>
          </ac:spMkLst>
        </pc:spChg>
        <pc:spChg chg="mod">
          <ac:chgData name="Lim Kelvin" userId="624f6ae12bb7b72b" providerId="LiveId" clId="{B272414D-B18A-4D81-997D-E20EBAE48599}" dt="2024-12-22T11:34:10.733" v="6157"/>
          <ac:spMkLst>
            <pc:docMk/>
            <pc:sldMk cId="3378159490" sldId="338"/>
            <ac:spMk id="444" creationId="{82543493-BD34-48CE-A70B-0B6B4C19C098}"/>
          </ac:spMkLst>
        </pc:spChg>
        <pc:spChg chg="mod">
          <ac:chgData name="Lim Kelvin" userId="624f6ae12bb7b72b" providerId="LiveId" clId="{B272414D-B18A-4D81-997D-E20EBAE48599}" dt="2024-12-22T11:34:10.733" v="6157"/>
          <ac:spMkLst>
            <pc:docMk/>
            <pc:sldMk cId="3378159490" sldId="338"/>
            <ac:spMk id="445" creationId="{3DCB7474-AB67-43A2-80EF-231A164DB212}"/>
          </ac:spMkLst>
        </pc:spChg>
        <pc:spChg chg="mod">
          <ac:chgData name="Lim Kelvin" userId="624f6ae12bb7b72b" providerId="LiveId" clId="{B272414D-B18A-4D81-997D-E20EBAE48599}" dt="2024-12-22T11:34:10.733" v="6157"/>
          <ac:spMkLst>
            <pc:docMk/>
            <pc:sldMk cId="3378159490" sldId="338"/>
            <ac:spMk id="448" creationId="{459008C5-AD87-439E-85F3-B0EB1CFDE600}"/>
          </ac:spMkLst>
        </pc:spChg>
        <pc:spChg chg="mod">
          <ac:chgData name="Lim Kelvin" userId="624f6ae12bb7b72b" providerId="LiveId" clId="{B272414D-B18A-4D81-997D-E20EBAE48599}" dt="2024-12-22T11:34:10.733" v="6157"/>
          <ac:spMkLst>
            <pc:docMk/>
            <pc:sldMk cId="3378159490" sldId="338"/>
            <ac:spMk id="449" creationId="{534B97A1-43BE-4860-A3C7-12FA24AF5E5B}"/>
          </ac:spMkLst>
        </pc:spChg>
        <pc:spChg chg="mod">
          <ac:chgData name="Lim Kelvin" userId="624f6ae12bb7b72b" providerId="LiveId" clId="{B272414D-B18A-4D81-997D-E20EBAE48599}" dt="2024-12-22T11:34:10.733" v="6157"/>
          <ac:spMkLst>
            <pc:docMk/>
            <pc:sldMk cId="3378159490" sldId="338"/>
            <ac:spMk id="452" creationId="{9F581CA3-4982-43B0-8B60-AD7EA0A5AE3C}"/>
          </ac:spMkLst>
        </pc:spChg>
        <pc:spChg chg="mod">
          <ac:chgData name="Lim Kelvin" userId="624f6ae12bb7b72b" providerId="LiveId" clId="{B272414D-B18A-4D81-997D-E20EBAE48599}" dt="2024-12-22T11:34:10.733" v="6157"/>
          <ac:spMkLst>
            <pc:docMk/>
            <pc:sldMk cId="3378159490" sldId="338"/>
            <ac:spMk id="453" creationId="{89F80A27-A946-414D-8D51-81CDB1B6288E}"/>
          </ac:spMkLst>
        </pc:spChg>
        <pc:spChg chg="mod">
          <ac:chgData name="Lim Kelvin" userId="624f6ae12bb7b72b" providerId="LiveId" clId="{B272414D-B18A-4D81-997D-E20EBAE48599}" dt="2024-12-22T11:34:10.733" v="6157"/>
          <ac:spMkLst>
            <pc:docMk/>
            <pc:sldMk cId="3378159490" sldId="338"/>
            <ac:spMk id="456" creationId="{2B90257D-6678-4BBD-B06C-9040595FA772}"/>
          </ac:spMkLst>
        </pc:spChg>
        <pc:spChg chg="mod">
          <ac:chgData name="Lim Kelvin" userId="624f6ae12bb7b72b" providerId="LiveId" clId="{B272414D-B18A-4D81-997D-E20EBAE48599}" dt="2024-12-22T11:34:10.733" v="6157"/>
          <ac:spMkLst>
            <pc:docMk/>
            <pc:sldMk cId="3378159490" sldId="338"/>
            <ac:spMk id="457" creationId="{4F5F1ED6-9D0D-4B36-ACA4-4066F468C64A}"/>
          </ac:spMkLst>
        </pc:spChg>
        <pc:spChg chg="mod">
          <ac:chgData name="Lim Kelvin" userId="624f6ae12bb7b72b" providerId="LiveId" clId="{B272414D-B18A-4D81-997D-E20EBAE48599}" dt="2024-12-22T11:34:10.733" v="6157"/>
          <ac:spMkLst>
            <pc:docMk/>
            <pc:sldMk cId="3378159490" sldId="338"/>
            <ac:spMk id="460" creationId="{22DE5CBF-4586-41D3-8C15-96EC9C07FBD0}"/>
          </ac:spMkLst>
        </pc:spChg>
        <pc:spChg chg="mod">
          <ac:chgData name="Lim Kelvin" userId="624f6ae12bb7b72b" providerId="LiveId" clId="{B272414D-B18A-4D81-997D-E20EBAE48599}" dt="2024-12-22T11:34:10.733" v="6157"/>
          <ac:spMkLst>
            <pc:docMk/>
            <pc:sldMk cId="3378159490" sldId="338"/>
            <ac:spMk id="461" creationId="{BCB8E25F-67C6-46D2-A9DD-D44D3AD0D3FE}"/>
          </ac:spMkLst>
        </pc:spChg>
        <pc:spChg chg="mod">
          <ac:chgData name="Lim Kelvin" userId="624f6ae12bb7b72b" providerId="LiveId" clId="{B272414D-B18A-4D81-997D-E20EBAE48599}" dt="2024-12-22T11:34:10.733" v="6157"/>
          <ac:spMkLst>
            <pc:docMk/>
            <pc:sldMk cId="3378159490" sldId="338"/>
            <ac:spMk id="464" creationId="{8BF8083F-2D3D-4FBD-8377-D7E1E504E9AC}"/>
          </ac:spMkLst>
        </pc:spChg>
        <pc:spChg chg="mod">
          <ac:chgData name="Lim Kelvin" userId="624f6ae12bb7b72b" providerId="LiveId" clId="{B272414D-B18A-4D81-997D-E20EBAE48599}" dt="2024-12-22T11:34:10.733" v="6157"/>
          <ac:spMkLst>
            <pc:docMk/>
            <pc:sldMk cId="3378159490" sldId="338"/>
            <ac:spMk id="465" creationId="{A55B0C7A-845E-4720-AC9B-4903A5F24379}"/>
          </ac:spMkLst>
        </pc:spChg>
        <pc:spChg chg="mod">
          <ac:chgData name="Lim Kelvin" userId="624f6ae12bb7b72b" providerId="LiveId" clId="{B272414D-B18A-4D81-997D-E20EBAE48599}" dt="2024-12-22T11:34:10.733" v="6157"/>
          <ac:spMkLst>
            <pc:docMk/>
            <pc:sldMk cId="3378159490" sldId="338"/>
            <ac:spMk id="468" creationId="{DB405BC4-4170-40ED-AED1-3943E062C2C5}"/>
          </ac:spMkLst>
        </pc:spChg>
        <pc:spChg chg="mod">
          <ac:chgData name="Lim Kelvin" userId="624f6ae12bb7b72b" providerId="LiveId" clId="{B272414D-B18A-4D81-997D-E20EBAE48599}" dt="2024-12-22T11:34:10.733" v="6157"/>
          <ac:spMkLst>
            <pc:docMk/>
            <pc:sldMk cId="3378159490" sldId="338"/>
            <ac:spMk id="470" creationId="{B2E220FC-922C-4B65-8407-2E725EE0244A}"/>
          </ac:spMkLst>
        </pc:spChg>
        <pc:spChg chg="mod">
          <ac:chgData name="Lim Kelvin" userId="624f6ae12bb7b72b" providerId="LiveId" clId="{B272414D-B18A-4D81-997D-E20EBAE48599}" dt="2024-12-22T11:34:10.733" v="6157"/>
          <ac:spMkLst>
            <pc:docMk/>
            <pc:sldMk cId="3378159490" sldId="338"/>
            <ac:spMk id="471" creationId="{8FA09234-20CA-4048-BAA6-4A4009ECBAA8}"/>
          </ac:spMkLst>
        </pc:spChg>
        <pc:spChg chg="mod">
          <ac:chgData name="Lim Kelvin" userId="624f6ae12bb7b72b" providerId="LiveId" clId="{B272414D-B18A-4D81-997D-E20EBAE48599}" dt="2024-12-22T11:34:10.733" v="6157"/>
          <ac:spMkLst>
            <pc:docMk/>
            <pc:sldMk cId="3378159490" sldId="338"/>
            <ac:spMk id="472" creationId="{04669EDC-7742-447A-A042-52F778E22737}"/>
          </ac:spMkLst>
        </pc:spChg>
        <pc:spChg chg="mod">
          <ac:chgData name="Lim Kelvin" userId="624f6ae12bb7b72b" providerId="LiveId" clId="{B272414D-B18A-4D81-997D-E20EBAE48599}" dt="2024-12-22T11:34:13.283" v="6159"/>
          <ac:spMkLst>
            <pc:docMk/>
            <pc:sldMk cId="3378159490" sldId="338"/>
            <ac:spMk id="474" creationId="{B8131BF2-3B10-4C50-BAAC-D70232BC9DDC}"/>
          </ac:spMkLst>
        </pc:spChg>
        <pc:spChg chg="mod">
          <ac:chgData name="Lim Kelvin" userId="624f6ae12bb7b72b" providerId="LiveId" clId="{B272414D-B18A-4D81-997D-E20EBAE48599}" dt="2024-12-22T11:34:13.283" v="6159"/>
          <ac:spMkLst>
            <pc:docMk/>
            <pc:sldMk cId="3378159490" sldId="338"/>
            <ac:spMk id="475" creationId="{369EED11-602C-425C-B968-0D4F5C26DB13}"/>
          </ac:spMkLst>
        </pc:spChg>
        <pc:spChg chg="mod">
          <ac:chgData name="Lim Kelvin" userId="624f6ae12bb7b72b" providerId="LiveId" clId="{B272414D-B18A-4D81-997D-E20EBAE48599}" dt="2024-12-22T11:34:13.283" v="6159"/>
          <ac:spMkLst>
            <pc:docMk/>
            <pc:sldMk cId="3378159490" sldId="338"/>
            <ac:spMk id="478" creationId="{6A12F63E-99E3-496E-AA1D-03DCC18EAEF3}"/>
          </ac:spMkLst>
        </pc:spChg>
        <pc:spChg chg="mod">
          <ac:chgData name="Lim Kelvin" userId="624f6ae12bb7b72b" providerId="LiveId" clId="{B272414D-B18A-4D81-997D-E20EBAE48599}" dt="2024-12-22T11:34:13.283" v="6159"/>
          <ac:spMkLst>
            <pc:docMk/>
            <pc:sldMk cId="3378159490" sldId="338"/>
            <ac:spMk id="489" creationId="{5C11C32D-E430-493E-8365-5D3B2C88D0ED}"/>
          </ac:spMkLst>
        </pc:spChg>
        <pc:spChg chg="mod">
          <ac:chgData name="Lim Kelvin" userId="624f6ae12bb7b72b" providerId="LiveId" clId="{B272414D-B18A-4D81-997D-E20EBAE48599}" dt="2024-12-22T11:34:13.283" v="6159"/>
          <ac:spMkLst>
            <pc:docMk/>
            <pc:sldMk cId="3378159490" sldId="338"/>
            <ac:spMk id="494" creationId="{8A8CEFA4-D062-468C-AF2D-0B241DE10E96}"/>
          </ac:spMkLst>
        </pc:spChg>
        <pc:spChg chg="mod">
          <ac:chgData name="Lim Kelvin" userId="624f6ae12bb7b72b" providerId="LiveId" clId="{B272414D-B18A-4D81-997D-E20EBAE48599}" dt="2024-12-22T11:34:13.283" v="6159"/>
          <ac:spMkLst>
            <pc:docMk/>
            <pc:sldMk cId="3378159490" sldId="338"/>
            <ac:spMk id="498" creationId="{5996F9F3-60AF-475C-A090-F2828D2E713F}"/>
          </ac:spMkLst>
        </pc:spChg>
        <pc:spChg chg="mod">
          <ac:chgData name="Lim Kelvin" userId="624f6ae12bb7b72b" providerId="LiveId" clId="{B272414D-B18A-4D81-997D-E20EBAE48599}" dt="2024-12-22T11:34:13.283" v="6159"/>
          <ac:spMkLst>
            <pc:docMk/>
            <pc:sldMk cId="3378159490" sldId="338"/>
            <ac:spMk id="503" creationId="{07A7775E-36F7-4092-BBF7-FE7E7D6B39DD}"/>
          </ac:spMkLst>
        </pc:spChg>
        <pc:spChg chg="mod">
          <ac:chgData name="Lim Kelvin" userId="624f6ae12bb7b72b" providerId="LiveId" clId="{B272414D-B18A-4D81-997D-E20EBAE48599}" dt="2024-12-22T11:34:13.283" v="6159"/>
          <ac:spMkLst>
            <pc:docMk/>
            <pc:sldMk cId="3378159490" sldId="338"/>
            <ac:spMk id="506" creationId="{105768B2-7517-4E8D-85D0-AD03C44EDB86}"/>
          </ac:spMkLst>
        </pc:spChg>
        <pc:spChg chg="mod">
          <ac:chgData name="Lim Kelvin" userId="624f6ae12bb7b72b" providerId="LiveId" clId="{B272414D-B18A-4D81-997D-E20EBAE48599}" dt="2024-12-22T11:34:13.283" v="6159"/>
          <ac:spMkLst>
            <pc:docMk/>
            <pc:sldMk cId="3378159490" sldId="338"/>
            <ac:spMk id="507" creationId="{9505F939-9BC2-4B1F-8EEA-F1ED55A6CCA1}"/>
          </ac:spMkLst>
        </pc:spChg>
        <pc:spChg chg="mod">
          <ac:chgData name="Lim Kelvin" userId="624f6ae12bb7b72b" providerId="LiveId" clId="{B272414D-B18A-4D81-997D-E20EBAE48599}" dt="2024-12-22T11:34:13.283" v="6159"/>
          <ac:spMkLst>
            <pc:docMk/>
            <pc:sldMk cId="3378159490" sldId="338"/>
            <ac:spMk id="510" creationId="{1118E831-38D3-4638-9846-D1A92B49ACC3}"/>
          </ac:spMkLst>
        </pc:spChg>
        <pc:spChg chg="mod">
          <ac:chgData name="Lim Kelvin" userId="624f6ae12bb7b72b" providerId="LiveId" clId="{B272414D-B18A-4D81-997D-E20EBAE48599}" dt="2024-12-22T11:34:13.283" v="6159"/>
          <ac:spMkLst>
            <pc:docMk/>
            <pc:sldMk cId="3378159490" sldId="338"/>
            <ac:spMk id="511" creationId="{8AE06C81-23B3-4A67-BF2B-1B46C100A7DD}"/>
          </ac:spMkLst>
        </pc:spChg>
        <pc:spChg chg="mod">
          <ac:chgData name="Lim Kelvin" userId="624f6ae12bb7b72b" providerId="LiveId" clId="{B272414D-B18A-4D81-997D-E20EBAE48599}" dt="2024-12-22T11:34:13.283" v="6159"/>
          <ac:spMkLst>
            <pc:docMk/>
            <pc:sldMk cId="3378159490" sldId="338"/>
            <ac:spMk id="514" creationId="{55FC54F4-DA7E-46AD-A1AD-BEB524751686}"/>
          </ac:spMkLst>
        </pc:spChg>
        <pc:spChg chg="mod">
          <ac:chgData name="Lim Kelvin" userId="624f6ae12bb7b72b" providerId="LiveId" clId="{B272414D-B18A-4D81-997D-E20EBAE48599}" dt="2024-12-22T11:34:13.283" v="6159"/>
          <ac:spMkLst>
            <pc:docMk/>
            <pc:sldMk cId="3378159490" sldId="338"/>
            <ac:spMk id="515" creationId="{0925431E-218B-44C3-A420-50AC5ACD7B1B}"/>
          </ac:spMkLst>
        </pc:spChg>
        <pc:spChg chg="mod">
          <ac:chgData name="Lim Kelvin" userId="624f6ae12bb7b72b" providerId="LiveId" clId="{B272414D-B18A-4D81-997D-E20EBAE48599}" dt="2024-12-22T11:34:13.283" v="6159"/>
          <ac:spMkLst>
            <pc:docMk/>
            <pc:sldMk cId="3378159490" sldId="338"/>
            <ac:spMk id="518" creationId="{5D4E9296-F9CF-40F4-B7AA-AEA074831832}"/>
          </ac:spMkLst>
        </pc:spChg>
        <pc:spChg chg="mod">
          <ac:chgData name="Lim Kelvin" userId="624f6ae12bb7b72b" providerId="LiveId" clId="{B272414D-B18A-4D81-997D-E20EBAE48599}" dt="2024-12-22T11:34:13.283" v="6159"/>
          <ac:spMkLst>
            <pc:docMk/>
            <pc:sldMk cId="3378159490" sldId="338"/>
            <ac:spMk id="519" creationId="{5D4BA36A-538C-45A8-92A1-C449A34893B0}"/>
          </ac:spMkLst>
        </pc:spChg>
        <pc:spChg chg="mod">
          <ac:chgData name="Lim Kelvin" userId="624f6ae12bb7b72b" providerId="LiveId" clId="{B272414D-B18A-4D81-997D-E20EBAE48599}" dt="2024-12-22T11:34:13.283" v="6159"/>
          <ac:spMkLst>
            <pc:docMk/>
            <pc:sldMk cId="3378159490" sldId="338"/>
            <ac:spMk id="522" creationId="{0356145A-28B7-44C9-B200-EB470BCF1468}"/>
          </ac:spMkLst>
        </pc:spChg>
        <pc:spChg chg="mod">
          <ac:chgData name="Lim Kelvin" userId="624f6ae12bb7b72b" providerId="LiveId" clId="{B272414D-B18A-4D81-997D-E20EBAE48599}" dt="2024-12-22T11:34:13.283" v="6159"/>
          <ac:spMkLst>
            <pc:docMk/>
            <pc:sldMk cId="3378159490" sldId="338"/>
            <ac:spMk id="523" creationId="{95675FBE-D55D-4C60-A282-C4743CB16F58}"/>
          </ac:spMkLst>
        </pc:spChg>
        <pc:spChg chg="mod">
          <ac:chgData name="Lim Kelvin" userId="624f6ae12bb7b72b" providerId="LiveId" clId="{B272414D-B18A-4D81-997D-E20EBAE48599}" dt="2024-12-22T11:34:13.283" v="6159"/>
          <ac:spMkLst>
            <pc:docMk/>
            <pc:sldMk cId="3378159490" sldId="338"/>
            <ac:spMk id="526" creationId="{A77A1262-AC96-4086-9814-BC3B15B5C7C1}"/>
          </ac:spMkLst>
        </pc:spChg>
        <pc:spChg chg="mod">
          <ac:chgData name="Lim Kelvin" userId="624f6ae12bb7b72b" providerId="LiveId" clId="{B272414D-B18A-4D81-997D-E20EBAE48599}" dt="2024-12-22T11:34:13.283" v="6159"/>
          <ac:spMkLst>
            <pc:docMk/>
            <pc:sldMk cId="3378159490" sldId="338"/>
            <ac:spMk id="527" creationId="{89F6A633-7711-4759-BE72-B52A5E4F9807}"/>
          </ac:spMkLst>
        </pc:spChg>
        <pc:spChg chg="mod">
          <ac:chgData name="Lim Kelvin" userId="624f6ae12bb7b72b" providerId="LiveId" clId="{B272414D-B18A-4D81-997D-E20EBAE48599}" dt="2024-12-22T11:34:13.283" v="6159"/>
          <ac:spMkLst>
            <pc:docMk/>
            <pc:sldMk cId="3378159490" sldId="338"/>
            <ac:spMk id="530" creationId="{A619B101-47DC-4BD0-A4D2-C095BEBF02FA}"/>
          </ac:spMkLst>
        </pc:spChg>
        <pc:spChg chg="mod">
          <ac:chgData name="Lim Kelvin" userId="624f6ae12bb7b72b" providerId="LiveId" clId="{B272414D-B18A-4D81-997D-E20EBAE48599}" dt="2024-12-22T11:34:13.283" v="6159"/>
          <ac:spMkLst>
            <pc:docMk/>
            <pc:sldMk cId="3378159490" sldId="338"/>
            <ac:spMk id="531" creationId="{B624555A-F8E6-4B0A-84CE-36FD979ADE35}"/>
          </ac:spMkLst>
        </pc:spChg>
        <pc:spChg chg="mod">
          <ac:chgData name="Lim Kelvin" userId="624f6ae12bb7b72b" providerId="LiveId" clId="{B272414D-B18A-4D81-997D-E20EBAE48599}" dt="2024-12-22T11:34:13.283" v="6159"/>
          <ac:spMkLst>
            <pc:docMk/>
            <pc:sldMk cId="3378159490" sldId="338"/>
            <ac:spMk id="534" creationId="{91348106-DDF8-4E7A-A315-A3571D74F6B1}"/>
          </ac:spMkLst>
        </pc:spChg>
        <pc:spChg chg="mod">
          <ac:chgData name="Lim Kelvin" userId="624f6ae12bb7b72b" providerId="LiveId" clId="{B272414D-B18A-4D81-997D-E20EBAE48599}" dt="2024-12-22T11:34:13.283" v="6159"/>
          <ac:spMkLst>
            <pc:docMk/>
            <pc:sldMk cId="3378159490" sldId="338"/>
            <ac:spMk id="535" creationId="{BBADBC2D-924D-454D-8F6E-0AC72DC238F6}"/>
          </ac:spMkLst>
        </pc:spChg>
        <pc:spChg chg="mod">
          <ac:chgData name="Lim Kelvin" userId="624f6ae12bb7b72b" providerId="LiveId" clId="{B272414D-B18A-4D81-997D-E20EBAE48599}" dt="2024-12-22T11:34:13.283" v="6159"/>
          <ac:spMkLst>
            <pc:docMk/>
            <pc:sldMk cId="3378159490" sldId="338"/>
            <ac:spMk id="538" creationId="{BD2E8EF5-67C0-40B3-AC8A-95BC146D18F8}"/>
          </ac:spMkLst>
        </pc:spChg>
        <pc:spChg chg="mod">
          <ac:chgData name="Lim Kelvin" userId="624f6ae12bb7b72b" providerId="LiveId" clId="{B272414D-B18A-4D81-997D-E20EBAE48599}" dt="2024-12-22T11:34:13.283" v="6159"/>
          <ac:spMkLst>
            <pc:docMk/>
            <pc:sldMk cId="3378159490" sldId="338"/>
            <ac:spMk id="539" creationId="{6D22CA51-4F21-4526-BBB7-855E1778EB1D}"/>
          </ac:spMkLst>
        </pc:spChg>
        <pc:spChg chg="mod">
          <ac:chgData name="Lim Kelvin" userId="624f6ae12bb7b72b" providerId="LiveId" clId="{B272414D-B18A-4D81-997D-E20EBAE48599}" dt="2024-12-22T11:34:13.283" v="6159"/>
          <ac:spMkLst>
            <pc:docMk/>
            <pc:sldMk cId="3378159490" sldId="338"/>
            <ac:spMk id="542" creationId="{5D39A24D-16BF-4ED5-A2C4-6085CEEA8DA2}"/>
          </ac:spMkLst>
        </pc:spChg>
        <pc:spChg chg="mod">
          <ac:chgData name="Lim Kelvin" userId="624f6ae12bb7b72b" providerId="LiveId" clId="{B272414D-B18A-4D81-997D-E20EBAE48599}" dt="2024-12-22T11:34:13.283" v="6159"/>
          <ac:spMkLst>
            <pc:docMk/>
            <pc:sldMk cId="3378159490" sldId="338"/>
            <ac:spMk id="543" creationId="{C4524E31-46F6-4DD5-84D9-2E2D01986286}"/>
          </ac:spMkLst>
        </pc:spChg>
        <pc:spChg chg="mod">
          <ac:chgData name="Lim Kelvin" userId="624f6ae12bb7b72b" providerId="LiveId" clId="{B272414D-B18A-4D81-997D-E20EBAE48599}" dt="2024-12-22T11:34:13.283" v="6159"/>
          <ac:spMkLst>
            <pc:docMk/>
            <pc:sldMk cId="3378159490" sldId="338"/>
            <ac:spMk id="546" creationId="{80DE745F-B249-40E5-8B06-5A853CC92A40}"/>
          </ac:spMkLst>
        </pc:spChg>
        <pc:spChg chg="mod">
          <ac:chgData name="Lim Kelvin" userId="624f6ae12bb7b72b" providerId="LiveId" clId="{B272414D-B18A-4D81-997D-E20EBAE48599}" dt="2024-12-22T11:34:13.283" v="6159"/>
          <ac:spMkLst>
            <pc:docMk/>
            <pc:sldMk cId="3378159490" sldId="338"/>
            <ac:spMk id="547" creationId="{1F855FCC-5028-4E91-8123-F5085F1D6C0B}"/>
          </ac:spMkLst>
        </pc:spChg>
        <pc:spChg chg="mod">
          <ac:chgData name="Lim Kelvin" userId="624f6ae12bb7b72b" providerId="LiveId" clId="{B272414D-B18A-4D81-997D-E20EBAE48599}" dt="2024-12-22T11:34:13.283" v="6159"/>
          <ac:spMkLst>
            <pc:docMk/>
            <pc:sldMk cId="3378159490" sldId="338"/>
            <ac:spMk id="550" creationId="{5B97AADC-E283-4CDD-98E8-A2AB5899E447}"/>
          </ac:spMkLst>
        </pc:spChg>
        <pc:spChg chg="mod">
          <ac:chgData name="Lim Kelvin" userId="624f6ae12bb7b72b" providerId="LiveId" clId="{B272414D-B18A-4D81-997D-E20EBAE48599}" dt="2024-12-22T11:34:13.283" v="6159"/>
          <ac:spMkLst>
            <pc:docMk/>
            <pc:sldMk cId="3378159490" sldId="338"/>
            <ac:spMk id="551" creationId="{309386F8-3275-40B5-A69D-9D465D5CC4A8}"/>
          </ac:spMkLst>
        </pc:spChg>
        <pc:spChg chg="mod">
          <ac:chgData name="Lim Kelvin" userId="624f6ae12bb7b72b" providerId="LiveId" clId="{B272414D-B18A-4D81-997D-E20EBAE48599}" dt="2024-12-22T11:34:13.283" v="6159"/>
          <ac:spMkLst>
            <pc:docMk/>
            <pc:sldMk cId="3378159490" sldId="338"/>
            <ac:spMk id="554" creationId="{541AA7BE-696F-408F-870F-FAD146BA83CF}"/>
          </ac:spMkLst>
        </pc:spChg>
        <pc:spChg chg="mod">
          <ac:chgData name="Lim Kelvin" userId="624f6ae12bb7b72b" providerId="LiveId" clId="{B272414D-B18A-4D81-997D-E20EBAE48599}" dt="2024-12-22T11:34:13.283" v="6159"/>
          <ac:spMkLst>
            <pc:docMk/>
            <pc:sldMk cId="3378159490" sldId="338"/>
            <ac:spMk id="555" creationId="{696A5F5F-3501-499C-9DC5-44CE1B008FFD}"/>
          </ac:spMkLst>
        </pc:spChg>
        <pc:spChg chg="mod">
          <ac:chgData name="Lim Kelvin" userId="624f6ae12bb7b72b" providerId="LiveId" clId="{B272414D-B18A-4D81-997D-E20EBAE48599}" dt="2024-12-22T11:34:13.283" v="6159"/>
          <ac:spMkLst>
            <pc:docMk/>
            <pc:sldMk cId="3378159490" sldId="338"/>
            <ac:spMk id="558" creationId="{4B3DF7E5-C7C0-4362-AEDC-87C5B64C1B81}"/>
          </ac:spMkLst>
        </pc:spChg>
        <pc:spChg chg="mod">
          <ac:chgData name="Lim Kelvin" userId="624f6ae12bb7b72b" providerId="LiveId" clId="{B272414D-B18A-4D81-997D-E20EBAE48599}" dt="2024-12-22T11:34:13.283" v="6159"/>
          <ac:spMkLst>
            <pc:docMk/>
            <pc:sldMk cId="3378159490" sldId="338"/>
            <ac:spMk id="559" creationId="{C32C8AAB-B7CD-48F2-B3FB-EA56E3748F74}"/>
          </ac:spMkLst>
        </pc:spChg>
        <pc:spChg chg="mod">
          <ac:chgData name="Lim Kelvin" userId="624f6ae12bb7b72b" providerId="LiveId" clId="{B272414D-B18A-4D81-997D-E20EBAE48599}" dt="2024-12-22T11:34:13.283" v="6159"/>
          <ac:spMkLst>
            <pc:docMk/>
            <pc:sldMk cId="3378159490" sldId="338"/>
            <ac:spMk id="562" creationId="{0378A946-AF8D-4506-8342-B816A72B0928}"/>
          </ac:spMkLst>
        </pc:spChg>
        <pc:spChg chg="mod">
          <ac:chgData name="Lim Kelvin" userId="624f6ae12bb7b72b" providerId="LiveId" clId="{B272414D-B18A-4D81-997D-E20EBAE48599}" dt="2024-12-22T11:34:13.283" v="6159"/>
          <ac:spMkLst>
            <pc:docMk/>
            <pc:sldMk cId="3378159490" sldId="338"/>
            <ac:spMk id="563" creationId="{2CA1FA1A-5B5F-4247-A499-BB177ACD5658}"/>
          </ac:spMkLst>
        </pc:spChg>
        <pc:spChg chg="mod">
          <ac:chgData name="Lim Kelvin" userId="624f6ae12bb7b72b" providerId="LiveId" clId="{B272414D-B18A-4D81-997D-E20EBAE48599}" dt="2024-12-22T11:34:13.283" v="6159"/>
          <ac:spMkLst>
            <pc:docMk/>
            <pc:sldMk cId="3378159490" sldId="338"/>
            <ac:spMk id="566" creationId="{8FB472ED-4FD1-4207-8B76-07FB1C5C85E2}"/>
          </ac:spMkLst>
        </pc:spChg>
        <pc:spChg chg="mod">
          <ac:chgData name="Lim Kelvin" userId="624f6ae12bb7b72b" providerId="LiveId" clId="{B272414D-B18A-4D81-997D-E20EBAE48599}" dt="2024-12-22T11:34:13.283" v="6159"/>
          <ac:spMkLst>
            <pc:docMk/>
            <pc:sldMk cId="3378159490" sldId="338"/>
            <ac:spMk id="567" creationId="{0688C5D0-A474-4CA2-B916-D230A5E6C971}"/>
          </ac:spMkLst>
        </pc:spChg>
        <pc:spChg chg="mod">
          <ac:chgData name="Lim Kelvin" userId="624f6ae12bb7b72b" providerId="LiveId" clId="{B272414D-B18A-4D81-997D-E20EBAE48599}" dt="2024-12-22T11:34:13.283" v="6159"/>
          <ac:spMkLst>
            <pc:docMk/>
            <pc:sldMk cId="3378159490" sldId="338"/>
            <ac:spMk id="570" creationId="{8966E158-70E2-42D2-A274-D3134D18BEC6}"/>
          </ac:spMkLst>
        </pc:spChg>
        <pc:spChg chg="mod">
          <ac:chgData name="Lim Kelvin" userId="624f6ae12bb7b72b" providerId="LiveId" clId="{B272414D-B18A-4D81-997D-E20EBAE48599}" dt="2024-12-22T11:34:13.283" v="6159"/>
          <ac:spMkLst>
            <pc:docMk/>
            <pc:sldMk cId="3378159490" sldId="338"/>
            <ac:spMk id="571" creationId="{4EE789DB-B5A4-470C-9E93-88EEBF470278}"/>
          </ac:spMkLst>
        </pc:spChg>
        <pc:spChg chg="mod">
          <ac:chgData name="Lim Kelvin" userId="624f6ae12bb7b72b" providerId="LiveId" clId="{B272414D-B18A-4D81-997D-E20EBAE48599}" dt="2024-12-22T11:34:13.283" v="6159"/>
          <ac:spMkLst>
            <pc:docMk/>
            <pc:sldMk cId="3378159490" sldId="338"/>
            <ac:spMk id="574" creationId="{5F4FD6EE-F966-4CFF-851D-E742EBECE99D}"/>
          </ac:spMkLst>
        </pc:spChg>
        <pc:spChg chg="mod">
          <ac:chgData name="Lim Kelvin" userId="624f6ae12bb7b72b" providerId="LiveId" clId="{B272414D-B18A-4D81-997D-E20EBAE48599}" dt="2024-12-22T11:34:13.283" v="6159"/>
          <ac:spMkLst>
            <pc:docMk/>
            <pc:sldMk cId="3378159490" sldId="338"/>
            <ac:spMk id="575" creationId="{3815E4B7-482E-463E-BEBF-8A3008F6F387}"/>
          </ac:spMkLst>
        </pc:spChg>
        <pc:spChg chg="mod">
          <ac:chgData name="Lim Kelvin" userId="624f6ae12bb7b72b" providerId="LiveId" clId="{B272414D-B18A-4D81-997D-E20EBAE48599}" dt="2024-12-22T11:34:13.283" v="6159"/>
          <ac:spMkLst>
            <pc:docMk/>
            <pc:sldMk cId="3378159490" sldId="338"/>
            <ac:spMk id="578" creationId="{A958ECF8-2EBA-4838-8C8E-AEC546D3B5F4}"/>
          </ac:spMkLst>
        </pc:spChg>
        <pc:spChg chg="mod">
          <ac:chgData name="Lim Kelvin" userId="624f6ae12bb7b72b" providerId="LiveId" clId="{B272414D-B18A-4D81-997D-E20EBAE48599}" dt="2024-12-22T11:34:13.283" v="6159"/>
          <ac:spMkLst>
            <pc:docMk/>
            <pc:sldMk cId="3378159490" sldId="338"/>
            <ac:spMk id="579" creationId="{625FD8AA-6945-4B55-B261-E53803D3D13F}"/>
          </ac:spMkLst>
        </pc:spChg>
        <pc:spChg chg="mod">
          <ac:chgData name="Lim Kelvin" userId="624f6ae12bb7b72b" providerId="LiveId" clId="{B272414D-B18A-4D81-997D-E20EBAE48599}" dt="2024-12-22T11:34:13.283" v="6159"/>
          <ac:spMkLst>
            <pc:docMk/>
            <pc:sldMk cId="3378159490" sldId="338"/>
            <ac:spMk id="582" creationId="{19DE6246-FFF6-4285-90A3-A989F97F0E73}"/>
          </ac:spMkLst>
        </pc:spChg>
        <pc:spChg chg="mod">
          <ac:chgData name="Lim Kelvin" userId="624f6ae12bb7b72b" providerId="LiveId" clId="{B272414D-B18A-4D81-997D-E20EBAE48599}" dt="2024-12-22T11:34:13.283" v="6159"/>
          <ac:spMkLst>
            <pc:docMk/>
            <pc:sldMk cId="3378159490" sldId="338"/>
            <ac:spMk id="584" creationId="{DDCBCFF7-49C7-4177-A0D3-4DE18B225DB0}"/>
          </ac:spMkLst>
        </pc:spChg>
        <pc:spChg chg="mod">
          <ac:chgData name="Lim Kelvin" userId="624f6ae12bb7b72b" providerId="LiveId" clId="{B272414D-B18A-4D81-997D-E20EBAE48599}" dt="2024-12-22T11:34:13.283" v="6159"/>
          <ac:spMkLst>
            <pc:docMk/>
            <pc:sldMk cId="3378159490" sldId="338"/>
            <ac:spMk id="585" creationId="{B69E355C-0831-4221-BC47-584E59524461}"/>
          </ac:spMkLst>
        </pc:spChg>
        <pc:spChg chg="mod">
          <ac:chgData name="Lim Kelvin" userId="624f6ae12bb7b72b" providerId="LiveId" clId="{B272414D-B18A-4D81-997D-E20EBAE48599}" dt="2024-12-22T11:34:13.283" v="6159"/>
          <ac:spMkLst>
            <pc:docMk/>
            <pc:sldMk cId="3378159490" sldId="338"/>
            <ac:spMk id="586" creationId="{02308E6E-33C9-46AF-8E2C-C1862B9D60D3}"/>
          </ac:spMkLst>
        </pc:spChg>
        <pc:spChg chg="mod">
          <ac:chgData name="Lim Kelvin" userId="624f6ae12bb7b72b" providerId="LiveId" clId="{B272414D-B18A-4D81-997D-E20EBAE48599}" dt="2024-12-22T11:34:17.038" v="6161"/>
          <ac:spMkLst>
            <pc:docMk/>
            <pc:sldMk cId="3378159490" sldId="338"/>
            <ac:spMk id="588" creationId="{EB5E84E8-6BC3-47FB-8223-86DB248DCA90}"/>
          </ac:spMkLst>
        </pc:spChg>
        <pc:spChg chg="mod">
          <ac:chgData name="Lim Kelvin" userId="624f6ae12bb7b72b" providerId="LiveId" clId="{B272414D-B18A-4D81-997D-E20EBAE48599}" dt="2024-12-22T11:34:17.038" v="6161"/>
          <ac:spMkLst>
            <pc:docMk/>
            <pc:sldMk cId="3378159490" sldId="338"/>
            <ac:spMk id="589" creationId="{CF80B0C2-F04C-4AC2-8510-78D380560D7B}"/>
          </ac:spMkLst>
        </pc:spChg>
        <pc:spChg chg="mod">
          <ac:chgData name="Lim Kelvin" userId="624f6ae12bb7b72b" providerId="LiveId" clId="{B272414D-B18A-4D81-997D-E20EBAE48599}" dt="2024-12-22T11:34:17.038" v="6161"/>
          <ac:spMkLst>
            <pc:docMk/>
            <pc:sldMk cId="3378159490" sldId="338"/>
            <ac:spMk id="592" creationId="{C800E91B-0512-45D7-A59A-71E6E78DA41E}"/>
          </ac:spMkLst>
        </pc:spChg>
        <pc:spChg chg="mod">
          <ac:chgData name="Lim Kelvin" userId="624f6ae12bb7b72b" providerId="LiveId" clId="{B272414D-B18A-4D81-997D-E20EBAE48599}" dt="2024-12-22T11:34:17.038" v="6161"/>
          <ac:spMkLst>
            <pc:docMk/>
            <pc:sldMk cId="3378159490" sldId="338"/>
            <ac:spMk id="603" creationId="{10C94AB4-3466-44C3-940F-BE29E65B7DEB}"/>
          </ac:spMkLst>
        </pc:spChg>
        <pc:spChg chg="mod">
          <ac:chgData name="Lim Kelvin" userId="624f6ae12bb7b72b" providerId="LiveId" clId="{B272414D-B18A-4D81-997D-E20EBAE48599}" dt="2024-12-22T11:34:17.038" v="6161"/>
          <ac:spMkLst>
            <pc:docMk/>
            <pc:sldMk cId="3378159490" sldId="338"/>
            <ac:spMk id="608" creationId="{A7FEDD4E-9AAD-42E9-AA32-FC14F746755B}"/>
          </ac:spMkLst>
        </pc:spChg>
        <pc:spChg chg="mod">
          <ac:chgData name="Lim Kelvin" userId="624f6ae12bb7b72b" providerId="LiveId" clId="{B272414D-B18A-4D81-997D-E20EBAE48599}" dt="2024-12-22T11:34:17.038" v="6161"/>
          <ac:spMkLst>
            <pc:docMk/>
            <pc:sldMk cId="3378159490" sldId="338"/>
            <ac:spMk id="612" creationId="{19E8D217-C0D6-4740-AF20-581473B01EDE}"/>
          </ac:spMkLst>
        </pc:spChg>
        <pc:spChg chg="mod">
          <ac:chgData name="Lim Kelvin" userId="624f6ae12bb7b72b" providerId="LiveId" clId="{B272414D-B18A-4D81-997D-E20EBAE48599}" dt="2024-12-22T11:34:17.038" v="6161"/>
          <ac:spMkLst>
            <pc:docMk/>
            <pc:sldMk cId="3378159490" sldId="338"/>
            <ac:spMk id="617" creationId="{CBFE5CA4-BC65-467A-909E-43A52CA5383D}"/>
          </ac:spMkLst>
        </pc:spChg>
        <pc:spChg chg="mod">
          <ac:chgData name="Lim Kelvin" userId="624f6ae12bb7b72b" providerId="LiveId" clId="{B272414D-B18A-4D81-997D-E20EBAE48599}" dt="2024-12-22T11:34:17.038" v="6161"/>
          <ac:spMkLst>
            <pc:docMk/>
            <pc:sldMk cId="3378159490" sldId="338"/>
            <ac:spMk id="620" creationId="{1AEA7D04-0E3D-4839-8BF6-81D753F749EF}"/>
          </ac:spMkLst>
        </pc:spChg>
        <pc:spChg chg="mod">
          <ac:chgData name="Lim Kelvin" userId="624f6ae12bb7b72b" providerId="LiveId" clId="{B272414D-B18A-4D81-997D-E20EBAE48599}" dt="2024-12-22T11:34:17.038" v="6161"/>
          <ac:spMkLst>
            <pc:docMk/>
            <pc:sldMk cId="3378159490" sldId="338"/>
            <ac:spMk id="621" creationId="{016194E6-A60A-474C-BE7A-501B063449C5}"/>
          </ac:spMkLst>
        </pc:spChg>
        <pc:spChg chg="mod">
          <ac:chgData name="Lim Kelvin" userId="624f6ae12bb7b72b" providerId="LiveId" clId="{B272414D-B18A-4D81-997D-E20EBAE48599}" dt="2024-12-22T11:34:17.038" v="6161"/>
          <ac:spMkLst>
            <pc:docMk/>
            <pc:sldMk cId="3378159490" sldId="338"/>
            <ac:spMk id="624" creationId="{BC2DD58D-03EA-4BDD-A63C-F09C982BC7F1}"/>
          </ac:spMkLst>
        </pc:spChg>
        <pc:spChg chg="mod">
          <ac:chgData name="Lim Kelvin" userId="624f6ae12bb7b72b" providerId="LiveId" clId="{B272414D-B18A-4D81-997D-E20EBAE48599}" dt="2024-12-22T11:34:17.038" v="6161"/>
          <ac:spMkLst>
            <pc:docMk/>
            <pc:sldMk cId="3378159490" sldId="338"/>
            <ac:spMk id="625" creationId="{4337DD29-A45E-4045-BF7E-12639A7074DD}"/>
          </ac:spMkLst>
        </pc:spChg>
        <pc:spChg chg="mod">
          <ac:chgData name="Lim Kelvin" userId="624f6ae12bb7b72b" providerId="LiveId" clId="{B272414D-B18A-4D81-997D-E20EBAE48599}" dt="2024-12-22T11:34:17.038" v="6161"/>
          <ac:spMkLst>
            <pc:docMk/>
            <pc:sldMk cId="3378159490" sldId="338"/>
            <ac:spMk id="628" creationId="{CB24AF0C-D362-4E49-94C9-7E21EF3B23B3}"/>
          </ac:spMkLst>
        </pc:spChg>
        <pc:spChg chg="mod">
          <ac:chgData name="Lim Kelvin" userId="624f6ae12bb7b72b" providerId="LiveId" clId="{B272414D-B18A-4D81-997D-E20EBAE48599}" dt="2024-12-22T11:34:17.038" v="6161"/>
          <ac:spMkLst>
            <pc:docMk/>
            <pc:sldMk cId="3378159490" sldId="338"/>
            <ac:spMk id="629" creationId="{7A3612DB-5617-4D17-BDE2-73A7DF094100}"/>
          </ac:spMkLst>
        </pc:spChg>
        <pc:spChg chg="mod">
          <ac:chgData name="Lim Kelvin" userId="624f6ae12bb7b72b" providerId="LiveId" clId="{B272414D-B18A-4D81-997D-E20EBAE48599}" dt="2024-12-22T11:34:17.038" v="6161"/>
          <ac:spMkLst>
            <pc:docMk/>
            <pc:sldMk cId="3378159490" sldId="338"/>
            <ac:spMk id="632" creationId="{BA992066-B1FB-450F-BAF8-76B411E63162}"/>
          </ac:spMkLst>
        </pc:spChg>
        <pc:spChg chg="mod">
          <ac:chgData name="Lim Kelvin" userId="624f6ae12bb7b72b" providerId="LiveId" clId="{B272414D-B18A-4D81-997D-E20EBAE48599}" dt="2024-12-22T11:34:17.038" v="6161"/>
          <ac:spMkLst>
            <pc:docMk/>
            <pc:sldMk cId="3378159490" sldId="338"/>
            <ac:spMk id="633" creationId="{9EE6B144-1D9C-4069-AFAF-2FBFD8B4F1DE}"/>
          </ac:spMkLst>
        </pc:spChg>
        <pc:spChg chg="mod">
          <ac:chgData name="Lim Kelvin" userId="624f6ae12bb7b72b" providerId="LiveId" clId="{B272414D-B18A-4D81-997D-E20EBAE48599}" dt="2024-12-22T11:34:17.038" v="6161"/>
          <ac:spMkLst>
            <pc:docMk/>
            <pc:sldMk cId="3378159490" sldId="338"/>
            <ac:spMk id="636" creationId="{BE0AA6B6-670C-40E0-8670-478B640DB787}"/>
          </ac:spMkLst>
        </pc:spChg>
        <pc:spChg chg="mod">
          <ac:chgData name="Lim Kelvin" userId="624f6ae12bb7b72b" providerId="LiveId" clId="{B272414D-B18A-4D81-997D-E20EBAE48599}" dt="2024-12-22T11:34:17.038" v="6161"/>
          <ac:spMkLst>
            <pc:docMk/>
            <pc:sldMk cId="3378159490" sldId="338"/>
            <ac:spMk id="637" creationId="{3EF17495-D280-4BC8-A6C5-D8E89919CD46}"/>
          </ac:spMkLst>
        </pc:spChg>
        <pc:spChg chg="mod">
          <ac:chgData name="Lim Kelvin" userId="624f6ae12bb7b72b" providerId="LiveId" clId="{B272414D-B18A-4D81-997D-E20EBAE48599}" dt="2024-12-22T11:34:17.038" v="6161"/>
          <ac:spMkLst>
            <pc:docMk/>
            <pc:sldMk cId="3378159490" sldId="338"/>
            <ac:spMk id="640" creationId="{733C771A-DC2D-48E7-A8DA-B264FD42799B}"/>
          </ac:spMkLst>
        </pc:spChg>
        <pc:spChg chg="mod">
          <ac:chgData name="Lim Kelvin" userId="624f6ae12bb7b72b" providerId="LiveId" clId="{B272414D-B18A-4D81-997D-E20EBAE48599}" dt="2024-12-22T11:34:17.038" v="6161"/>
          <ac:spMkLst>
            <pc:docMk/>
            <pc:sldMk cId="3378159490" sldId="338"/>
            <ac:spMk id="641" creationId="{CAC770D3-B107-430F-8877-22980C262491}"/>
          </ac:spMkLst>
        </pc:spChg>
        <pc:spChg chg="mod">
          <ac:chgData name="Lim Kelvin" userId="624f6ae12bb7b72b" providerId="LiveId" clId="{B272414D-B18A-4D81-997D-E20EBAE48599}" dt="2024-12-22T11:34:17.038" v="6161"/>
          <ac:spMkLst>
            <pc:docMk/>
            <pc:sldMk cId="3378159490" sldId="338"/>
            <ac:spMk id="644" creationId="{3B946C9F-4897-46D2-A35C-CA9740E1D93C}"/>
          </ac:spMkLst>
        </pc:spChg>
        <pc:spChg chg="mod">
          <ac:chgData name="Lim Kelvin" userId="624f6ae12bb7b72b" providerId="LiveId" clId="{B272414D-B18A-4D81-997D-E20EBAE48599}" dt="2024-12-22T11:34:17.038" v="6161"/>
          <ac:spMkLst>
            <pc:docMk/>
            <pc:sldMk cId="3378159490" sldId="338"/>
            <ac:spMk id="645" creationId="{493BDB29-01DE-4E5D-8925-5D856A7865A5}"/>
          </ac:spMkLst>
        </pc:spChg>
        <pc:spChg chg="mod">
          <ac:chgData name="Lim Kelvin" userId="624f6ae12bb7b72b" providerId="LiveId" clId="{B272414D-B18A-4D81-997D-E20EBAE48599}" dt="2024-12-22T11:34:17.038" v="6161"/>
          <ac:spMkLst>
            <pc:docMk/>
            <pc:sldMk cId="3378159490" sldId="338"/>
            <ac:spMk id="648" creationId="{5F08BC63-AA3D-4E29-8460-B6593F378959}"/>
          </ac:spMkLst>
        </pc:spChg>
        <pc:spChg chg="mod">
          <ac:chgData name="Lim Kelvin" userId="624f6ae12bb7b72b" providerId="LiveId" clId="{B272414D-B18A-4D81-997D-E20EBAE48599}" dt="2024-12-22T11:34:17.038" v="6161"/>
          <ac:spMkLst>
            <pc:docMk/>
            <pc:sldMk cId="3378159490" sldId="338"/>
            <ac:spMk id="649" creationId="{0C5F2EFB-8588-41EB-A1CE-2AE20967AF4A}"/>
          </ac:spMkLst>
        </pc:spChg>
        <pc:spChg chg="mod">
          <ac:chgData name="Lim Kelvin" userId="624f6ae12bb7b72b" providerId="LiveId" clId="{B272414D-B18A-4D81-997D-E20EBAE48599}" dt="2024-12-22T11:34:17.038" v="6161"/>
          <ac:spMkLst>
            <pc:docMk/>
            <pc:sldMk cId="3378159490" sldId="338"/>
            <ac:spMk id="652" creationId="{BB741FBF-93E9-4A29-A13B-37FD5E2D201F}"/>
          </ac:spMkLst>
        </pc:spChg>
        <pc:spChg chg="mod">
          <ac:chgData name="Lim Kelvin" userId="624f6ae12bb7b72b" providerId="LiveId" clId="{B272414D-B18A-4D81-997D-E20EBAE48599}" dt="2024-12-22T11:34:17.038" v="6161"/>
          <ac:spMkLst>
            <pc:docMk/>
            <pc:sldMk cId="3378159490" sldId="338"/>
            <ac:spMk id="653" creationId="{5ED6827E-0817-4948-A689-0DF81CAAABEF}"/>
          </ac:spMkLst>
        </pc:spChg>
        <pc:spChg chg="mod">
          <ac:chgData name="Lim Kelvin" userId="624f6ae12bb7b72b" providerId="LiveId" clId="{B272414D-B18A-4D81-997D-E20EBAE48599}" dt="2024-12-22T11:34:17.038" v="6161"/>
          <ac:spMkLst>
            <pc:docMk/>
            <pc:sldMk cId="3378159490" sldId="338"/>
            <ac:spMk id="656" creationId="{C1DCC43D-0509-416B-A457-EACF47F279FA}"/>
          </ac:spMkLst>
        </pc:spChg>
        <pc:spChg chg="mod">
          <ac:chgData name="Lim Kelvin" userId="624f6ae12bb7b72b" providerId="LiveId" clId="{B272414D-B18A-4D81-997D-E20EBAE48599}" dt="2024-12-22T11:34:17.038" v="6161"/>
          <ac:spMkLst>
            <pc:docMk/>
            <pc:sldMk cId="3378159490" sldId="338"/>
            <ac:spMk id="657" creationId="{2C3DC0DD-F60D-4961-8383-DB1AE3BBF4DC}"/>
          </ac:spMkLst>
        </pc:spChg>
        <pc:spChg chg="mod">
          <ac:chgData name="Lim Kelvin" userId="624f6ae12bb7b72b" providerId="LiveId" clId="{B272414D-B18A-4D81-997D-E20EBAE48599}" dt="2024-12-22T11:34:17.038" v="6161"/>
          <ac:spMkLst>
            <pc:docMk/>
            <pc:sldMk cId="3378159490" sldId="338"/>
            <ac:spMk id="660" creationId="{520288C6-5538-4C46-8451-992F2E04D23B}"/>
          </ac:spMkLst>
        </pc:spChg>
        <pc:spChg chg="mod">
          <ac:chgData name="Lim Kelvin" userId="624f6ae12bb7b72b" providerId="LiveId" clId="{B272414D-B18A-4D81-997D-E20EBAE48599}" dt="2024-12-22T11:34:17.038" v="6161"/>
          <ac:spMkLst>
            <pc:docMk/>
            <pc:sldMk cId="3378159490" sldId="338"/>
            <ac:spMk id="661" creationId="{56F5FABC-EB45-4C9E-996D-9BF407E16A41}"/>
          </ac:spMkLst>
        </pc:spChg>
        <pc:spChg chg="mod">
          <ac:chgData name="Lim Kelvin" userId="624f6ae12bb7b72b" providerId="LiveId" clId="{B272414D-B18A-4D81-997D-E20EBAE48599}" dt="2024-12-22T11:34:17.038" v="6161"/>
          <ac:spMkLst>
            <pc:docMk/>
            <pc:sldMk cId="3378159490" sldId="338"/>
            <ac:spMk id="664" creationId="{1327E05A-FD3F-4A52-8AD1-3FE63D49DA92}"/>
          </ac:spMkLst>
        </pc:spChg>
        <pc:spChg chg="mod">
          <ac:chgData name="Lim Kelvin" userId="624f6ae12bb7b72b" providerId="LiveId" clId="{B272414D-B18A-4D81-997D-E20EBAE48599}" dt="2024-12-22T11:34:17.038" v="6161"/>
          <ac:spMkLst>
            <pc:docMk/>
            <pc:sldMk cId="3378159490" sldId="338"/>
            <ac:spMk id="665" creationId="{CD949C34-1234-414D-B499-7213A2B12262}"/>
          </ac:spMkLst>
        </pc:spChg>
        <pc:spChg chg="mod">
          <ac:chgData name="Lim Kelvin" userId="624f6ae12bb7b72b" providerId="LiveId" clId="{B272414D-B18A-4D81-997D-E20EBAE48599}" dt="2024-12-22T11:34:17.038" v="6161"/>
          <ac:spMkLst>
            <pc:docMk/>
            <pc:sldMk cId="3378159490" sldId="338"/>
            <ac:spMk id="668" creationId="{F1C4BFC8-6857-44A1-8D10-61F05F45F82F}"/>
          </ac:spMkLst>
        </pc:spChg>
        <pc:spChg chg="mod">
          <ac:chgData name="Lim Kelvin" userId="624f6ae12bb7b72b" providerId="LiveId" clId="{B272414D-B18A-4D81-997D-E20EBAE48599}" dt="2024-12-22T11:34:17.038" v="6161"/>
          <ac:spMkLst>
            <pc:docMk/>
            <pc:sldMk cId="3378159490" sldId="338"/>
            <ac:spMk id="669" creationId="{FCE96CA0-F38F-4EC2-8349-5DDD1C004BF0}"/>
          </ac:spMkLst>
        </pc:spChg>
        <pc:spChg chg="mod">
          <ac:chgData name="Lim Kelvin" userId="624f6ae12bb7b72b" providerId="LiveId" clId="{B272414D-B18A-4D81-997D-E20EBAE48599}" dt="2024-12-22T11:34:17.038" v="6161"/>
          <ac:spMkLst>
            <pc:docMk/>
            <pc:sldMk cId="3378159490" sldId="338"/>
            <ac:spMk id="672" creationId="{366E720D-8305-48CE-970B-9B539B1AC302}"/>
          </ac:spMkLst>
        </pc:spChg>
        <pc:spChg chg="mod">
          <ac:chgData name="Lim Kelvin" userId="624f6ae12bb7b72b" providerId="LiveId" clId="{B272414D-B18A-4D81-997D-E20EBAE48599}" dt="2024-12-22T11:34:17.038" v="6161"/>
          <ac:spMkLst>
            <pc:docMk/>
            <pc:sldMk cId="3378159490" sldId="338"/>
            <ac:spMk id="673" creationId="{436DC3E2-B2B8-4133-AF49-7D725501FD26}"/>
          </ac:spMkLst>
        </pc:spChg>
        <pc:spChg chg="mod">
          <ac:chgData name="Lim Kelvin" userId="624f6ae12bb7b72b" providerId="LiveId" clId="{B272414D-B18A-4D81-997D-E20EBAE48599}" dt="2024-12-22T11:34:17.038" v="6161"/>
          <ac:spMkLst>
            <pc:docMk/>
            <pc:sldMk cId="3378159490" sldId="338"/>
            <ac:spMk id="676" creationId="{4268DA86-ED7E-4408-808D-84882DCF6610}"/>
          </ac:spMkLst>
        </pc:spChg>
        <pc:spChg chg="mod">
          <ac:chgData name="Lim Kelvin" userId="624f6ae12bb7b72b" providerId="LiveId" clId="{B272414D-B18A-4D81-997D-E20EBAE48599}" dt="2024-12-22T11:34:17.038" v="6161"/>
          <ac:spMkLst>
            <pc:docMk/>
            <pc:sldMk cId="3378159490" sldId="338"/>
            <ac:spMk id="677" creationId="{DA1711A4-A7CA-4C5E-8A3C-8BA3C3E195A8}"/>
          </ac:spMkLst>
        </pc:spChg>
        <pc:spChg chg="mod">
          <ac:chgData name="Lim Kelvin" userId="624f6ae12bb7b72b" providerId="LiveId" clId="{B272414D-B18A-4D81-997D-E20EBAE48599}" dt="2024-12-22T11:34:17.038" v="6161"/>
          <ac:spMkLst>
            <pc:docMk/>
            <pc:sldMk cId="3378159490" sldId="338"/>
            <ac:spMk id="680" creationId="{19BFEC5B-A690-4A1C-BAF1-DD24450ACAB2}"/>
          </ac:spMkLst>
        </pc:spChg>
        <pc:spChg chg="mod">
          <ac:chgData name="Lim Kelvin" userId="624f6ae12bb7b72b" providerId="LiveId" clId="{B272414D-B18A-4D81-997D-E20EBAE48599}" dt="2024-12-22T11:34:17.038" v="6161"/>
          <ac:spMkLst>
            <pc:docMk/>
            <pc:sldMk cId="3378159490" sldId="338"/>
            <ac:spMk id="681" creationId="{A40D5030-1B3E-47EE-A01C-8904A38512EA}"/>
          </ac:spMkLst>
        </pc:spChg>
        <pc:spChg chg="mod">
          <ac:chgData name="Lim Kelvin" userId="624f6ae12bb7b72b" providerId="LiveId" clId="{B272414D-B18A-4D81-997D-E20EBAE48599}" dt="2024-12-22T11:34:17.038" v="6161"/>
          <ac:spMkLst>
            <pc:docMk/>
            <pc:sldMk cId="3378159490" sldId="338"/>
            <ac:spMk id="684" creationId="{659C3BAF-7AC6-47FA-A79B-3BCF7578842E}"/>
          </ac:spMkLst>
        </pc:spChg>
        <pc:spChg chg="mod">
          <ac:chgData name="Lim Kelvin" userId="624f6ae12bb7b72b" providerId="LiveId" clId="{B272414D-B18A-4D81-997D-E20EBAE48599}" dt="2024-12-22T11:34:17.038" v="6161"/>
          <ac:spMkLst>
            <pc:docMk/>
            <pc:sldMk cId="3378159490" sldId="338"/>
            <ac:spMk id="685" creationId="{B3E88600-2352-4FCB-BA6F-68F41AE4A425}"/>
          </ac:spMkLst>
        </pc:spChg>
        <pc:spChg chg="mod">
          <ac:chgData name="Lim Kelvin" userId="624f6ae12bb7b72b" providerId="LiveId" clId="{B272414D-B18A-4D81-997D-E20EBAE48599}" dt="2024-12-22T11:34:17.038" v="6161"/>
          <ac:spMkLst>
            <pc:docMk/>
            <pc:sldMk cId="3378159490" sldId="338"/>
            <ac:spMk id="688" creationId="{FEC7C4F7-5812-4132-819F-EAF2B989E19C}"/>
          </ac:spMkLst>
        </pc:spChg>
        <pc:spChg chg="mod">
          <ac:chgData name="Lim Kelvin" userId="624f6ae12bb7b72b" providerId="LiveId" clId="{B272414D-B18A-4D81-997D-E20EBAE48599}" dt="2024-12-22T11:34:17.038" v="6161"/>
          <ac:spMkLst>
            <pc:docMk/>
            <pc:sldMk cId="3378159490" sldId="338"/>
            <ac:spMk id="689" creationId="{3985F0AE-AA0A-43D9-B1E7-488118A9657E}"/>
          </ac:spMkLst>
        </pc:spChg>
        <pc:spChg chg="mod">
          <ac:chgData name="Lim Kelvin" userId="624f6ae12bb7b72b" providerId="LiveId" clId="{B272414D-B18A-4D81-997D-E20EBAE48599}" dt="2024-12-22T11:34:17.038" v="6161"/>
          <ac:spMkLst>
            <pc:docMk/>
            <pc:sldMk cId="3378159490" sldId="338"/>
            <ac:spMk id="692" creationId="{57F9E3D4-2C70-4FC2-889B-26A05221B5BD}"/>
          </ac:spMkLst>
        </pc:spChg>
        <pc:spChg chg="mod">
          <ac:chgData name="Lim Kelvin" userId="624f6ae12bb7b72b" providerId="LiveId" clId="{B272414D-B18A-4D81-997D-E20EBAE48599}" dt="2024-12-22T11:34:17.038" v="6161"/>
          <ac:spMkLst>
            <pc:docMk/>
            <pc:sldMk cId="3378159490" sldId="338"/>
            <ac:spMk id="693" creationId="{D3F338CB-ABDF-4A52-9075-A86B56ED0042}"/>
          </ac:spMkLst>
        </pc:spChg>
        <pc:spChg chg="mod">
          <ac:chgData name="Lim Kelvin" userId="624f6ae12bb7b72b" providerId="LiveId" clId="{B272414D-B18A-4D81-997D-E20EBAE48599}" dt="2024-12-22T11:34:17.038" v="6161"/>
          <ac:spMkLst>
            <pc:docMk/>
            <pc:sldMk cId="3378159490" sldId="338"/>
            <ac:spMk id="696" creationId="{0B7A0FB6-D426-43C2-B22F-C71507C382CD}"/>
          </ac:spMkLst>
        </pc:spChg>
        <pc:spChg chg="mod">
          <ac:chgData name="Lim Kelvin" userId="624f6ae12bb7b72b" providerId="LiveId" clId="{B272414D-B18A-4D81-997D-E20EBAE48599}" dt="2024-12-22T11:34:17.038" v="6161"/>
          <ac:spMkLst>
            <pc:docMk/>
            <pc:sldMk cId="3378159490" sldId="338"/>
            <ac:spMk id="698" creationId="{54167306-506B-4EA7-BA9A-8300398C4C90}"/>
          </ac:spMkLst>
        </pc:spChg>
        <pc:spChg chg="mod">
          <ac:chgData name="Lim Kelvin" userId="624f6ae12bb7b72b" providerId="LiveId" clId="{B272414D-B18A-4D81-997D-E20EBAE48599}" dt="2024-12-22T11:34:17.038" v="6161"/>
          <ac:spMkLst>
            <pc:docMk/>
            <pc:sldMk cId="3378159490" sldId="338"/>
            <ac:spMk id="699" creationId="{00DC6830-373C-445F-A225-CCAF6398B42C}"/>
          </ac:spMkLst>
        </pc:spChg>
        <pc:spChg chg="mod">
          <ac:chgData name="Lim Kelvin" userId="624f6ae12bb7b72b" providerId="LiveId" clId="{B272414D-B18A-4D81-997D-E20EBAE48599}" dt="2024-12-22T11:34:17.038" v="6161"/>
          <ac:spMkLst>
            <pc:docMk/>
            <pc:sldMk cId="3378159490" sldId="338"/>
            <ac:spMk id="700" creationId="{C8F695AA-8D9A-429A-ACB7-B34101FFDD4B}"/>
          </ac:spMkLst>
        </pc:spChg>
        <pc:spChg chg="mod">
          <ac:chgData name="Lim Kelvin" userId="624f6ae12bb7b72b" providerId="LiveId" clId="{B272414D-B18A-4D81-997D-E20EBAE48599}" dt="2024-12-22T11:34:25.868" v="6163"/>
          <ac:spMkLst>
            <pc:docMk/>
            <pc:sldMk cId="3378159490" sldId="338"/>
            <ac:spMk id="702" creationId="{78F208A6-B237-43C3-B058-922DDFBF10EB}"/>
          </ac:spMkLst>
        </pc:spChg>
        <pc:spChg chg="mod">
          <ac:chgData name="Lim Kelvin" userId="624f6ae12bb7b72b" providerId="LiveId" clId="{B272414D-B18A-4D81-997D-E20EBAE48599}" dt="2024-12-22T11:34:25.868" v="6163"/>
          <ac:spMkLst>
            <pc:docMk/>
            <pc:sldMk cId="3378159490" sldId="338"/>
            <ac:spMk id="703" creationId="{509DD8D5-1F63-4FA4-A398-9374B774EA67}"/>
          </ac:spMkLst>
        </pc:spChg>
        <pc:spChg chg="mod">
          <ac:chgData name="Lim Kelvin" userId="624f6ae12bb7b72b" providerId="LiveId" clId="{B272414D-B18A-4D81-997D-E20EBAE48599}" dt="2024-12-22T11:34:25.868" v="6163"/>
          <ac:spMkLst>
            <pc:docMk/>
            <pc:sldMk cId="3378159490" sldId="338"/>
            <ac:spMk id="706" creationId="{616E747E-2C29-41F1-8173-D1B348BD58C0}"/>
          </ac:spMkLst>
        </pc:spChg>
        <pc:spChg chg="mod">
          <ac:chgData name="Lim Kelvin" userId="624f6ae12bb7b72b" providerId="LiveId" clId="{B272414D-B18A-4D81-997D-E20EBAE48599}" dt="2024-12-22T11:34:25.868" v="6163"/>
          <ac:spMkLst>
            <pc:docMk/>
            <pc:sldMk cId="3378159490" sldId="338"/>
            <ac:spMk id="717" creationId="{286386B5-6D29-410C-BDA6-C4D6522F9410}"/>
          </ac:spMkLst>
        </pc:spChg>
        <pc:spChg chg="mod">
          <ac:chgData name="Lim Kelvin" userId="624f6ae12bb7b72b" providerId="LiveId" clId="{B272414D-B18A-4D81-997D-E20EBAE48599}" dt="2024-12-22T11:34:25.868" v="6163"/>
          <ac:spMkLst>
            <pc:docMk/>
            <pc:sldMk cId="3378159490" sldId="338"/>
            <ac:spMk id="722" creationId="{9461E714-FD48-4072-8B79-69C562E675CA}"/>
          </ac:spMkLst>
        </pc:spChg>
        <pc:spChg chg="mod">
          <ac:chgData name="Lim Kelvin" userId="624f6ae12bb7b72b" providerId="LiveId" clId="{B272414D-B18A-4D81-997D-E20EBAE48599}" dt="2024-12-22T11:34:25.868" v="6163"/>
          <ac:spMkLst>
            <pc:docMk/>
            <pc:sldMk cId="3378159490" sldId="338"/>
            <ac:spMk id="726" creationId="{BD57B047-10A0-4729-8D9C-EA65F8812377}"/>
          </ac:spMkLst>
        </pc:spChg>
        <pc:spChg chg="mod">
          <ac:chgData name="Lim Kelvin" userId="624f6ae12bb7b72b" providerId="LiveId" clId="{B272414D-B18A-4D81-997D-E20EBAE48599}" dt="2024-12-22T11:34:25.868" v="6163"/>
          <ac:spMkLst>
            <pc:docMk/>
            <pc:sldMk cId="3378159490" sldId="338"/>
            <ac:spMk id="731" creationId="{109B0127-D386-4898-A122-3CC3111FF469}"/>
          </ac:spMkLst>
        </pc:spChg>
        <pc:spChg chg="mod">
          <ac:chgData name="Lim Kelvin" userId="624f6ae12bb7b72b" providerId="LiveId" clId="{B272414D-B18A-4D81-997D-E20EBAE48599}" dt="2024-12-22T11:34:25.868" v="6163"/>
          <ac:spMkLst>
            <pc:docMk/>
            <pc:sldMk cId="3378159490" sldId="338"/>
            <ac:spMk id="734" creationId="{A4077BD5-7F06-45C6-80EF-946FDC045487}"/>
          </ac:spMkLst>
        </pc:spChg>
        <pc:spChg chg="mod">
          <ac:chgData name="Lim Kelvin" userId="624f6ae12bb7b72b" providerId="LiveId" clId="{B272414D-B18A-4D81-997D-E20EBAE48599}" dt="2024-12-22T11:34:25.868" v="6163"/>
          <ac:spMkLst>
            <pc:docMk/>
            <pc:sldMk cId="3378159490" sldId="338"/>
            <ac:spMk id="735" creationId="{879B8E12-8D13-4B76-8ED3-B483D862E4CA}"/>
          </ac:spMkLst>
        </pc:spChg>
        <pc:spChg chg="mod">
          <ac:chgData name="Lim Kelvin" userId="624f6ae12bb7b72b" providerId="LiveId" clId="{B272414D-B18A-4D81-997D-E20EBAE48599}" dt="2024-12-22T11:34:25.868" v="6163"/>
          <ac:spMkLst>
            <pc:docMk/>
            <pc:sldMk cId="3378159490" sldId="338"/>
            <ac:spMk id="738" creationId="{90F20B97-2728-4B84-9F75-07C5F7C403C6}"/>
          </ac:spMkLst>
        </pc:spChg>
        <pc:spChg chg="mod">
          <ac:chgData name="Lim Kelvin" userId="624f6ae12bb7b72b" providerId="LiveId" clId="{B272414D-B18A-4D81-997D-E20EBAE48599}" dt="2024-12-22T11:34:25.868" v="6163"/>
          <ac:spMkLst>
            <pc:docMk/>
            <pc:sldMk cId="3378159490" sldId="338"/>
            <ac:spMk id="739" creationId="{7FFF1788-AE87-4EDD-9C22-8FE08054C97B}"/>
          </ac:spMkLst>
        </pc:spChg>
        <pc:spChg chg="mod">
          <ac:chgData name="Lim Kelvin" userId="624f6ae12bb7b72b" providerId="LiveId" clId="{B272414D-B18A-4D81-997D-E20EBAE48599}" dt="2024-12-22T11:34:25.868" v="6163"/>
          <ac:spMkLst>
            <pc:docMk/>
            <pc:sldMk cId="3378159490" sldId="338"/>
            <ac:spMk id="742" creationId="{349749B2-61A2-44D7-BFB5-94BE9E01655F}"/>
          </ac:spMkLst>
        </pc:spChg>
        <pc:spChg chg="mod">
          <ac:chgData name="Lim Kelvin" userId="624f6ae12bb7b72b" providerId="LiveId" clId="{B272414D-B18A-4D81-997D-E20EBAE48599}" dt="2024-12-22T11:34:25.868" v="6163"/>
          <ac:spMkLst>
            <pc:docMk/>
            <pc:sldMk cId="3378159490" sldId="338"/>
            <ac:spMk id="743" creationId="{5B37DE31-3298-48C8-A650-DE552D79953C}"/>
          </ac:spMkLst>
        </pc:spChg>
        <pc:spChg chg="mod">
          <ac:chgData name="Lim Kelvin" userId="624f6ae12bb7b72b" providerId="LiveId" clId="{B272414D-B18A-4D81-997D-E20EBAE48599}" dt="2024-12-22T11:34:25.868" v="6163"/>
          <ac:spMkLst>
            <pc:docMk/>
            <pc:sldMk cId="3378159490" sldId="338"/>
            <ac:spMk id="746" creationId="{2493CE80-DB26-474F-8EB6-9D35954E40D1}"/>
          </ac:spMkLst>
        </pc:spChg>
        <pc:spChg chg="mod">
          <ac:chgData name="Lim Kelvin" userId="624f6ae12bb7b72b" providerId="LiveId" clId="{B272414D-B18A-4D81-997D-E20EBAE48599}" dt="2024-12-22T11:34:25.868" v="6163"/>
          <ac:spMkLst>
            <pc:docMk/>
            <pc:sldMk cId="3378159490" sldId="338"/>
            <ac:spMk id="747" creationId="{1E3B4686-C95F-4EAC-B8D7-DAF6EE1ACECA}"/>
          </ac:spMkLst>
        </pc:spChg>
        <pc:spChg chg="mod">
          <ac:chgData name="Lim Kelvin" userId="624f6ae12bb7b72b" providerId="LiveId" clId="{B272414D-B18A-4D81-997D-E20EBAE48599}" dt="2024-12-22T11:34:25.868" v="6163"/>
          <ac:spMkLst>
            <pc:docMk/>
            <pc:sldMk cId="3378159490" sldId="338"/>
            <ac:spMk id="750" creationId="{C85A4F69-95B9-410E-BAD0-C2515E18A3DB}"/>
          </ac:spMkLst>
        </pc:spChg>
        <pc:spChg chg="mod">
          <ac:chgData name="Lim Kelvin" userId="624f6ae12bb7b72b" providerId="LiveId" clId="{B272414D-B18A-4D81-997D-E20EBAE48599}" dt="2024-12-22T11:34:25.868" v="6163"/>
          <ac:spMkLst>
            <pc:docMk/>
            <pc:sldMk cId="3378159490" sldId="338"/>
            <ac:spMk id="751" creationId="{F5FF3292-2A8C-4EDD-8AE7-1CF65FA456C8}"/>
          </ac:spMkLst>
        </pc:spChg>
        <pc:spChg chg="mod">
          <ac:chgData name="Lim Kelvin" userId="624f6ae12bb7b72b" providerId="LiveId" clId="{B272414D-B18A-4D81-997D-E20EBAE48599}" dt="2024-12-22T11:34:25.868" v="6163"/>
          <ac:spMkLst>
            <pc:docMk/>
            <pc:sldMk cId="3378159490" sldId="338"/>
            <ac:spMk id="754" creationId="{D15DA984-4ABE-46F3-921C-A35992F77230}"/>
          </ac:spMkLst>
        </pc:spChg>
        <pc:spChg chg="mod">
          <ac:chgData name="Lim Kelvin" userId="624f6ae12bb7b72b" providerId="LiveId" clId="{B272414D-B18A-4D81-997D-E20EBAE48599}" dt="2024-12-22T11:34:25.868" v="6163"/>
          <ac:spMkLst>
            <pc:docMk/>
            <pc:sldMk cId="3378159490" sldId="338"/>
            <ac:spMk id="755" creationId="{012188DE-7CE0-41C7-9407-92C9C61D8626}"/>
          </ac:spMkLst>
        </pc:spChg>
        <pc:spChg chg="mod">
          <ac:chgData name="Lim Kelvin" userId="624f6ae12bb7b72b" providerId="LiveId" clId="{B272414D-B18A-4D81-997D-E20EBAE48599}" dt="2024-12-22T11:34:25.868" v="6163"/>
          <ac:spMkLst>
            <pc:docMk/>
            <pc:sldMk cId="3378159490" sldId="338"/>
            <ac:spMk id="758" creationId="{4F9B37D3-BB1C-4416-A62E-F63623DC2218}"/>
          </ac:spMkLst>
        </pc:spChg>
        <pc:spChg chg="mod">
          <ac:chgData name="Lim Kelvin" userId="624f6ae12bb7b72b" providerId="LiveId" clId="{B272414D-B18A-4D81-997D-E20EBAE48599}" dt="2024-12-22T11:34:25.868" v="6163"/>
          <ac:spMkLst>
            <pc:docMk/>
            <pc:sldMk cId="3378159490" sldId="338"/>
            <ac:spMk id="759" creationId="{7C8FF4F0-DE51-4465-B42F-8D29F6C6585D}"/>
          </ac:spMkLst>
        </pc:spChg>
        <pc:spChg chg="mod">
          <ac:chgData name="Lim Kelvin" userId="624f6ae12bb7b72b" providerId="LiveId" clId="{B272414D-B18A-4D81-997D-E20EBAE48599}" dt="2024-12-22T11:34:25.868" v="6163"/>
          <ac:spMkLst>
            <pc:docMk/>
            <pc:sldMk cId="3378159490" sldId="338"/>
            <ac:spMk id="762" creationId="{0F924940-A233-4EC8-B28C-D7B2F9A05E11}"/>
          </ac:spMkLst>
        </pc:spChg>
        <pc:spChg chg="mod">
          <ac:chgData name="Lim Kelvin" userId="624f6ae12bb7b72b" providerId="LiveId" clId="{B272414D-B18A-4D81-997D-E20EBAE48599}" dt="2024-12-22T11:34:25.868" v="6163"/>
          <ac:spMkLst>
            <pc:docMk/>
            <pc:sldMk cId="3378159490" sldId="338"/>
            <ac:spMk id="763" creationId="{6E716632-B4F4-43BA-A2BA-5D6B636CAB09}"/>
          </ac:spMkLst>
        </pc:spChg>
        <pc:spChg chg="mod">
          <ac:chgData name="Lim Kelvin" userId="624f6ae12bb7b72b" providerId="LiveId" clId="{B272414D-B18A-4D81-997D-E20EBAE48599}" dt="2024-12-22T11:34:25.868" v="6163"/>
          <ac:spMkLst>
            <pc:docMk/>
            <pc:sldMk cId="3378159490" sldId="338"/>
            <ac:spMk id="766" creationId="{D15DF90D-1B33-4DA7-8240-548BA86FFEBB}"/>
          </ac:spMkLst>
        </pc:spChg>
        <pc:spChg chg="mod">
          <ac:chgData name="Lim Kelvin" userId="624f6ae12bb7b72b" providerId="LiveId" clId="{B272414D-B18A-4D81-997D-E20EBAE48599}" dt="2024-12-22T11:34:25.868" v="6163"/>
          <ac:spMkLst>
            <pc:docMk/>
            <pc:sldMk cId="3378159490" sldId="338"/>
            <ac:spMk id="767" creationId="{99AC5E3B-9488-48FE-AE78-4D687105D369}"/>
          </ac:spMkLst>
        </pc:spChg>
        <pc:spChg chg="mod">
          <ac:chgData name="Lim Kelvin" userId="624f6ae12bb7b72b" providerId="LiveId" clId="{B272414D-B18A-4D81-997D-E20EBAE48599}" dt="2024-12-22T11:34:25.868" v="6163"/>
          <ac:spMkLst>
            <pc:docMk/>
            <pc:sldMk cId="3378159490" sldId="338"/>
            <ac:spMk id="770" creationId="{BFC13A91-8B55-4D7B-BB9A-C2C3902FCBC9}"/>
          </ac:spMkLst>
        </pc:spChg>
        <pc:spChg chg="mod">
          <ac:chgData name="Lim Kelvin" userId="624f6ae12bb7b72b" providerId="LiveId" clId="{B272414D-B18A-4D81-997D-E20EBAE48599}" dt="2024-12-22T11:34:25.868" v="6163"/>
          <ac:spMkLst>
            <pc:docMk/>
            <pc:sldMk cId="3378159490" sldId="338"/>
            <ac:spMk id="771" creationId="{6DE3D921-9C9F-4F62-BAE4-16241B6D6D53}"/>
          </ac:spMkLst>
        </pc:spChg>
        <pc:spChg chg="mod">
          <ac:chgData name="Lim Kelvin" userId="624f6ae12bb7b72b" providerId="LiveId" clId="{B272414D-B18A-4D81-997D-E20EBAE48599}" dt="2024-12-22T11:34:25.868" v="6163"/>
          <ac:spMkLst>
            <pc:docMk/>
            <pc:sldMk cId="3378159490" sldId="338"/>
            <ac:spMk id="774" creationId="{B1E361BF-D850-407A-BF50-D0E1E3312CAB}"/>
          </ac:spMkLst>
        </pc:spChg>
        <pc:spChg chg="mod">
          <ac:chgData name="Lim Kelvin" userId="624f6ae12bb7b72b" providerId="LiveId" clId="{B272414D-B18A-4D81-997D-E20EBAE48599}" dt="2024-12-22T11:34:25.868" v="6163"/>
          <ac:spMkLst>
            <pc:docMk/>
            <pc:sldMk cId="3378159490" sldId="338"/>
            <ac:spMk id="775" creationId="{B3002142-C1FD-4355-8783-FDDAC1C362CD}"/>
          </ac:spMkLst>
        </pc:spChg>
        <pc:spChg chg="mod">
          <ac:chgData name="Lim Kelvin" userId="624f6ae12bb7b72b" providerId="LiveId" clId="{B272414D-B18A-4D81-997D-E20EBAE48599}" dt="2024-12-22T11:34:25.868" v="6163"/>
          <ac:spMkLst>
            <pc:docMk/>
            <pc:sldMk cId="3378159490" sldId="338"/>
            <ac:spMk id="778" creationId="{87D93F07-4E29-4750-8239-AEBFD3EA76AF}"/>
          </ac:spMkLst>
        </pc:spChg>
        <pc:spChg chg="mod">
          <ac:chgData name="Lim Kelvin" userId="624f6ae12bb7b72b" providerId="LiveId" clId="{B272414D-B18A-4D81-997D-E20EBAE48599}" dt="2024-12-22T11:34:25.868" v="6163"/>
          <ac:spMkLst>
            <pc:docMk/>
            <pc:sldMk cId="3378159490" sldId="338"/>
            <ac:spMk id="779" creationId="{337A75D8-3E34-4D87-905C-921C1C1CF0D3}"/>
          </ac:spMkLst>
        </pc:spChg>
        <pc:spChg chg="mod">
          <ac:chgData name="Lim Kelvin" userId="624f6ae12bb7b72b" providerId="LiveId" clId="{B272414D-B18A-4D81-997D-E20EBAE48599}" dt="2024-12-22T11:34:25.868" v="6163"/>
          <ac:spMkLst>
            <pc:docMk/>
            <pc:sldMk cId="3378159490" sldId="338"/>
            <ac:spMk id="782" creationId="{02FBE75A-7B8C-457D-AFAD-83101C63A8A3}"/>
          </ac:spMkLst>
        </pc:spChg>
        <pc:spChg chg="mod">
          <ac:chgData name="Lim Kelvin" userId="624f6ae12bb7b72b" providerId="LiveId" clId="{B272414D-B18A-4D81-997D-E20EBAE48599}" dt="2024-12-22T11:34:25.868" v="6163"/>
          <ac:spMkLst>
            <pc:docMk/>
            <pc:sldMk cId="3378159490" sldId="338"/>
            <ac:spMk id="783" creationId="{353326BE-F69C-4CD3-A5A2-FB72E627275F}"/>
          </ac:spMkLst>
        </pc:spChg>
        <pc:spChg chg="mod">
          <ac:chgData name="Lim Kelvin" userId="624f6ae12bb7b72b" providerId="LiveId" clId="{B272414D-B18A-4D81-997D-E20EBAE48599}" dt="2024-12-22T11:34:25.868" v="6163"/>
          <ac:spMkLst>
            <pc:docMk/>
            <pc:sldMk cId="3378159490" sldId="338"/>
            <ac:spMk id="786" creationId="{71995308-671F-4A5B-8077-D7023D10C759}"/>
          </ac:spMkLst>
        </pc:spChg>
        <pc:spChg chg="mod">
          <ac:chgData name="Lim Kelvin" userId="624f6ae12bb7b72b" providerId="LiveId" clId="{B272414D-B18A-4D81-997D-E20EBAE48599}" dt="2024-12-22T11:34:25.868" v="6163"/>
          <ac:spMkLst>
            <pc:docMk/>
            <pc:sldMk cId="3378159490" sldId="338"/>
            <ac:spMk id="787" creationId="{7EC8B58A-9893-4DF7-A472-F53A341C442C}"/>
          </ac:spMkLst>
        </pc:spChg>
        <pc:spChg chg="mod">
          <ac:chgData name="Lim Kelvin" userId="624f6ae12bb7b72b" providerId="LiveId" clId="{B272414D-B18A-4D81-997D-E20EBAE48599}" dt="2024-12-22T11:34:25.868" v="6163"/>
          <ac:spMkLst>
            <pc:docMk/>
            <pc:sldMk cId="3378159490" sldId="338"/>
            <ac:spMk id="790" creationId="{0C9BA6AA-830F-4104-87AC-076C2F323B12}"/>
          </ac:spMkLst>
        </pc:spChg>
        <pc:spChg chg="mod">
          <ac:chgData name="Lim Kelvin" userId="624f6ae12bb7b72b" providerId="LiveId" clId="{B272414D-B18A-4D81-997D-E20EBAE48599}" dt="2024-12-22T11:34:25.868" v="6163"/>
          <ac:spMkLst>
            <pc:docMk/>
            <pc:sldMk cId="3378159490" sldId="338"/>
            <ac:spMk id="791" creationId="{9F78E280-8055-45BC-B613-6D93C930800E}"/>
          </ac:spMkLst>
        </pc:spChg>
        <pc:spChg chg="mod">
          <ac:chgData name="Lim Kelvin" userId="624f6ae12bb7b72b" providerId="LiveId" clId="{B272414D-B18A-4D81-997D-E20EBAE48599}" dt="2024-12-22T11:34:25.868" v="6163"/>
          <ac:spMkLst>
            <pc:docMk/>
            <pc:sldMk cId="3378159490" sldId="338"/>
            <ac:spMk id="794" creationId="{E9539784-3C90-4B98-8888-F861B3A35B2D}"/>
          </ac:spMkLst>
        </pc:spChg>
        <pc:spChg chg="mod">
          <ac:chgData name="Lim Kelvin" userId="624f6ae12bb7b72b" providerId="LiveId" clId="{B272414D-B18A-4D81-997D-E20EBAE48599}" dt="2024-12-22T11:34:25.868" v="6163"/>
          <ac:spMkLst>
            <pc:docMk/>
            <pc:sldMk cId="3378159490" sldId="338"/>
            <ac:spMk id="795" creationId="{7A90D50D-13F6-49D3-B7E8-FE30937B5D70}"/>
          </ac:spMkLst>
        </pc:spChg>
        <pc:spChg chg="mod">
          <ac:chgData name="Lim Kelvin" userId="624f6ae12bb7b72b" providerId="LiveId" clId="{B272414D-B18A-4D81-997D-E20EBAE48599}" dt="2024-12-22T11:34:25.868" v="6163"/>
          <ac:spMkLst>
            <pc:docMk/>
            <pc:sldMk cId="3378159490" sldId="338"/>
            <ac:spMk id="798" creationId="{080A8485-3C4A-41F1-B953-3BFED51E1298}"/>
          </ac:spMkLst>
        </pc:spChg>
        <pc:spChg chg="mod">
          <ac:chgData name="Lim Kelvin" userId="624f6ae12bb7b72b" providerId="LiveId" clId="{B272414D-B18A-4D81-997D-E20EBAE48599}" dt="2024-12-22T11:34:25.868" v="6163"/>
          <ac:spMkLst>
            <pc:docMk/>
            <pc:sldMk cId="3378159490" sldId="338"/>
            <ac:spMk id="799" creationId="{FF89D116-D900-4D9B-8FCE-E51BA13942BA}"/>
          </ac:spMkLst>
        </pc:spChg>
        <pc:spChg chg="mod">
          <ac:chgData name="Lim Kelvin" userId="624f6ae12bb7b72b" providerId="LiveId" clId="{B272414D-B18A-4D81-997D-E20EBAE48599}" dt="2024-12-22T11:34:25.868" v="6163"/>
          <ac:spMkLst>
            <pc:docMk/>
            <pc:sldMk cId="3378159490" sldId="338"/>
            <ac:spMk id="802" creationId="{AC2F3560-3FBD-46FF-9659-4A6066558B55}"/>
          </ac:spMkLst>
        </pc:spChg>
        <pc:spChg chg="mod">
          <ac:chgData name="Lim Kelvin" userId="624f6ae12bb7b72b" providerId="LiveId" clId="{B272414D-B18A-4D81-997D-E20EBAE48599}" dt="2024-12-22T11:34:25.868" v="6163"/>
          <ac:spMkLst>
            <pc:docMk/>
            <pc:sldMk cId="3378159490" sldId="338"/>
            <ac:spMk id="803" creationId="{09BC8AC6-D17E-407E-BA58-BE86FC021B3C}"/>
          </ac:spMkLst>
        </pc:spChg>
        <pc:spChg chg="mod">
          <ac:chgData name="Lim Kelvin" userId="624f6ae12bb7b72b" providerId="LiveId" clId="{B272414D-B18A-4D81-997D-E20EBAE48599}" dt="2024-12-22T11:34:25.868" v="6163"/>
          <ac:spMkLst>
            <pc:docMk/>
            <pc:sldMk cId="3378159490" sldId="338"/>
            <ac:spMk id="806" creationId="{996FF30E-E849-4FA2-A4BA-5A61E69BCEDE}"/>
          </ac:spMkLst>
        </pc:spChg>
        <pc:spChg chg="mod">
          <ac:chgData name="Lim Kelvin" userId="624f6ae12bb7b72b" providerId="LiveId" clId="{B272414D-B18A-4D81-997D-E20EBAE48599}" dt="2024-12-22T11:34:25.868" v="6163"/>
          <ac:spMkLst>
            <pc:docMk/>
            <pc:sldMk cId="3378159490" sldId="338"/>
            <ac:spMk id="807" creationId="{594BE252-227F-4315-A9AA-E0D2C0F78922}"/>
          </ac:spMkLst>
        </pc:spChg>
        <pc:spChg chg="mod">
          <ac:chgData name="Lim Kelvin" userId="624f6ae12bb7b72b" providerId="LiveId" clId="{B272414D-B18A-4D81-997D-E20EBAE48599}" dt="2024-12-22T11:34:25.868" v="6163"/>
          <ac:spMkLst>
            <pc:docMk/>
            <pc:sldMk cId="3378159490" sldId="338"/>
            <ac:spMk id="810" creationId="{14BD7E53-4CB9-4B72-AC01-176A55D77B7E}"/>
          </ac:spMkLst>
        </pc:spChg>
        <pc:spChg chg="mod">
          <ac:chgData name="Lim Kelvin" userId="624f6ae12bb7b72b" providerId="LiveId" clId="{B272414D-B18A-4D81-997D-E20EBAE48599}" dt="2024-12-22T11:34:25.868" v="6163"/>
          <ac:spMkLst>
            <pc:docMk/>
            <pc:sldMk cId="3378159490" sldId="338"/>
            <ac:spMk id="812" creationId="{BA659256-7B6C-441F-84C5-410BD6C866C6}"/>
          </ac:spMkLst>
        </pc:spChg>
        <pc:spChg chg="mod">
          <ac:chgData name="Lim Kelvin" userId="624f6ae12bb7b72b" providerId="LiveId" clId="{B272414D-B18A-4D81-997D-E20EBAE48599}" dt="2024-12-22T11:34:25.868" v="6163"/>
          <ac:spMkLst>
            <pc:docMk/>
            <pc:sldMk cId="3378159490" sldId="338"/>
            <ac:spMk id="813" creationId="{63EC6904-A49D-425D-A242-FE5730CFFBAE}"/>
          </ac:spMkLst>
        </pc:spChg>
        <pc:spChg chg="mod">
          <ac:chgData name="Lim Kelvin" userId="624f6ae12bb7b72b" providerId="LiveId" clId="{B272414D-B18A-4D81-997D-E20EBAE48599}" dt="2024-12-22T11:34:25.868" v="6163"/>
          <ac:spMkLst>
            <pc:docMk/>
            <pc:sldMk cId="3378159490" sldId="338"/>
            <ac:spMk id="814" creationId="{E104BCC3-6FDE-411D-88B1-CD14CC1ABC7D}"/>
          </ac:spMkLst>
        </pc:spChg>
        <pc:grpChg chg="add del mod">
          <ac:chgData name="Lim Kelvin" userId="624f6ae12bb7b72b" providerId="LiveId" clId="{B272414D-B18A-4D81-997D-E20EBAE48599}" dt="2024-12-22T11:37:41.931" v="6209" actId="478"/>
          <ac:grpSpMkLst>
            <pc:docMk/>
            <pc:sldMk cId="3378159490" sldId="338"/>
            <ac:grpSpMk id="6" creationId="{79338CA7-6D03-40F7-8C53-5C549B356F86}"/>
          </ac:grpSpMkLst>
        </pc:grpChg>
        <pc:grpChg chg="mod">
          <ac:chgData name="Lim Kelvin" userId="624f6ae12bb7b72b" providerId="LiveId" clId="{B272414D-B18A-4D81-997D-E20EBAE48599}" dt="2024-12-22T11:34:45.513" v="6165" actId="164"/>
          <ac:grpSpMkLst>
            <pc:docMk/>
            <pc:sldMk cId="3378159490" sldId="338"/>
            <ac:grpSpMk id="8" creationId="{532F4B04-3475-45A7-9FFC-E270C9ED6D66}"/>
          </ac:grpSpMkLst>
        </pc:grpChg>
        <pc:grpChg chg="add mod">
          <ac:chgData name="Lim Kelvin" userId="624f6ae12bb7b72b" providerId="LiveId" clId="{B272414D-B18A-4D81-997D-E20EBAE48599}" dt="2024-12-22T11:34:02.867" v="6152"/>
          <ac:grpSpMkLst>
            <pc:docMk/>
            <pc:sldMk cId="3378159490" sldId="338"/>
            <ac:grpSpMk id="131" creationId="{E7E5085D-7A84-4FD6-A8BD-11ADAFBEC47E}"/>
          </ac:grpSpMkLst>
        </pc:grpChg>
        <pc:grpChg chg="mod">
          <ac:chgData name="Lim Kelvin" userId="624f6ae12bb7b72b" providerId="LiveId" clId="{B272414D-B18A-4D81-997D-E20EBAE48599}" dt="2024-12-22T11:34:02.867" v="6152"/>
          <ac:grpSpMkLst>
            <pc:docMk/>
            <pc:sldMk cId="3378159490" sldId="338"/>
            <ac:grpSpMk id="135" creationId="{1C068FB8-99F8-405D-9A54-054C3D193F53}"/>
          </ac:grpSpMkLst>
        </pc:grpChg>
        <pc:grpChg chg="mod">
          <ac:chgData name="Lim Kelvin" userId="624f6ae12bb7b72b" providerId="LiveId" clId="{B272414D-B18A-4D81-997D-E20EBAE48599}" dt="2024-12-22T11:34:02.867" v="6152"/>
          <ac:grpSpMkLst>
            <pc:docMk/>
            <pc:sldMk cId="3378159490" sldId="338"/>
            <ac:grpSpMk id="137" creationId="{CBAE34A9-380A-4C4B-A939-F626C591F361}"/>
          </ac:grpSpMkLst>
        </pc:grpChg>
        <pc:grpChg chg="mod">
          <ac:chgData name="Lim Kelvin" userId="624f6ae12bb7b72b" providerId="LiveId" clId="{B272414D-B18A-4D81-997D-E20EBAE48599}" dt="2024-12-22T11:34:02.867" v="6152"/>
          <ac:grpSpMkLst>
            <pc:docMk/>
            <pc:sldMk cId="3378159490" sldId="338"/>
            <ac:grpSpMk id="138" creationId="{AF8D0894-0356-47F4-8725-D8ACC93160ED}"/>
          </ac:grpSpMkLst>
        </pc:grpChg>
        <pc:grpChg chg="mod">
          <ac:chgData name="Lim Kelvin" userId="624f6ae12bb7b72b" providerId="LiveId" clId="{B272414D-B18A-4D81-997D-E20EBAE48599}" dt="2024-12-22T11:34:02.867" v="6152"/>
          <ac:grpSpMkLst>
            <pc:docMk/>
            <pc:sldMk cId="3378159490" sldId="338"/>
            <ac:grpSpMk id="139" creationId="{FE87FA0D-A7C4-47E9-A0C8-99A0BEAF0332}"/>
          </ac:grpSpMkLst>
        </pc:grpChg>
        <pc:grpChg chg="mod">
          <ac:chgData name="Lim Kelvin" userId="624f6ae12bb7b72b" providerId="LiveId" clId="{B272414D-B18A-4D81-997D-E20EBAE48599}" dt="2024-12-22T11:34:02.867" v="6152"/>
          <ac:grpSpMkLst>
            <pc:docMk/>
            <pc:sldMk cId="3378159490" sldId="338"/>
            <ac:grpSpMk id="140" creationId="{7BD38448-A417-4281-A7E6-749D03FCD1E8}"/>
          </ac:grpSpMkLst>
        </pc:grpChg>
        <pc:grpChg chg="mod">
          <ac:chgData name="Lim Kelvin" userId="624f6ae12bb7b72b" providerId="LiveId" clId="{B272414D-B18A-4D81-997D-E20EBAE48599}" dt="2024-12-22T11:34:02.867" v="6152"/>
          <ac:grpSpMkLst>
            <pc:docMk/>
            <pc:sldMk cId="3378159490" sldId="338"/>
            <ac:grpSpMk id="141" creationId="{C2723574-824F-4B72-9374-E9E816380D34}"/>
          </ac:grpSpMkLst>
        </pc:grpChg>
        <pc:grpChg chg="mod">
          <ac:chgData name="Lim Kelvin" userId="624f6ae12bb7b72b" providerId="LiveId" clId="{B272414D-B18A-4D81-997D-E20EBAE48599}" dt="2024-12-22T11:34:02.867" v="6152"/>
          <ac:grpSpMkLst>
            <pc:docMk/>
            <pc:sldMk cId="3378159490" sldId="338"/>
            <ac:grpSpMk id="142" creationId="{8C2E87B2-E976-4EB4-B1C8-1B465EA61D03}"/>
          </ac:grpSpMkLst>
        </pc:grpChg>
        <pc:grpChg chg="mod">
          <ac:chgData name="Lim Kelvin" userId="624f6ae12bb7b72b" providerId="LiveId" clId="{B272414D-B18A-4D81-997D-E20EBAE48599}" dt="2024-12-22T11:34:02.867" v="6152"/>
          <ac:grpSpMkLst>
            <pc:docMk/>
            <pc:sldMk cId="3378159490" sldId="338"/>
            <ac:grpSpMk id="143" creationId="{CDD5ACC6-7353-4816-9406-FC05F02B3C3D}"/>
          </ac:grpSpMkLst>
        </pc:grpChg>
        <pc:grpChg chg="mod">
          <ac:chgData name="Lim Kelvin" userId="624f6ae12bb7b72b" providerId="LiveId" clId="{B272414D-B18A-4D81-997D-E20EBAE48599}" dt="2024-12-22T11:34:02.867" v="6152"/>
          <ac:grpSpMkLst>
            <pc:docMk/>
            <pc:sldMk cId="3378159490" sldId="338"/>
            <ac:grpSpMk id="144" creationId="{C7691729-C06B-48E4-BB1B-29D23CAD4C86}"/>
          </ac:grpSpMkLst>
        </pc:grpChg>
        <pc:grpChg chg="mod">
          <ac:chgData name="Lim Kelvin" userId="624f6ae12bb7b72b" providerId="LiveId" clId="{B272414D-B18A-4D81-997D-E20EBAE48599}" dt="2024-12-22T11:34:02.867" v="6152"/>
          <ac:grpSpMkLst>
            <pc:docMk/>
            <pc:sldMk cId="3378159490" sldId="338"/>
            <ac:grpSpMk id="145" creationId="{BF38956D-85FE-4A8D-AAF8-6269EBA57F12}"/>
          </ac:grpSpMkLst>
        </pc:grpChg>
        <pc:grpChg chg="mod">
          <ac:chgData name="Lim Kelvin" userId="624f6ae12bb7b72b" providerId="LiveId" clId="{B272414D-B18A-4D81-997D-E20EBAE48599}" dt="2024-12-22T11:34:02.867" v="6152"/>
          <ac:grpSpMkLst>
            <pc:docMk/>
            <pc:sldMk cId="3378159490" sldId="338"/>
            <ac:grpSpMk id="146" creationId="{58F50101-EBC2-4C47-AF80-5EF0A6F30F32}"/>
          </ac:grpSpMkLst>
        </pc:grpChg>
        <pc:grpChg chg="mod">
          <ac:chgData name="Lim Kelvin" userId="624f6ae12bb7b72b" providerId="LiveId" clId="{B272414D-B18A-4D81-997D-E20EBAE48599}" dt="2024-12-22T11:34:02.867" v="6152"/>
          <ac:grpSpMkLst>
            <pc:docMk/>
            <pc:sldMk cId="3378159490" sldId="338"/>
            <ac:grpSpMk id="148" creationId="{9935EC84-233F-4162-A176-7D92EE625EBC}"/>
          </ac:grpSpMkLst>
        </pc:grpChg>
        <pc:grpChg chg="mod">
          <ac:chgData name="Lim Kelvin" userId="624f6ae12bb7b72b" providerId="LiveId" clId="{B272414D-B18A-4D81-997D-E20EBAE48599}" dt="2024-12-22T11:34:02.867" v="6152"/>
          <ac:grpSpMkLst>
            <pc:docMk/>
            <pc:sldMk cId="3378159490" sldId="338"/>
            <ac:grpSpMk id="149" creationId="{460645F3-CE78-4703-AB2A-FCED683FD81B}"/>
          </ac:grpSpMkLst>
        </pc:grpChg>
        <pc:grpChg chg="mod">
          <ac:chgData name="Lim Kelvin" userId="624f6ae12bb7b72b" providerId="LiveId" clId="{B272414D-B18A-4D81-997D-E20EBAE48599}" dt="2024-12-22T11:34:02.867" v="6152"/>
          <ac:grpSpMkLst>
            <pc:docMk/>
            <pc:sldMk cId="3378159490" sldId="338"/>
            <ac:grpSpMk id="150" creationId="{06276276-DE12-4D20-9572-8308918DFF3E}"/>
          </ac:grpSpMkLst>
        </pc:grpChg>
        <pc:grpChg chg="mod">
          <ac:chgData name="Lim Kelvin" userId="624f6ae12bb7b72b" providerId="LiveId" clId="{B272414D-B18A-4D81-997D-E20EBAE48599}" dt="2024-12-22T11:34:02.867" v="6152"/>
          <ac:grpSpMkLst>
            <pc:docMk/>
            <pc:sldMk cId="3378159490" sldId="338"/>
            <ac:grpSpMk id="151" creationId="{0816BF3F-442A-40B9-BBC2-7686BAC05B54}"/>
          </ac:grpSpMkLst>
        </pc:grpChg>
        <pc:grpChg chg="mod">
          <ac:chgData name="Lim Kelvin" userId="624f6ae12bb7b72b" providerId="LiveId" clId="{B272414D-B18A-4D81-997D-E20EBAE48599}" dt="2024-12-22T11:34:02.867" v="6152"/>
          <ac:grpSpMkLst>
            <pc:docMk/>
            <pc:sldMk cId="3378159490" sldId="338"/>
            <ac:grpSpMk id="153" creationId="{3B72DA18-06C1-45CC-885A-672303FB8FE5}"/>
          </ac:grpSpMkLst>
        </pc:grpChg>
        <pc:grpChg chg="mod">
          <ac:chgData name="Lim Kelvin" userId="624f6ae12bb7b72b" providerId="LiveId" clId="{B272414D-B18A-4D81-997D-E20EBAE48599}" dt="2024-12-22T11:34:02.867" v="6152"/>
          <ac:grpSpMkLst>
            <pc:docMk/>
            <pc:sldMk cId="3378159490" sldId="338"/>
            <ac:grpSpMk id="154" creationId="{5BA70563-7E80-4A63-A7EC-6A6F3005009E}"/>
          </ac:grpSpMkLst>
        </pc:grpChg>
        <pc:grpChg chg="mod">
          <ac:chgData name="Lim Kelvin" userId="624f6ae12bb7b72b" providerId="LiveId" clId="{B272414D-B18A-4D81-997D-E20EBAE48599}" dt="2024-12-22T11:34:02.867" v="6152"/>
          <ac:grpSpMkLst>
            <pc:docMk/>
            <pc:sldMk cId="3378159490" sldId="338"/>
            <ac:grpSpMk id="155" creationId="{18075C38-4F9C-4D5B-A7EB-43BFC0C9CE14}"/>
          </ac:grpSpMkLst>
        </pc:grpChg>
        <pc:grpChg chg="mod">
          <ac:chgData name="Lim Kelvin" userId="624f6ae12bb7b72b" providerId="LiveId" clId="{B272414D-B18A-4D81-997D-E20EBAE48599}" dt="2024-12-22T11:34:02.867" v="6152"/>
          <ac:grpSpMkLst>
            <pc:docMk/>
            <pc:sldMk cId="3378159490" sldId="338"/>
            <ac:grpSpMk id="157" creationId="{33C01B9F-6F4C-4401-B748-A1BE1724B73B}"/>
          </ac:grpSpMkLst>
        </pc:grpChg>
        <pc:grpChg chg="mod">
          <ac:chgData name="Lim Kelvin" userId="624f6ae12bb7b72b" providerId="LiveId" clId="{B272414D-B18A-4D81-997D-E20EBAE48599}" dt="2024-12-22T11:34:02.867" v="6152"/>
          <ac:grpSpMkLst>
            <pc:docMk/>
            <pc:sldMk cId="3378159490" sldId="338"/>
            <ac:grpSpMk id="158" creationId="{7D1382C2-291F-4D95-9CD1-667D70604BC4}"/>
          </ac:grpSpMkLst>
        </pc:grpChg>
        <pc:grpChg chg="mod">
          <ac:chgData name="Lim Kelvin" userId="624f6ae12bb7b72b" providerId="LiveId" clId="{B272414D-B18A-4D81-997D-E20EBAE48599}" dt="2024-12-22T11:34:02.867" v="6152"/>
          <ac:grpSpMkLst>
            <pc:docMk/>
            <pc:sldMk cId="3378159490" sldId="338"/>
            <ac:grpSpMk id="159" creationId="{673B5638-9B38-444A-A989-42A9606FAC85}"/>
          </ac:grpSpMkLst>
        </pc:grpChg>
        <pc:grpChg chg="mod">
          <ac:chgData name="Lim Kelvin" userId="624f6ae12bb7b72b" providerId="LiveId" clId="{B272414D-B18A-4D81-997D-E20EBAE48599}" dt="2024-12-22T11:34:02.867" v="6152"/>
          <ac:grpSpMkLst>
            <pc:docMk/>
            <pc:sldMk cId="3378159490" sldId="338"/>
            <ac:grpSpMk id="160" creationId="{FB7FB669-F171-40EB-A9F9-20E4CB6F2C3B}"/>
          </ac:grpSpMkLst>
        </pc:grpChg>
        <pc:grpChg chg="mod">
          <ac:chgData name="Lim Kelvin" userId="624f6ae12bb7b72b" providerId="LiveId" clId="{B272414D-B18A-4D81-997D-E20EBAE48599}" dt="2024-12-22T11:34:02.867" v="6152"/>
          <ac:grpSpMkLst>
            <pc:docMk/>
            <pc:sldMk cId="3378159490" sldId="338"/>
            <ac:grpSpMk id="162" creationId="{42551F59-ABAA-4430-83EA-C8EA56E219F8}"/>
          </ac:grpSpMkLst>
        </pc:grpChg>
        <pc:grpChg chg="mod">
          <ac:chgData name="Lim Kelvin" userId="624f6ae12bb7b72b" providerId="LiveId" clId="{B272414D-B18A-4D81-997D-E20EBAE48599}" dt="2024-12-22T11:34:02.867" v="6152"/>
          <ac:grpSpMkLst>
            <pc:docMk/>
            <pc:sldMk cId="3378159490" sldId="338"/>
            <ac:grpSpMk id="166" creationId="{9538A878-59E1-497C-8892-5CBEFFAE8529}"/>
          </ac:grpSpMkLst>
        </pc:grpChg>
        <pc:grpChg chg="mod">
          <ac:chgData name="Lim Kelvin" userId="624f6ae12bb7b72b" providerId="LiveId" clId="{B272414D-B18A-4D81-997D-E20EBAE48599}" dt="2024-12-22T11:34:02.867" v="6152"/>
          <ac:grpSpMkLst>
            <pc:docMk/>
            <pc:sldMk cId="3378159490" sldId="338"/>
            <ac:grpSpMk id="170" creationId="{5244DFA7-8037-46B6-A273-3EBA0F12DCBA}"/>
          </ac:grpSpMkLst>
        </pc:grpChg>
        <pc:grpChg chg="mod">
          <ac:chgData name="Lim Kelvin" userId="624f6ae12bb7b72b" providerId="LiveId" clId="{B272414D-B18A-4D81-997D-E20EBAE48599}" dt="2024-12-22T11:34:02.867" v="6152"/>
          <ac:grpSpMkLst>
            <pc:docMk/>
            <pc:sldMk cId="3378159490" sldId="338"/>
            <ac:grpSpMk id="174" creationId="{A7A21C34-8CD8-41A3-AF8C-2A507711B1CD}"/>
          </ac:grpSpMkLst>
        </pc:grpChg>
        <pc:grpChg chg="mod">
          <ac:chgData name="Lim Kelvin" userId="624f6ae12bb7b72b" providerId="LiveId" clId="{B272414D-B18A-4D81-997D-E20EBAE48599}" dt="2024-12-22T11:34:02.867" v="6152"/>
          <ac:grpSpMkLst>
            <pc:docMk/>
            <pc:sldMk cId="3378159490" sldId="338"/>
            <ac:grpSpMk id="178" creationId="{3815BD44-C08C-49BE-846B-30EE2077132F}"/>
          </ac:grpSpMkLst>
        </pc:grpChg>
        <pc:grpChg chg="mod">
          <ac:chgData name="Lim Kelvin" userId="624f6ae12bb7b72b" providerId="LiveId" clId="{B272414D-B18A-4D81-997D-E20EBAE48599}" dt="2024-12-22T11:34:02.867" v="6152"/>
          <ac:grpSpMkLst>
            <pc:docMk/>
            <pc:sldMk cId="3378159490" sldId="338"/>
            <ac:grpSpMk id="182" creationId="{1345B373-7731-4E5D-9554-CF617A3A0842}"/>
          </ac:grpSpMkLst>
        </pc:grpChg>
        <pc:grpChg chg="mod">
          <ac:chgData name="Lim Kelvin" userId="624f6ae12bb7b72b" providerId="LiveId" clId="{B272414D-B18A-4D81-997D-E20EBAE48599}" dt="2024-12-22T11:34:02.867" v="6152"/>
          <ac:grpSpMkLst>
            <pc:docMk/>
            <pc:sldMk cId="3378159490" sldId="338"/>
            <ac:grpSpMk id="186" creationId="{DFE80309-01C8-4F63-B414-85D9AD266EB1}"/>
          </ac:grpSpMkLst>
        </pc:grpChg>
        <pc:grpChg chg="mod">
          <ac:chgData name="Lim Kelvin" userId="624f6ae12bb7b72b" providerId="LiveId" clId="{B272414D-B18A-4D81-997D-E20EBAE48599}" dt="2024-12-22T11:34:02.867" v="6152"/>
          <ac:grpSpMkLst>
            <pc:docMk/>
            <pc:sldMk cId="3378159490" sldId="338"/>
            <ac:grpSpMk id="190" creationId="{4E41CF5C-56F2-4465-BEF1-B589597B01CB}"/>
          </ac:grpSpMkLst>
        </pc:grpChg>
        <pc:grpChg chg="mod">
          <ac:chgData name="Lim Kelvin" userId="624f6ae12bb7b72b" providerId="LiveId" clId="{B272414D-B18A-4D81-997D-E20EBAE48599}" dt="2024-12-22T11:34:02.867" v="6152"/>
          <ac:grpSpMkLst>
            <pc:docMk/>
            <pc:sldMk cId="3378159490" sldId="338"/>
            <ac:grpSpMk id="194" creationId="{A49E46EA-90DE-47A8-B21A-E288AF20E148}"/>
          </ac:grpSpMkLst>
        </pc:grpChg>
        <pc:grpChg chg="mod">
          <ac:chgData name="Lim Kelvin" userId="624f6ae12bb7b72b" providerId="LiveId" clId="{B272414D-B18A-4D81-997D-E20EBAE48599}" dt="2024-12-22T11:34:02.867" v="6152"/>
          <ac:grpSpMkLst>
            <pc:docMk/>
            <pc:sldMk cId="3378159490" sldId="338"/>
            <ac:grpSpMk id="198" creationId="{93F7CA50-B7BB-4A95-8C64-D683D754890F}"/>
          </ac:grpSpMkLst>
        </pc:grpChg>
        <pc:grpChg chg="mod">
          <ac:chgData name="Lim Kelvin" userId="624f6ae12bb7b72b" providerId="LiveId" clId="{B272414D-B18A-4D81-997D-E20EBAE48599}" dt="2024-12-22T11:34:02.867" v="6152"/>
          <ac:grpSpMkLst>
            <pc:docMk/>
            <pc:sldMk cId="3378159490" sldId="338"/>
            <ac:grpSpMk id="202" creationId="{84727386-6701-4626-A68A-B7A887571EF1}"/>
          </ac:grpSpMkLst>
        </pc:grpChg>
        <pc:grpChg chg="mod">
          <ac:chgData name="Lim Kelvin" userId="624f6ae12bb7b72b" providerId="LiveId" clId="{B272414D-B18A-4D81-997D-E20EBAE48599}" dt="2024-12-22T11:34:02.867" v="6152"/>
          <ac:grpSpMkLst>
            <pc:docMk/>
            <pc:sldMk cId="3378159490" sldId="338"/>
            <ac:grpSpMk id="206" creationId="{91C001EE-DC90-45CA-BC7F-805A18DE5AA6}"/>
          </ac:grpSpMkLst>
        </pc:grpChg>
        <pc:grpChg chg="mod">
          <ac:chgData name="Lim Kelvin" userId="624f6ae12bb7b72b" providerId="LiveId" clId="{B272414D-B18A-4D81-997D-E20EBAE48599}" dt="2024-12-22T11:34:02.867" v="6152"/>
          <ac:grpSpMkLst>
            <pc:docMk/>
            <pc:sldMk cId="3378159490" sldId="338"/>
            <ac:grpSpMk id="210" creationId="{EFC6D0E6-5072-4262-82A0-D257502ED028}"/>
          </ac:grpSpMkLst>
        </pc:grpChg>
        <pc:grpChg chg="mod">
          <ac:chgData name="Lim Kelvin" userId="624f6ae12bb7b72b" providerId="LiveId" clId="{B272414D-B18A-4D81-997D-E20EBAE48599}" dt="2024-12-22T11:34:02.867" v="6152"/>
          <ac:grpSpMkLst>
            <pc:docMk/>
            <pc:sldMk cId="3378159490" sldId="338"/>
            <ac:grpSpMk id="214" creationId="{90C67C65-1EAA-4790-90B9-5F78317714CB}"/>
          </ac:grpSpMkLst>
        </pc:grpChg>
        <pc:grpChg chg="mod">
          <ac:chgData name="Lim Kelvin" userId="624f6ae12bb7b72b" providerId="LiveId" clId="{B272414D-B18A-4D81-997D-E20EBAE48599}" dt="2024-12-22T11:34:02.867" v="6152"/>
          <ac:grpSpMkLst>
            <pc:docMk/>
            <pc:sldMk cId="3378159490" sldId="338"/>
            <ac:grpSpMk id="218" creationId="{D0440626-7CAE-4B24-AA54-BC37662C213B}"/>
          </ac:grpSpMkLst>
        </pc:grpChg>
        <pc:grpChg chg="mod">
          <ac:chgData name="Lim Kelvin" userId="624f6ae12bb7b72b" providerId="LiveId" clId="{B272414D-B18A-4D81-997D-E20EBAE48599}" dt="2024-12-22T11:34:02.867" v="6152"/>
          <ac:grpSpMkLst>
            <pc:docMk/>
            <pc:sldMk cId="3378159490" sldId="338"/>
            <ac:grpSpMk id="222" creationId="{1414229F-9749-4EB0-9DFD-2D94612433A5}"/>
          </ac:grpSpMkLst>
        </pc:grpChg>
        <pc:grpChg chg="mod">
          <ac:chgData name="Lim Kelvin" userId="624f6ae12bb7b72b" providerId="LiveId" clId="{B272414D-B18A-4D81-997D-E20EBAE48599}" dt="2024-12-22T11:34:02.867" v="6152"/>
          <ac:grpSpMkLst>
            <pc:docMk/>
            <pc:sldMk cId="3378159490" sldId="338"/>
            <ac:grpSpMk id="226" creationId="{D76CE7EC-4568-483B-B2B8-1C9659000F6F}"/>
          </ac:grpSpMkLst>
        </pc:grpChg>
        <pc:grpChg chg="mod">
          <ac:chgData name="Lim Kelvin" userId="624f6ae12bb7b72b" providerId="LiveId" clId="{B272414D-B18A-4D81-997D-E20EBAE48599}" dt="2024-12-22T11:34:02.867" v="6152"/>
          <ac:grpSpMkLst>
            <pc:docMk/>
            <pc:sldMk cId="3378159490" sldId="338"/>
            <ac:grpSpMk id="230" creationId="{DC5C1045-71B8-4901-B504-505D33077DDA}"/>
          </ac:grpSpMkLst>
        </pc:grpChg>
        <pc:grpChg chg="mod">
          <ac:chgData name="Lim Kelvin" userId="624f6ae12bb7b72b" providerId="LiveId" clId="{B272414D-B18A-4D81-997D-E20EBAE48599}" dt="2024-12-22T11:34:02.867" v="6152"/>
          <ac:grpSpMkLst>
            <pc:docMk/>
            <pc:sldMk cId="3378159490" sldId="338"/>
            <ac:grpSpMk id="234" creationId="{4172F011-C3E6-4A6D-9BFB-FA6750D7C073}"/>
          </ac:grpSpMkLst>
        </pc:grpChg>
        <pc:grpChg chg="mod">
          <ac:chgData name="Lim Kelvin" userId="624f6ae12bb7b72b" providerId="LiveId" clId="{B272414D-B18A-4D81-997D-E20EBAE48599}" dt="2024-12-22T11:34:02.867" v="6152"/>
          <ac:grpSpMkLst>
            <pc:docMk/>
            <pc:sldMk cId="3378159490" sldId="338"/>
            <ac:grpSpMk id="238" creationId="{29B35D4F-98F6-481E-9199-A6BA8AC33FDE}"/>
          </ac:grpSpMkLst>
        </pc:grpChg>
        <pc:grpChg chg="add mod">
          <ac:chgData name="Lim Kelvin" userId="624f6ae12bb7b72b" providerId="LiveId" clId="{B272414D-B18A-4D81-997D-E20EBAE48599}" dt="2024-12-22T11:34:45.513" v="6165" actId="164"/>
          <ac:grpSpMkLst>
            <pc:docMk/>
            <pc:sldMk cId="3378159490" sldId="338"/>
            <ac:grpSpMk id="245" creationId="{C711A118-2AAA-4350-8649-D70CDFABA5D8}"/>
          </ac:grpSpMkLst>
        </pc:grpChg>
        <pc:grpChg chg="mod">
          <ac:chgData name="Lim Kelvin" userId="624f6ae12bb7b72b" providerId="LiveId" clId="{B272414D-B18A-4D81-997D-E20EBAE48599}" dt="2024-12-22T11:34:06.489" v="6155"/>
          <ac:grpSpMkLst>
            <pc:docMk/>
            <pc:sldMk cId="3378159490" sldId="338"/>
            <ac:grpSpMk id="249" creationId="{0E8B89E7-A8D2-4FBD-A66A-597C81A789D1}"/>
          </ac:grpSpMkLst>
        </pc:grpChg>
        <pc:grpChg chg="mod">
          <ac:chgData name="Lim Kelvin" userId="624f6ae12bb7b72b" providerId="LiveId" clId="{B272414D-B18A-4D81-997D-E20EBAE48599}" dt="2024-12-22T11:34:06.489" v="6155"/>
          <ac:grpSpMkLst>
            <pc:docMk/>
            <pc:sldMk cId="3378159490" sldId="338"/>
            <ac:grpSpMk id="251" creationId="{579B2814-DDCB-4ABB-9514-7286D6272B12}"/>
          </ac:grpSpMkLst>
        </pc:grpChg>
        <pc:grpChg chg="mod">
          <ac:chgData name="Lim Kelvin" userId="624f6ae12bb7b72b" providerId="LiveId" clId="{B272414D-B18A-4D81-997D-E20EBAE48599}" dt="2024-12-22T11:34:06.489" v="6155"/>
          <ac:grpSpMkLst>
            <pc:docMk/>
            <pc:sldMk cId="3378159490" sldId="338"/>
            <ac:grpSpMk id="252" creationId="{7C85B745-1594-4353-A703-0B68A9852A7D}"/>
          </ac:grpSpMkLst>
        </pc:grpChg>
        <pc:grpChg chg="mod">
          <ac:chgData name="Lim Kelvin" userId="624f6ae12bb7b72b" providerId="LiveId" clId="{B272414D-B18A-4D81-997D-E20EBAE48599}" dt="2024-12-22T11:34:06.489" v="6155"/>
          <ac:grpSpMkLst>
            <pc:docMk/>
            <pc:sldMk cId="3378159490" sldId="338"/>
            <ac:grpSpMk id="253" creationId="{F547443F-6049-457F-91BD-EA7151789064}"/>
          </ac:grpSpMkLst>
        </pc:grpChg>
        <pc:grpChg chg="mod">
          <ac:chgData name="Lim Kelvin" userId="624f6ae12bb7b72b" providerId="LiveId" clId="{B272414D-B18A-4D81-997D-E20EBAE48599}" dt="2024-12-22T11:34:06.489" v="6155"/>
          <ac:grpSpMkLst>
            <pc:docMk/>
            <pc:sldMk cId="3378159490" sldId="338"/>
            <ac:grpSpMk id="254" creationId="{D2A1F11C-C738-4069-B230-894F49877E4E}"/>
          </ac:grpSpMkLst>
        </pc:grpChg>
        <pc:grpChg chg="mod">
          <ac:chgData name="Lim Kelvin" userId="624f6ae12bb7b72b" providerId="LiveId" clId="{B272414D-B18A-4D81-997D-E20EBAE48599}" dt="2024-12-22T11:34:06.489" v="6155"/>
          <ac:grpSpMkLst>
            <pc:docMk/>
            <pc:sldMk cId="3378159490" sldId="338"/>
            <ac:grpSpMk id="255" creationId="{2C1545DF-3AC9-4464-BDAB-CDBE2AC3D3D9}"/>
          </ac:grpSpMkLst>
        </pc:grpChg>
        <pc:grpChg chg="mod">
          <ac:chgData name="Lim Kelvin" userId="624f6ae12bb7b72b" providerId="LiveId" clId="{B272414D-B18A-4D81-997D-E20EBAE48599}" dt="2024-12-22T11:34:06.489" v="6155"/>
          <ac:grpSpMkLst>
            <pc:docMk/>
            <pc:sldMk cId="3378159490" sldId="338"/>
            <ac:grpSpMk id="256" creationId="{42CA949E-018E-4566-920C-ABF9DDD64E69}"/>
          </ac:grpSpMkLst>
        </pc:grpChg>
        <pc:grpChg chg="mod">
          <ac:chgData name="Lim Kelvin" userId="624f6ae12bb7b72b" providerId="LiveId" clId="{B272414D-B18A-4D81-997D-E20EBAE48599}" dt="2024-12-22T11:34:06.489" v="6155"/>
          <ac:grpSpMkLst>
            <pc:docMk/>
            <pc:sldMk cId="3378159490" sldId="338"/>
            <ac:grpSpMk id="257" creationId="{6D4F89E5-537A-4437-8B4C-49A803FF21D8}"/>
          </ac:grpSpMkLst>
        </pc:grpChg>
        <pc:grpChg chg="mod">
          <ac:chgData name="Lim Kelvin" userId="624f6ae12bb7b72b" providerId="LiveId" clId="{B272414D-B18A-4D81-997D-E20EBAE48599}" dt="2024-12-22T11:34:06.489" v="6155"/>
          <ac:grpSpMkLst>
            <pc:docMk/>
            <pc:sldMk cId="3378159490" sldId="338"/>
            <ac:grpSpMk id="258" creationId="{9C0221E2-3CBA-462E-B0EA-5455D804A06A}"/>
          </ac:grpSpMkLst>
        </pc:grpChg>
        <pc:grpChg chg="mod">
          <ac:chgData name="Lim Kelvin" userId="624f6ae12bb7b72b" providerId="LiveId" clId="{B272414D-B18A-4D81-997D-E20EBAE48599}" dt="2024-12-22T11:34:06.489" v="6155"/>
          <ac:grpSpMkLst>
            <pc:docMk/>
            <pc:sldMk cId="3378159490" sldId="338"/>
            <ac:grpSpMk id="259" creationId="{1CF16A3A-74E3-47DD-99DF-558180EC0A59}"/>
          </ac:grpSpMkLst>
        </pc:grpChg>
        <pc:grpChg chg="mod">
          <ac:chgData name="Lim Kelvin" userId="624f6ae12bb7b72b" providerId="LiveId" clId="{B272414D-B18A-4D81-997D-E20EBAE48599}" dt="2024-12-22T11:34:06.489" v="6155"/>
          <ac:grpSpMkLst>
            <pc:docMk/>
            <pc:sldMk cId="3378159490" sldId="338"/>
            <ac:grpSpMk id="260" creationId="{11BA1B56-67CD-43AD-A3FD-B95AFFB0EB42}"/>
          </ac:grpSpMkLst>
        </pc:grpChg>
        <pc:grpChg chg="mod">
          <ac:chgData name="Lim Kelvin" userId="624f6ae12bb7b72b" providerId="LiveId" clId="{B272414D-B18A-4D81-997D-E20EBAE48599}" dt="2024-12-22T11:34:06.489" v="6155"/>
          <ac:grpSpMkLst>
            <pc:docMk/>
            <pc:sldMk cId="3378159490" sldId="338"/>
            <ac:grpSpMk id="262" creationId="{EC6FACBA-A5B1-4356-9645-EEC3A2C43F83}"/>
          </ac:grpSpMkLst>
        </pc:grpChg>
        <pc:grpChg chg="mod">
          <ac:chgData name="Lim Kelvin" userId="624f6ae12bb7b72b" providerId="LiveId" clId="{B272414D-B18A-4D81-997D-E20EBAE48599}" dt="2024-12-22T11:34:06.489" v="6155"/>
          <ac:grpSpMkLst>
            <pc:docMk/>
            <pc:sldMk cId="3378159490" sldId="338"/>
            <ac:grpSpMk id="263" creationId="{0E7742A4-199B-4294-A7CD-6234A9BFF0EE}"/>
          </ac:grpSpMkLst>
        </pc:grpChg>
        <pc:grpChg chg="mod">
          <ac:chgData name="Lim Kelvin" userId="624f6ae12bb7b72b" providerId="LiveId" clId="{B272414D-B18A-4D81-997D-E20EBAE48599}" dt="2024-12-22T11:34:06.489" v="6155"/>
          <ac:grpSpMkLst>
            <pc:docMk/>
            <pc:sldMk cId="3378159490" sldId="338"/>
            <ac:grpSpMk id="264" creationId="{97E8E7A4-AF7F-49D7-AA07-A92E3F94CEF7}"/>
          </ac:grpSpMkLst>
        </pc:grpChg>
        <pc:grpChg chg="mod">
          <ac:chgData name="Lim Kelvin" userId="624f6ae12bb7b72b" providerId="LiveId" clId="{B272414D-B18A-4D81-997D-E20EBAE48599}" dt="2024-12-22T11:34:06.489" v="6155"/>
          <ac:grpSpMkLst>
            <pc:docMk/>
            <pc:sldMk cId="3378159490" sldId="338"/>
            <ac:grpSpMk id="265" creationId="{9FBE6D86-F52D-4F70-87EA-97DE6A36D4EA}"/>
          </ac:grpSpMkLst>
        </pc:grpChg>
        <pc:grpChg chg="mod">
          <ac:chgData name="Lim Kelvin" userId="624f6ae12bb7b72b" providerId="LiveId" clId="{B272414D-B18A-4D81-997D-E20EBAE48599}" dt="2024-12-22T11:34:06.489" v="6155"/>
          <ac:grpSpMkLst>
            <pc:docMk/>
            <pc:sldMk cId="3378159490" sldId="338"/>
            <ac:grpSpMk id="267" creationId="{3525DB13-1788-4C79-A5AD-D7F6487E6735}"/>
          </ac:grpSpMkLst>
        </pc:grpChg>
        <pc:grpChg chg="mod">
          <ac:chgData name="Lim Kelvin" userId="624f6ae12bb7b72b" providerId="LiveId" clId="{B272414D-B18A-4D81-997D-E20EBAE48599}" dt="2024-12-22T11:34:06.489" v="6155"/>
          <ac:grpSpMkLst>
            <pc:docMk/>
            <pc:sldMk cId="3378159490" sldId="338"/>
            <ac:grpSpMk id="268" creationId="{EBA694C4-F904-4428-9114-9C30BD3CC799}"/>
          </ac:grpSpMkLst>
        </pc:grpChg>
        <pc:grpChg chg="mod">
          <ac:chgData name="Lim Kelvin" userId="624f6ae12bb7b72b" providerId="LiveId" clId="{B272414D-B18A-4D81-997D-E20EBAE48599}" dt="2024-12-22T11:34:06.489" v="6155"/>
          <ac:grpSpMkLst>
            <pc:docMk/>
            <pc:sldMk cId="3378159490" sldId="338"/>
            <ac:grpSpMk id="269" creationId="{DBC4F8E2-B887-4D85-9617-59DB1AE7275D}"/>
          </ac:grpSpMkLst>
        </pc:grpChg>
        <pc:grpChg chg="mod">
          <ac:chgData name="Lim Kelvin" userId="624f6ae12bb7b72b" providerId="LiveId" clId="{B272414D-B18A-4D81-997D-E20EBAE48599}" dt="2024-12-22T11:34:06.489" v="6155"/>
          <ac:grpSpMkLst>
            <pc:docMk/>
            <pc:sldMk cId="3378159490" sldId="338"/>
            <ac:grpSpMk id="271" creationId="{BCA0DD57-0AAC-4C7E-AD33-0778BDF66404}"/>
          </ac:grpSpMkLst>
        </pc:grpChg>
        <pc:grpChg chg="mod">
          <ac:chgData name="Lim Kelvin" userId="624f6ae12bb7b72b" providerId="LiveId" clId="{B272414D-B18A-4D81-997D-E20EBAE48599}" dt="2024-12-22T11:34:06.489" v="6155"/>
          <ac:grpSpMkLst>
            <pc:docMk/>
            <pc:sldMk cId="3378159490" sldId="338"/>
            <ac:grpSpMk id="272" creationId="{5D0C1204-D358-4949-B02E-5FD7E33039C6}"/>
          </ac:grpSpMkLst>
        </pc:grpChg>
        <pc:grpChg chg="mod">
          <ac:chgData name="Lim Kelvin" userId="624f6ae12bb7b72b" providerId="LiveId" clId="{B272414D-B18A-4D81-997D-E20EBAE48599}" dt="2024-12-22T11:34:06.489" v="6155"/>
          <ac:grpSpMkLst>
            <pc:docMk/>
            <pc:sldMk cId="3378159490" sldId="338"/>
            <ac:grpSpMk id="273" creationId="{9E60C0BD-5BEA-4B64-AAE0-B33C24EECD21}"/>
          </ac:grpSpMkLst>
        </pc:grpChg>
        <pc:grpChg chg="mod">
          <ac:chgData name="Lim Kelvin" userId="624f6ae12bb7b72b" providerId="LiveId" clId="{B272414D-B18A-4D81-997D-E20EBAE48599}" dt="2024-12-22T11:34:06.489" v="6155"/>
          <ac:grpSpMkLst>
            <pc:docMk/>
            <pc:sldMk cId="3378159490" sldId="338"/>
            <ac:grpSpMk id="274" creationId="{1AEF17D1-4397-4078-96E9-366F62D81FD5}"/>
          </ac:grpSpMkLst>
        </pc:grpChg>
        <pc:grpChg chg="mod">
          <ac:chgData name="Lim Kelvin" userId="624f6ae12bb7b72b" providerId="LiveId" clId="{B272414D-B18A-4D81-997D-E20EBAE48599}" dt="2024-12-22T11:34:06.489" v="6155"/>
          <ac:grpSpMkLst>
            <pc:docMk/>
            <pc:sldMk cId="3378159490" sldId="338"/>
            <ac:grpSpMk id="276" creationId="{CF856325-2337-4BF8-A4D8-CDAC1F3210C0}"/>
          </ac:grpSpMkLst>
        </pc:grpChg>
        <pc:grpChg chg="mod">
          <ac:chgData name="Lim Kelvin" userId="624f6ae12bb7b72b" providerId="LiveId" clId="{B272414D-B18A-4D81-997D-E20EBAE48599}" dt="2024-12-22T11:34:06.489" v="6155"/>
          <ac:grpSpMkLst>
            <pc:docMk/>
            <pc:sldMk cId="3378159490" sldId="338"/>
            <ac:grpSpMk id="280" creationId="{D0A3D116-A72B-432A-9FA6-E884B558A5D2}"/>
          </ac:grpSpMkLst>
        </pc:grpChg>
        <pc:grpChg chg="mod">
          <ac:chgData name="Lim Kelvin" userId="624f6ae12bb7b72b" providerId="LiveId" clId="{B272414D-B18A-4D81-997D-E20EBAE48599}" dt="2024-12-22T11:34:06.489" v="6155"/>
          <ac:grpSpMkLst>
            <pc:docMk/>
            <pc:sldMk cId="3378159490" sldId="338"/>
            <ac:grpSpMk id="284" creationId="{C9D43700-4AA2-4117-95A6-A12F35943841}"/>
          </ac:grpSpMkLst>
        </pc:grpChg>
        <pc:grpChg chg="mod">
          <ac:chgData name="Lim Kelvin" userId="624f6ae12bb7b72b" providerId="LiveId" clId="{B272414D-B18A-4D81-997D-E20EBAE48599}" dt="2024-12-22T11:34:06.489" v="6155"/>
          <ac:grpSpMkLst>
            <pc:docMk/>
            <pc:sldMk cId="3378159490" sldId="338"/>
            <ac:grpSpMk id="288" creationId="{1A9E2AF9-BAC9-4045-987B-0A96C3676E92}"/>
          </ac:grpSpMkLst>
        </pc:grpChg>
        <pc:grpChg chg="mod">
          <ac:chgData name="Lim Kelvin" userId="624f6ae12bb7b72b" providerId="LiveId" clId="{B272414D-B18A-4D81-997D-E20EBAE48599}" dt="2024-12-22T11:34:06.489" v="6155"/>
          <ac:grpSpMkLst>
            <pc:docMk/>
            <pc:sldMk cId="3378159490" sldId="338"/>
            <ac:grpSpMk id="292" creationId="{DD2070AE-FB25-41EB-8546-1156728200FF}"/>
          </ac:grpSpMkLst>
        </pc:grpChg>
        <pc:grpChg chg="mod">
          <ac:chgData name="Lim Kelvin" userId="624f6ae12bb7b72b" providerId="LiveId" clId="{B272414D-B18A-4D81-997D-E20EBAE48599}" dt="2024-12-22T11:34:06.489" v="6155"/>
          <ac:grpSpMkLst>
            <pc:docMk/>
            <pc:sldMk cId="3378159490" sldId="338"/>
            <ac:grpSpMk id="296" creationId="{45A991BE-782E-49DA-B61C-174145A9E9D0}"/>
          </ac:grpSpMkLst>
        </pc:grpChg>
        <pc:grpChg chg="mod">
          <ac:chgData name="Lim Kelvin" userId="624f6ae12bb7b72b" providerId="LiveId" clId="{B272414D-B18A-4D81-997D-E20EBAE48599}" dt="2024-12-22T11:34:06.489" v="6155"/>
          <ac:grpSpMkLst>
            <pc:docMk/>
            <pc:sldMk cId="3378159490" sldId="338"/>
            <ac:grpSpMk id="300" creationId="{49BA7F9C-FFD0-46ED-9E18-B751B1096157}"/>
          </ac:grpSpMkLst>
        </pc:grpChg>
        <pc:grpChg chg="mod">
          <ac:chgData name="Lim Kelvin" userId="624f6ae12bb7b72b" providerId="LiveId" clId="{B272414D-B18A-4D81-997D-E20EBAE48599}" dt="2024-12-22T11:34:06.489" v="6155"/>
          <ac:grpSpMkLst>
            <pc:docMk/>
            <pc:sldMk cId="3378159490" sldId="338"/>
            <ac:grpSpMk id="304" creationId="{EC71E40A-06C5-480A-BEF8-FFADDE060DCF}"/>
          </ac:grpSpMkLst>
        </pc:grpChg>
        <pc:grpChg chg="mod">
          <ac:chgData name="Lim Kelvin" userId="624f6ae12bb7b72b" providerId="LiveId" clId="{B272414D-B18A-4D81-997D-E20EBAE48599}" dt="2024-12-22T11:34:06.489" v="6155"/>
          <ac:grpSpMkLst>
            <pc:docMk/>
            <pc:sldMk cId="3378159490" sldId="338"/>
            <ac:grpSpMk id="308" creationId="{294D3F6A-D42E-4EEF-8315-9C914D70C83B}"/>
          </ac:grpSpMkLst>
        </pc:grpChg>
        <pc:grpChg chg="mod">
          <ac:chgData name="Lim Kelvin" userId="624f6ae12bb7b72b" providerId="LiveId" clId="{B272414D-B18A-4D81-997D-E20EBAE48599}" dt="2024-12-22T11:34:06.489" v="6155"/>
          <ac:grpSpMkLst>
            <pc:docMk/>
            <pc:sldMk cId="3378159490" sldId="338"/>
            <ac:grpSpMk id="312" creationId="{767DAE64-B451-4DF3-905E-CA7B2B5A62C8}"/>
          </ac:grpSpMkLst>
        </pc:grpChg>
        <pc:grpChg chg="mod">
          <ac:chgData name="Lim Kelvin" userId="624f6ae12bb7b72b" providerId="LiveId" clId="{B272414D-B18A-4D81-997D-E20EBAE48599}" dt="2024-12-22T11:34:06.489" v="6155"/>
          <ac:grpSpMkLst>
            <pc:docMk/>
            <pc:sldMk cId="3378159490" sldId="338"/>
            <ac:grpSpMk id="316" creationId="{F47CDD07-D87D-4310-9AE8-61022A53D2C4}"/>
          </ac:grpSpMkLst>
        </pc:grpChg>
        <pc:grpChg chg="mod">
          <ac:chgData name="Lim Kelvin" userId="624f6ae12bb7b72b" providerId="LiveId" clId="{B272414D-B18A-4D81-997D-E20EBAE48599}" dt="2024-12-22T11:34:06.489" v="6155"/>
          <ac:grpSpMkLst>
            <pc:docMk/>
            <pc:sldMk cId="3378159490" sldId="338"/>
            <ac:grpSpMk id="320" creationId="{B1A22920-1D2B-4786-B597-13927F3F3F78}"/>
          </ac:grpSpMkLst>
        </pc:grpChg>
        <pc:grpChg chg="mod">
          <ac:chgData name="Lim Kelvin" userId="624f6ae12bb7b72b" providerId="LiveId" clId="{B272414D-B18A-4D81-997D-E20EBAE48599}" dt="2024-12-22T11:34:06.489" v="6155"/>
          <ac:grpSpMkLst>
            <pc:docMk/>
            <pc:sldMk cId="3378159490" sldId="338"/>
            <ac:grpSpMk id="324" creationId="{A42178DB-1915-436C-8ED9-35A870F5ADBA}"/>
          </ac:grpSpMkLst>
        </pc:grpChg>
        <pc:grpChg chg="mod">
          <ac:chgData name="Lim Kelvin" userId="624f6ae12bb7b72b" providerId="LiveId" clId="{B272414D-B18A-4D81-997D-E20EBAE48599}" dt="2024-12-22T11:34:06.489" v="6155"/>
          <ac:grpSpMkLst>
            <pc:docMk/>
            <pc:sldMk cId="3378159490" sldId="338"/>
            <ac:grpSpMk id="328" creationId="{47E7F083-1D68-4F56-AA6E-A0A6D1E47263}"/>
          </ac:grpSpMkLst>
        </pc:grpChg>
        <pc:grpChg chg="mod">
          <ac:chgData name="Lim Kelvin" userId="624f6ae12bb7b72b" providerId="LiveId" clId="{B272414D-B18A-4D81-997D-E20EBAE48599}" dt="2024-12-22T11:34:06.489" v="6155"/>
          <ac:grpSpMkLst>
            <pc:docMk/>
            <pc:sldMk cId="3378159490" sldId="338"/>
            <ac:grpSpMk id="332" creationId="{1641F6DA-1EF1-4202-946C-1C5C14CD27C2}"/>
          </ac:grpSpMkLst>
        </pc:grpChg>
        <pc:grpChg chg="mod">
          <ac:chgData name="Lim Kelvin" userId="624f6ae12bb7b72b" providerId="LiveId" clId="{B272414D-B18A-4D81-997D-E20EBAE48599}" dt="2024-12-22T11:34:06.489" v="6155"/>
          <ac:grpSpMkLst>
            <pc:docMk/>
            <pc:sldMk cId="3378159490" sldId="338"/>
            <ac:grpSpMk id="336" creationId="{2146A6F5-E4F6-4AD7-88E7-4B58AFB31CCF}"/>
          </ac:grpSpMkLst>
        </pc:grpChg>
        <pc:grpChg chg="mod">
          <ac:chgData name="Lim Kelvin" userId="624f6ae12bb7b72b" providerId="LiveId" clId="{B272414D-B18A-4D81-997D-E20EBAE48599}" dt="2024-12-22T11:34:06.489" v="6155"/>
          <ac:grpSpMkLst>
            <pc:docMk/>
            <pc:sldMk cId="3378159490" sldId="338"/>
            <ac:grpSpMk id="340" creationId="{DE339F7E-27E6-4C07-8DC4-E1F5ACDB8A66}"/>
          </ac:grpSpMkLst>
        </pc:grpChg>
        <pc:grpChg chg="mod">
          <ac:chgData name="Lim Kelvin" userId="624f6ae12bb7b72b" providerId="LiveId" clId="{B272414D-B18A-4D81-997D-E20EBAE48599}" dt="2024-12-22T11:34:06.489" v="6155"/>
          <ac:grpSpMkLst>
            <pc:docMk/>
            <pc:sldMk cId="3378159490" sldId="338"/>
            <ac:grpSpMk id="344" creationId="{0EB8639D-1720-4E23-BBC9-BB156BDE9E22}"/>
          </ac:grpSpMkLst>
        </pc:grpChg>
        <pc:grpChg chg="mod">
          <ac:chgData name="Lim Kelvin" userId="624f6ae12bb7b72b" providerId="LiveId" clId="{B272414D-B18A-4D81-997D-E20EBAE48599}" dt="2024-12-22T11:34:06.489" v="6155"/>
          <ac:grpSpMkLst>
            <pc:docMk/>
            <pc:sldMk cId="3378159490" sldId="338"/>
            <ac:grpSpMk id="348" creationId="{395762DF-6744-4031-AE56-8014600DBA21}"/>
          </ac:grpSpMkLst>
        </pc:grpChg>
        <pc:grpChg chg="mod">
          <ac:chgData name="Lim Kelvin" userId="624f6ae12bb7b72b" providerId="LiveId" clId="{B272414D-B18A-4D81-997D-E20EBAE48599}" dt="2024-12-22T11:34:06.489" v="6155"/>
          <ac:grpSpMkLst>
            <pc:docMk/>
            <pc:sldMk cId="3378159490" sldId="338"/>
            <ac:grpSpMk id="352" creationId="{49B85BE6-453F-4560-A615-6C856514A7D3}"/>
          </ac:grpSpMkLst>
        </pc:grpChg>
        <pc:grpChg chg="add mod">
          <ac:chgData name="Lim Kelvin" userId="624f6ae12bb7b72b" providerId="LiveId" clId="{B272414D-B18A-4D81-997D-E20EBAE48599}" dt="2024-12-22T11:34:45.513" v="6165" actId="164"/>
          <ac:grpSpMkLst>
            <pc:docMk/>
            <pc:sldMk cId="3378159490" sldId="338"/>
            <ac:grpSpMk id="359" creationId="{3E164F04-5098-482E-8C73-2B0E7797E7E8}"/>
          </ac:grpSpMkLst>
        </pc:grpChg>
        <pc:grpChg chg="mod">
          <ac:chgData name="Lim Kelvin" userId="624f6ae12bb7b72b" providerId="LiveId" clId="{B272414D-B18A-4D81-997D-E20EBAE48599}" dt="2024-12-22T11:34:10.733" v="6157"/>
          <ac:grpSpMkLst>
            <pc:docMk/>
            <pc:sldMk cId="3378159490" sldId="338"/>
            <ac:grpSpMk id="363" creationId="{B16D29FC-D667-4AF3-B60D-7B758A3E34BF}"/>
          </ac:grpSpMkLst>
        </pc:grpChg>
        <pc:grpChg chg="mod">
          <ac:chgData name="Lim Kelvin" userId="624f6ae12bb7b72b" providerId="LiveId" clId="{B272414D-B18A-4D81-997D-E20EBAE48599}" dt="2024-12-22T11:34:10.733" v="6157"/>
          <ac:grpSpMkLst>
            <pc:docMk/>
            <pc:sldMk cId="3378159490" sldId="338"/>
            <ac:grpSpMk id="365" creationId="{4B26BAF5-BC8B-4DA9-B23F-A910688D719A}"/>
          </ac:grpSpMkLst>
        </pc:grpChg>
        <pc:grpChg chg="mod">
          <ac:chgData name="Lim Kelvin" userId="624f6ae12bb7b72b" providerId="LiveId" clId="{B272414D-B18A-4D81-997D-E20EBAE48599}" dt="2024-12-22T11:34:10.733" v="6157"/>
          <ac:grpSpMkLst>
            <pc:docMk/>
            <pc:sldMk cId="3378159490" sldId="338"/>
            <ac:grpSpMk id="366" creationId="{2FCA548E-3B19-4721-B540-9D3D6653BF57}"/>
          </ac:grpSpMkLst>
        </pc:grpChg>
        <pc:grpChg chg="mod">
          <ac:chgData name="Lim Kelvin" userId="624f6ae12bb7b72b" providerId="LiveId" clId="{B272414D-B18A-4D81-997D-E20EBAE48599}" dt="2024-12-22T11:34:10.733" v="6157"/>
          <ac:grpSpMkLst>
            <pc:docMk/>
            <pc:sldMk cId="3378159490" sldId="338"/>
            <ac:grpSpMk id="367" creationId="{413C1364-407B-49E0-AF48-C50F83046C82}"/>
          </ac:grpSpMkLst>
        </pc:grpChg>
        <pc:grpChg chg="mod">
          <ac:chgData name="Lim Kelvin" userId="624f6ae12bb7b72b" providerId="LiveId" clId="{B272414D-B18A-4D81-997D-E20EBAE48599}" dt="2024-12-22T11:34:10.733" v="6157"/>
          <ac:grpSpMkLst>
            <pc:docMk/>
            <pc:sldMk cId="3378159490" sldId="338"/>
            <ac:grpSpMk id="368" creationId="{4DD890C0-F349-4AE9-9E3A-5E11FC8D02A3}"/>
          </ac:grpSpMkLst>
        </pc:grpChg>
        <pc:grpChg chg="mod">
          <ac:chgData name="Lim Kelvin" userId="624f6ae12bb7b72b" providerId="LiveId" clId="{B272414D-B18A-4D81-997D-E20EBAE48599}" dt="2024-12-22T11:34:10.733" v="6157"/>
          <ac:grpSpMkLst>
            <pc:docMk/>
            <pc:sldMk cId="3378159490" sldId="338"/>
            <ac:grpSpMk id="369" creationId="{BFCB75FC-22CC-4616-BD5F-5AC80B838568}"/>
          </ac:grpSpMkLst>
        </pc:grpChg>
        <pc:grpChg chg="mod">
          <ac:chgData name="Lim Kelvin" userId="624f6ae12bb7b72b" providerId="LiveId" clId="{B272414D-B18A-4D81-997D-E20EBAE48599}" dt="2024-12-22T11:34:10.733" v="6157"/>
          <ac:grpSpMkLst>
            <pc:docMk/>
            <pc:sldMk cId="3378159490" sldId="338"/>
            <ac:grpSpMk id="370" creationId="{9B8E2993-62EF-4939-A974-788A118C6797}"/>
          </ac:grpSpMkLst>
        </pc:grpChg>
        <pc:grpChg chg="mod">
          <ac:chgData name="Lim Kelvin" userId="624f6ae12bb7b72b" providerId="LiveId" clId="{B272414D-B18A-4D81-997D-E20EBAE48599}" dt="2024-12-22T11:34:10.733" v="6157"/>
          <ac:grpSpMkLst>
            <pc:docMk/>
            <pc:sldMk cId="3378159490" sldId="338"/>
            <ac:grpSpMk id="371" creationId="{585DEDB0-63D3-4573-8196-FB79425E2F24}"/>
          </ac:grpSpMkLst>
        </pc:grpChg>
        <pc:grpChg chg="mod">
          <ac:chgData name="Lim Kelvin" userId="624f6ae12bb7b72b" providerId="LiveId" clId="{B272414D-B18A-4D81-997D-E20EBAE48599}" dt="2024-12-22T11:34:10.733" v="6157"/>
          <ac:grpSpMkLst>
            <pc:docMk/>
            <pc:sldMk cId="3378159490" sldId="338"/>
            <ac:grpSpMk id="372" creationId="{624C5F1A-FD85-48EF-8378-A85456027ABF}"/>
          </ac:grpSpMkLst>
        </pc:grpChg>
        <pc:grpChg chg="mod">
          <ac:chgData name="Lim Kelvin" userId="624f6ae12bb7b72b" providerId="LiveId" clId="{B272414D-B18A-4D81-997D-E20EBAE48599}" dt="2024-12-22T11:34:10.733" v="6157"/>
          <ac:grpSpMkLst>
            <pc:docMk/>
            <pc:sldMk cId="3378159490" sldId="338"/>
            <ac:grpSpMk id="373" creationId="{269E22F2-F13C-419F-B4CA-DB1E46C6DE02}"/>
          </ac:grpSpMkLst>
        </pc:grpChg>
        <pc:grpChg chg="mod">
          <ac:chgData name="Lim Kelvin" userId="624f6ae12bb7b72b" providerId="LiveId" clId="{B272414D-B18A-4D81-997D-E20EBAE48599}" dt="2024-12-22T11:34:10.733" v="6157"/>
          <ac:grpSpMkLst>
            <pc:docMk/>
            <pc:sldMk cId="3378159490" sldId="338"/>
            <ac:grpSpMk id="374" creationId="{F57EF376-7DED-4CC1-BE73-32AA29B3D13A}"/>
          </ac:grpSpMkLst>
        </pc:grpChg>
        <pc:grpChg chg="mod">
          <ac:chgData name="Lim Kelvin" userId="624f6ae12bb7b72b" providerId="LiveId" clId="{B272414D-B18A-4D81-997D-E20EBAE48599}" dt="2024-12-22T11:34:10.733" v="6157"/>
          <ac:grpSpMkLst>
            <pc:docMk/>
            <pc:sldMk cId="3378159490" sldId="338"/>
            <ac:grpSpMk id="376" creationId="{C5EBC6D5-0C8C-4A5B-8451-CA512EF4218A}"/>
          </ac:grpSpMkLst>
        </pc:grpChg>
        <pc:grpChg chg="mod">
          <ac:chgData name="Lim Kelvin" userId="624f6ae12bb7b72b" providerId="LiveId" clId="{B272414D-B18A-4D81-997D-E20EBAE48599}" dt="2024-12-22T11:34:10.733" v="6157"/>
          <ac:grpSpMkLst>
            <pc:docMk/>
            <pc:sldMk cId="3378159490" sldId="338"/>
            <ac:grpSpMk id="377" creationId="{FAB0E0BD-9C98-4FB5-AFFB-9BB70F72E817}"/>
          </ac:grpSpMkLst>
        </pc:grpChg>
        <pc:grpChg chg="mod">
          <ac:chgData name="Lim Kelvin" userId="624f6ae12bb7b72b" providerId="LiveId" clId="{B272414D-B18A-4D81-997D-E20EBAE48599}" dt="2024-12-22T11:34:10.733" v="6157"/>
          <ac:grpSpMkLst>
            <pc:docMk/>
            <pc:sldMk cId="3378159490" sldId="338"/>
            <ac:grpSpMk id="378" creationId="{E74C758F-3063-45BA-8101-7CFF4A0B9498}"/>
          </ac:grpSpMkLst>
        </pc:grpChg>
        <pc:grpChg chg="mod">
          <ac:chgData name="Lim Kelvin" userId="624f6ae12bb7b72b" providerId="LiveId" clId="{B272414D-B18A-4D81-997D-E20EBAE48599}" dt="2024-12-22T11:34:10.733" v="6157"/>
          <ac:grpSpMkLst>
            <pc:docMk/>
            <pc:sldMk cId="3378159490" sldId="338"/>
            <ac:grpSpMk id="379" creationId="{BA08E66B-5D8C-4EBA-87D4-7D1A4D469BAE}"/>
          </ac:grpSpMkLst>
        </pc:grpChg>
        <pc:grpChg chg="mod">
          <ac:chgData name="Lim Kelvin" userId="624f6ae12bb7b72b" providerId="LiveId" clId="{B272414D-B18A-4D81-997D-E20EBAE48599}" dt="2024-12-22T11:34:10.733" v="6157"/>
          <ac:grpSpMkLst>
            <pc:docMk/>
            <pc:sldMk cId="3378159490" sldId="338"/>
            <ac:grpSpMk id="381" creationId="{83718ACE-2D80-4CAC-8C5A-A304DEEACB99}"/>
          </ac:grpSpMkLst>
        </pc:grpChg>
        <pc:grpChg chg="mod">
          <ac:chgData name="Lim Kelvin" userId="624f6ae12bb7b72b" providerId="LiveId" clId="{B272414D-B18A-4D81-997D-E20EBAE48599}" dt="2024-12-22T11:34:10.733" v="6157"/>
          <ac:grpSpMkLst>
            <pc:docMk/>
            <pc:sldMk cId="3378159490" sldId="338"/>
            <ac:grpSpMk id="382" creationId="{7DF7C347-DFF2-47EB-8228-2EA7B1EDFF01}"/>
          </ac:grpSpMkLst>
        </pc:grpChg>
        <pc:grpChg chg="mod">
          <ac:chgData name="Lim Kelvin" userId="624f6ae12bb7b72b" providerId="LiveId" clId="{B272414D-B18A-4D81-997D-E20EBAE48599}" dt="2024-12-22T11:34:10.733" v="6157"/>
          <ac:grpSpMkLst>
            <pc:docMk/>
            <pc:sldMk cId="3378159490" sldId="338"/>
            <ac:grpSpMk id="383" creationId="{F74EA6DF-2674-4DFB-A283-C416EAEB52D6}"/>
          </ac:grpSpMkLst>
        </pc:grpChg>
        <pc:grpChg chg="mod">
          <ac:chgData name="Lim Kelvin" userId="624f6ae12bb7b72b" providerId="LiveId" clId="{B272414D-B18A-4D81-997D-E20EBAE48599}" dt="2024-12-22T11:34:10.733" v="6157"/>
          <ac:grpSpMkLst>
            <pc:docMk/>
            <pc:sldMk cId="3378159490" sldId="338"/>
            <ac:grpSpMk id="385" creationId="{B4542917-E840-40B6-A0F4-718D9C4CB635}"/>
          </ac:grpSpMkLst>
        </pc:grpChg>
        <pc:grpChg chg="mod">
          <ac:chgData name="Lim Kelvin" userId="624f6ae12bb7b72b" providerId="LiveId" clId="{B272414D-B18A-4D81-997D-E20EBAE48599}" dt="2024-12-22T11:34:10.733" v="6157"/>
          <ac:grpSpMkLst>
            <pc:docMk/>
            <pc:sldMk cId="3378159490" sldId="338"/>
            <ac:grpSpMk id="386" creationId="{AD93BAC8-678D-4A41-B888-9F71837BA1B8}"/>
          </ac:grpSpMkLst>
        </pc:grpChg>
        <pc:grpChg chg="mod">
          <ac:chgData name="Lim Kelvin" userId="624f6ae12bb7b72b" providerId="LiveId" clId="{B272414D-B18A-4D81-997D-E20EBAE48599}" dt="2024-12-22T11:34:10.733" v="6157"/>
          <ac:grpSpMkLst>
            <pc:docMk/>
            <pc:sldMk cId="3378159490" sldId="338"/>
            <ac:grpSpMk id="387" creationId="{75735258-76F0-4BDF-95CA-42A4606D9488}"/>
          </ac:grpSpMkLst>
        </pc:grpChg>
        <pc:grpChg chg="mod">
          <ac:chgData name="Lim Kelvin" userId="624f6ae12bb7b72b" providerId="LiveId" clId="{B272414D-B18A-4D81-997D-E20EBAE48599}" dt="2024-12-22T11:34:10.733" v="6157"/>
          <ac:grpSpMkLst>
            <pc:docMk/>
            <pc:sldMk cId="3378159490" sldId="338"/>
            <ac:grpSpMk id="388" creationId="{29911825-4CE8-4875-B5D4-B4BEB5767879}"/>
          </ac:grpSpMkLst>
        </pc:grpChg>
        <pc:grpChg chg="mod">
          <ac:chgData name="Lim Kelvin" userId="624f6ae12bb7b72b" providerId="LiveId" clId="{B272414D-B18A-4D81-997D-E20EBAE48599}" dt="2024-12-22T11:34:10.733" v="6157"/>
          <ac:grpSpMkLst>
            <pc:docMk/>
            <pc:sldMk cId="3378159490" sldId="338"/>
            <ac:grpSpMk id="390" creationId="{F3482895-1C8A-4AB2-8355-017482951FE0}"/>
          </ac:grpSpMkLst>
        </pc:grpChg>
        <pc:grpChg chg="mod">
          <ac:chgData name="Lim Kelvin" userId="624f6ae12bb7b72b" providerId="LiveId" clId="{B272414D-B18A-4D81-997D-E20EBAE48599}" dt="2024-12-22T11:34:10.733" v="6157"/>
          <ac:grpSpMkLst>
            <pc:docMk/>
            <pc:sldMk cId="3378159490" sldId="338"/>
            <ac:grpSpMk id="394" creationId="{60B7F19C-4910-49F3-A7B4-78AAA5F48A9C}"/>
          </ac:grpSpMkLst>
        </pc:grpChg>
        <pc:grpChg chg="mod">
          <ac:chgData name="Lim Kelvin" userId="624f6ae12bb7b72b" providerId="LiveId" clId="{B272414D-B18A-4D81-997D-E20EBAE48599}" dt="2024-12-22T11:34:10.733" v="6157"/>
          <ac:grpSpMkLst>
            <pc:docMk/>
            <pc:sldMk cId="3378159490" sldId="338"/>
            <ac:grpSpMk id="398" creationId="{5C6192B3-7B8C-4ACC-9590-A9207F5C9B1A}"/>
          </ac:grpSpMkLst>
        </pc:grpChg>
        <pc:grpChg chg="mod">
          <ac:chgData name="Lim Kelvin" userId="624f6ae12bb7b72b" providerId="LiveId" clId="{B272414D-B18A-4D81-997D-E20EBAE48599}" dt="2024-12-22T11:34:10.733" v="6157"/>
          <ac:grpSpMkLst>
            <pc:docMk/>
            <pc:sldMk cId="3378159490" sldId="338"/>
            <ac:grpSpMk id="402" creationId="{98F0B704-5683-4C74-9E8D-96A74E1B31C0}"/>
          </ac:grpSpMkLst>
        </pc:grpChg>
        <pc:grpChg chg="mod">
          <ac:chgData name="Lim Kelvin" userId="624f6ae12bb7b72b" providerId="LiveId" clId="{B272414D-B18A-4D81-997D-E20EBAE48599}" dt="2024-12-22T11:34:10.733" v="6157"/>
          <ac:grpSpMkLst>
            <pc:docMk/>
            <pc:sldMk cId="3378159490" sldId="338"/>
            <ac:grpSpMk id="406" creationId="{818B2E07-63D8-439C-B722-2F25087FBECB}"/>
          </ac:grpSpMkLst>
        </pc:grpChg>
        <pc:grpChg chg="mod">
          <ac:chgData name="Lim Kelvin" userId="624f6ae12bb7b72b" providerId="LiveId" clId="{B272414D-B18A-4D81-997D-E20EBAE48599}" dt="2024-12-22T11:34:10.733" v="6157"/>
          <ac:grpSpMkLst>
            <pc:docMk/>
            <pc:sldMk cId="3378159490" sldId="338"/>
            <ac:grpSpMk id="410" creationId="{CA8390F7-54B7-417A-85DF-DAB28C18C75A}"/>
          </ac:grpSpMkLst>
        </pc:grpChg>
        <pc:grpChg chg="mod">
          <ac:chgData name="Lim Kelvin" userId="624f6ae12bb7b72b" providerId="LiveId" clId="{B272414D-B18A-4D81-997D-E20EBAE48599}" dt="2024-12-22T11:34:10.733" v="6157"/>
          <ac:grpSpMkLst>
            <pc:docMk/>
            <pc:sldMk cId="3378159490" sldId="338"/>
            <ac:grpSpMk id="414" creationId="{237538CD-7BC4-4BF3-8312-695F5FA83A7A}"/>
          </ac:grpSpMkLst>
        </pc:grpChg>
        <pc:grpChg chg="mod">
          <ac:chgData name="Lim Kelvin" userId="624f6ae12bb7b72b" providerId="LiveId" clId="{B272414D-B18A-4D81-997D-E20EBAE48599}" dt="2024-12-22T11:34:10.733" v="6157"/>
          <ac:grpSpMkLst>
            <pc:docMk/>
            <pc:sldMk cId="3378159490" sldId="338"/>
            <ac:grpSpMk id="418" creationId="{24C849E8-7CD8-44FB-83DB-197AB97DA7EC}"/>
          </ac:grpSpMkLst>
        </pc:grpChg>
        <pc:grpChg chg="mod">
          <ac:chgData name="Lim Kelvin" userId="624f6ae12bb7b72b" providerId="LiveId" clId="{B272414D-B18A-4D81-997D-E20EBAE48599}" dt="2024-12-22T11:34:10.733" v="6157"/>
          <ac:grpSpMkLst>
            <pc:docMk/>
            <pc:sldMk cId="3378159490" sldId="338"/>
            <ac:grpSpMk id="422" creationId="{3C2860BB-C352-4391-91E2-5F80C0DA403F}"/>
          </ac:grpSpMkLst>
        </pc:grpChg>
        <pc:grpChg chg="mod">
          <ac:chgData name="Lim Kelvin" userId="624f6ae12bb7b72b" providerId="LiveId" clId="{B272414D-B18A-4D81-997D-E20EBAE48599}" dt="2024-12-22T11:34:10.733" v="6157"/>
          <ac:grpSpMkLst>
            <pc:docMk/>
            <pc:sldMk cId="3378159490" sldId="338"/>
            <ac:grpSpMk id="426" creationId="{D4DDA80F-5A06-4D83-8B59-846836FA5590}"/>
          </ac:grpSpMkLst>
        </pc:grpChg>
        <pc:grpChg chg="mod">
          <ac:chgData name="Lim Kelvin" userId="624f6ae12bb7b72b" providerId="LiveId" clId="{B272414D-B18A-4D81-997D-E20EBAE48599}" dt="2024-12-22T11:34:10.733" v="6157"/>
          <ac:grpSpMkLst>
            <pc:docMk/>
            <pc:sldMk cId="3378159490" sldId="338"/>
            <ac:grpSpMk id="430" creationId="{581B5E6E-AD31-4A51-8E8A-A7748610E7D0}"/>
          </ac:grpSpMkLst>
        </pc:grpChg>
        <pc:grpChg chg="mod">
          <ac:chgData name="Lim Kelvin" userId="624f6ae12bb7b72b" providerId="LiveId" clId="{B272414D-B18A-4D81-997D-E20EBAE48599}" dt="2024-12-22T11:34:10.733" v="6157"/>
          <ac:grpSpMkLst>
            <pc:docMk/>
            <pc:sldMk cId="3378159490" sldId="338"/>
            <ac:grpSpMk id="434" creationId="{A09C41D5-19BB-4000-8300-A33E64DA593D}"/>
          </ac:grpSpMkLst>
        </pc:grpChg>
        <pc:grpChg chg="mod">
          <ac:chgData name="Lim Kelvin" userId="624f6ae12bb7b72b" providerId="LiveId" clId="{B272414D-B18A-4D81-997D-E20EBAE48599}" dt="2024-12-22T11:34:10.733" v="6157"/>
          <ac:grpSpMkLst>
            <pc:docMk/>
            <pc:sldMk cId="3378159490" sldId="338"/>
            <ac:grpSpMk id="438" creationId="{2E5FD60F-F4E0-4FED-8338-A9393D81FC1E}"/>
          </ac:grpSpMkLst>
        </pc:grpChg>
        <pc:grpChg chg="mod">
          <ac:chgData name="Lim Kelvin" userId="624f6ae12bb7b72b" providerId="LiveId" clId="{B272414D-B18A-4D81-997D-E20EBAE48599}" dt="2024-12-22T11:34:10.733" v="6157"/>
          <ac:grpSpMkLst>
            <pc:docMk/>
            <pc:sldMk cId="3378159490" sldId="338"/>
            <ac:grpSpMk id="442" creationId="{ECF711EB-4354-4294-B522-4CAC07BED905}"/>
          </ac:grpSpMkLst>
        </pc:grpChg>
        <pc:grpChg chg="mod">
          <ac:chgData name="Lim Kelvin" userId="624f6ae12bb7b72b" providerId="LiveId" clId="{B272414D-B18A-4D81-997D-E20EBAE48599}" dt="2024-12-22T11:34:10.733" v="6157"/>
          <ac:grpSpMkLst>
            <pc:docMk/>
            <pc:sldMk cId="3378159490" sldId="338"/>
            <ac:grpSpMk id="446" creationId="{E3721AEF-0C0B-4295-84A8-280514B40BDE}"/>
          </ac:grpSpMkLst>
        </pc:grpChg>
        <pc:grpChg chg="mod">
          <ac:chgData name="Lim Kelvin" userId="624f6ae12bb7b72b" providerId="LiveId" clId="{B272414D-B18A-4D81-997D-E20EBAE48599}" dt="2024-12-22T11:34:10.733" v="6157"/>
          <ac:grpSpMkLst>
            <pc:docMk/>
            <pc:sldMk cId="3378159490" sldId="338"/>
            <ac:grpSpMk id="450" creationId="{7446CFE8-0DEF-4D19-B067-8B67E4088AF4}"/>
          </ac:grpSpMkLst>
        </pc:grpChg>
        <pc:grpChg chg="mod">
          <ac:chgData name="Lim Kelvin" userId="624f6ae12bb7b72b" providerId="LiveId" clId="{B272414D-B18A-4D81-997D-E20EBAE48599}" dt="2024-12-22T11:34:10.733" v="6157"/>
          <ac:grpSpMkLst>
            <pc:docMk/>
            <pc:sldMk cId="3378159490" sldId="338"/>
            <ac:grpSpMk id="454" creationId="{FA2B01BF-C9DC-4FFE-9477-BAC9503952EA}"/>
          </ac:grpSpMkLst>
        </pc:grpChg>
        <pc:grpChg chg="mod">
          <ac:chgData name="Lim Kelvin" userId="624f6ae12bb7b72b" providerId="LiveId" clId="{B272414D-B18A-4D81-997D-E20EBAE48599}" dt="2024-12-22T11:34:10.733" v="6157"/>
          <ac:grpSpMkLst>
            <pc:docMk/>
            <pc:sldMk cId="3378159490" sldId="338"/>
            <ac:grpSpMk id="458" creationId="{323B63CE-EC90-4615-9BA2-1FF17486462D}"/>
          </ac:grpSpMkLst>
        </pc:grpChg>
        <pc:grpChg chg="mod">
          <ac:chgData name="Lim Kelvin" userId="624f6ae12bb7b72b" providerId="LiveId" clId="{B272414D-B18A-4D81-997D-E20EBAE48599}" dt="2024-12-22T11:34:10.733" v="6157"/>
          <ac:grpSpMkLst>
            <pc:docMk/>
            <pc:sldMk cId="3378159490" sldId="338"/>
            <ac:grpSpMk id="462" creationId="{9F045110-5F00-4E0A-A565-41A97E6215DE}"/>
          </ac:grpSpMkLst>
        </pc:grpChg>
        <pc:grpChg chg="mod">
          <ac:chgData name="Lim Kelvin" userId="624f6ae12bb7b72b" providerId="LiveId" clId="{B272414D-B18A-4D81-997D-E20EBAE48599}" dt="2024-12-22T11:34:10.733" v="6157"/>
          <ac:grpSpMkLst>
            <pc:docMk/>
            <pc:sldMk cId="3378159490" sldId="338"/>
            <ac:grpSpMk id="466" creationId="{C14B68EB-936D-41FD-90FF-93FE6161F8B8}"/>
          </ac:grpSpMkLst>
        </pc:grpChg>
        <pc:grpChg chg="add mod">
          <ac:chgData name="Lim Kelvin" userId="624f6ae12bb7b72b" providerId="LiveId" clId="{B272414D-B18A-4D81-997D-E20EBAE48599}" dt="2024-12-22T11:34:45.513" v="6165" actId="164"/>
          <ac:grpSpMkLst>
            <pc:docMk/>
            <pc:sldMk cId="3378159490" sldId="338"/>
            <ac:grpSpMk id="473" creationId="{14D0E801-B771-49D3-85F6-710549D69D6F}"/>
          </ac:grpSpMkLst>
        </pc:grpChg>
        <pc:grpChg chg="mod">
          <ac:chgData name="Lim Kelvin" userId="624f6ae12bb7b72b" providerId="LiveId" clId="{B272414D-B18A-4D81-997D-E20EBAE48599}" dt="2024-12-22T11:34:13.283" v="6159"/>
          <ac:grpSpMkLst>
            <pc:docMk/>
            <pc:sldMk cId="3378159490" sldId="338"/>
            <ac:grpSpMk id="477" creationId="{152DC82F-807B-4526-BAB3-8061228A2F81}"/>
          </ac:grpSpMkLst>
        </pc:grpChg>
        <pc:grpChg chg="mod">
          <ac:chgData name="Lim Kelvin" userId="624f6ae12bb7b72b" providerId="LiveId" clId="{B272414D-B18A-4D81-997D-E20EBAE48599}" dt="2024-12-22T11:34:13.283" v="6159"/>
          <ac:grpSpMkLst>
            <pc:docMk/>
            <pc:sldMk cId="3378159490" sldId="338"/>
            <ac:grpSpMk id="479" creationId="{A7A9EBA9-E506-40D6-B7B2-4FE0951ECBAF}"/>
          </ac:grpSpMkLst>
        </pc:grpChg>
        <pc:grpChg chg="mod">
          <ac:chgData name="Lim Kelvin" userId="624f6ae12bb7b72b" providerId="LiveId" clId="{B272414D-B18A-4D81-997D-E20EBAE48599}" dt="2024-12-22T11:34:13.283" v="6159"/>
          <ac:grpSpMkLst>
            <pc:docMk/>
            <pc:sldMk cId="3378159490" sldId="338"/>
            <ac:grpSpMk id="480" creationId="{0C4DA64F-10C4-4764-8E63-6BA89716D8A5}"/>
          </ac:grpSpMkLst>
        </pc:grpChg>
        <pc:grpChg chg="mod">
          <ac:chgData name="Lim Kelvin" userId="624f6ae12bb7b72b" providerId="LiveId" clId="{B272414D-B18A-4D81-997D-E20EBAE48599}" dt="2024-12-22T11:34:13.283" v="6159"/>
          <ac:grpSpMkLst>
            <pc:docMk/>
            <pc:sldMk cId="3378159490" sldId="338"/>
            <ac:grpSpMk id="481" creationId="{B23DD89D-227F-4FC2-A5F0-EF768F5D6B80}"/>
          </ac:grpSpMkLst>
        </pc:grpChg>
        <pc:grpChg chg="mod">
          <ac:chgData name="Lim Kelvin" userId="624f6ae12bb7b72b" providerId="LiveId" clId="{B272414D-B18A-4D81-997D-E20EBAE48599}" dt="2024-12-22T11:34:13.283" v="6159"/>
          <ac:grpSpMkLst>
            <pc:docMk/>
            <pc:sldMk cId="3378159490" sldId="338"/>
            <ac:grpSpMk id="482" creationId="{BE307FA8-0136-4166-8793-971633C0B15E}"/>
          </ac:grpSpMkLst>
        </pc:grpChg>
        <pc:grpChg chg="mod">
          <ac:chgData name="Lim Kelvin" userId="624f6ae12bb7b72b" providerId="LiveId" clId="{B272414D-B18A-4D81-997D-E20EBAE48599}" dt="2024-12-22T11:34:13.283" v="6159"/>
          <ac:grpSpMkLst>
            <pc:docMk/>
            <pc:sldMk cId="3378159490" sldId="338"/>
            <ac:grpSpMk id="483" creationId="{4D8E3431-85C2-4544-92B9-03601786D7FB}"/>
          </ac:grpSpMkLst>
        </pc:grpChg>
        <pc:grpChg chg="mod">
          <ac:chgData name="Lim Kelvin" userId="624f6ae12bb7b72b" providerId="LiveId" clId="{B272414D-B18A-4D81-997D-E20EBAE48599}" dt="2024-12-22T11:34:13.283" v="6159"/>
          <ac:grpSpMkLst>
            <pc:docMk/>
            <pc:sldMk cId="3378159490" sldId="338"/>
            <ac:grpSpMk id="484" creationId="{614734F8-A5DF-43C4-BE57-6A4999A2FA08}"/>
          </ac:grpSpMkLst>
        </pc:grpChg>
        <pc:grpChg chg="mod">
          <ac:chgData name="Lim Kelvin" userId="624f6ae12bb7b72b" providerId="LiveId" clId="{B272414D-B18A-4D81-997D-E20EBAE48599}" dt="2024-12-22T11:34:13.283" v="6159"/>
          <ac:grpSpMkLst>
            <pc:docMk/>
            <pc:sldMk cId="3378159490" sldId="338"/>
            <ac:grpSpMk id="485" creationId="{45D07E29-BE49-4814-A1F2-A37C9F9646E0}"/>
          </ac:grpSpMkLst>
        </pc:grpChg>
        <pc:grpChg chg="mod">
          <ac:chgData name="Lim Kelvin" userId="624f6ae12bb7b72b" providerId="LiveId" clId="{B272414D-B18A-4D81-997D-E20EBAE48599}" dt="2024-12-22T11:34:13.283" v="6159"/>
          <ac:grpSpMkLst>
            <pc:docMk/>
            <pc:sldMk cId="3378159490" sldId="338"/>
            <ac:grpSpMk id="486" creationId="{D90392B0-B169-44E7-8C62-5B86BFB6A4C1}"/>
          </ac:grpSpMkLst>
        </pc:grpChg>
        <pc:grpChg chg="mod">
          <ac:chgData name="Lim Kelvin" userId="624f6ae12bb7b72b" providerId="LiveId" clId="{B272414D-B18A-4D81-997D-E20EBAE48599}" dt="2024-12-22T11:34:13.283" v="6159"/>
          <ac:grpSpMkLst>
            <pc:docMk/>
            <pc:sldMk cId="3378159490" sldId="338"/>
            <ac:grpSpMk id="487" creationId="{381E673F-D656-483D-B805-E92C6BB3AC52}"/>
          </ac:grpSpMkLst>
        </pc:grpChg>
        <pc:grpChg chg="mod">
          <ac:chgData name="Lim Kelvin" userId="624f6ae12bb7b72b" providerId="LiveId" clId="{B272414D-B18A-4D81-997D-E20EBAE48599}" dt="2024-12-22T11:34:13.283" v="6159"/>
          <ac:grpSpMkLst>
            <pc:docMk/>
            <pc:sldMk cId="3378159490" sldId="338"/>
            <ac:grpSpMk id="488" creationId="{D9C3804E-AB19-4605-AA2C-5CC485549920}"/>
          </ac:grpSpMkLst>
        </pc:grpChg>
        <pc:grpChg chg="mod">
          <ac:chgData name="Lim Kelvin" userId="624f6ae12bb7b72b" providerId="LiveId" clId="{B272414D-B18A-4D81-997D-E20EBAE48599}" dt="2024-12-22T11:34:13.283" v="6159"/>
          <ac:grpSpMkLst>
            <pc:docMk/>
            <pc:sldMk cId="3378159490" sldId="338"/>
            <ac:grpSpMk id="490" creationId="{0D6ADA44-9C6E-44B2-8D0F-B67E5C384136}"/>
          </ac:grpSpMkLst>
        </pc:grpChg>
        <pc:grpChg chg="mod">
          <ac:chgData name="Lim Kelvin" userId="624f6ae12bb7b72b" providerId="LiveId" clId="{B272414D-B18A-4D81-997D-E20EBAE48599}" dt="2024-12-22T11:34:13.283" v="6159"/>
          <ac:grpSpMkLst>
            <pc:docMk/>
            <pc:sldMk cId="3378159490" sldId="338"/>
            <ac:grpSpMk id="491" creationId="{48D415DD-8E9A-4308-8F01-CA5DF162FA68}"/>
          </ac:grpSpMkLst>
        </pc:grpChg>
        <pc:grpChg chg="mod">
          <ac:chgData name="Lim Kelvin" userId="624f6ae12bb7b72b" providerId="LiveId" clId="{B272414D-B18A-4D81-997D-E20EBAE48599}" dt="2024-12-22T11:34:13.283" v="6159"/>
          <ac:grpSpMkLst>
            <pc:docMk/>
            <pc:sldMk cId="3378159490" sldId="338"/>
            <ac:grpSpMk id="492" creationId="{BCC10A05-BE3D-4818-B8AA-F03D8DD86685}"/>
          </ac:grpSpMkLst>
        </pc:grpChg>
        <pc:grpChg chg="mod">
          <ac:chgData name="Lim Kelvin" userId="624f6ae12bb7b72b" providerId="LiveId" clId="{B272414D-B18A-4D81-997D-E20EBAE48599}" dt="2024-12-22T11:34:13.283" v="6159"/>
          <ac:grpSpMkLst>
            <pc:docMk/>
            <pc:sldMk cId="3378159490" sldId="338"/>
            <ac:grpSpMk id="493" creationId="{3A3126D6-7C8F-48A3-A3FD-D9C3536652C7}"/>
          </ac:grpSpMkLst>
        </pc:grpChg>
        <pc:grpChg chg="mod">
          <ac:chgData name="Lim Kelvin" userId="624f6ae12bb7b72b" providerId="LiveId" clId="{B272414D-B18A-4D81-997D-E20EBAE48599}" dt="2024-12-22T11:34:13.283" v="6159"/>
          <ac:grpSpMkLst>
            <pc:docMk/>
            <pc:sldMk cId="3378159490" sldId="338"/>
            <ac:grpSpMk id="495" creationId="{9B14382A-17A6-42CA-B293-620CB9944840}"/>
          </ac:grpSpMkLst>
        </pc:grpChg>
        <pc:grpChg chg="mod">
          <ac:chgData name="Lim Kelvin" userId="624f6ae12bb7b72b" providerId="LiveId" clId="{B272414D-B18A-4D81-997D-E20EBAE48599}" dt="2024-12-22T11:34:13.283" v="6159"/>
          <ac:grpSpMkLst>
            <pc:docMk/>
            <pc:sldMk cId="3378159490" sldId="338"/>
            <ac:grpSpMk id="496" creationId="{884DA5CC-87FF-4C53-A2A1-3BFC4D6DF57D}"/>
          </ac:grpSpMkLst>
        </pc:grpChg>
        <pc:grpChg chg="mod">
          <ac:chgData name="Lim Kelvin" userId="624f6ae12bb7b72b" providerId="LiveId" clId="{B272414D-B18A-4D81-997D-E20EBAE48599}" dt="2024-12-22T11:34:13.283" v="6159"/>
          <ac:grpSpMkLst>
            <pc:docMk/>
            <pc:sldMk cId="3378159490" sldId="338"/>
            <ac:grpSpMk id="497" creationId="{25881F87-6A55-4572-962D-4C9E5EA9B678}"/>
          </ac:grpSpMkLst>
        </pc:grpChg>
        <pc:grpChg chg="mod">
          <ac:chgData name="Lim Kelvin" userId="624f6ae12bb7b72b" providerId="LiveId" clId="{B272414D-B18A-4D81-997D-E20EBAE48599}" dt="2024-12-22T11:34:13.283" v="6159"/>
          <ac:grpSpMkLst>
            <pc:docMk/>
            <pc:sldMk cId="3378159490" sldId="338"/>
            <ac:grpSpMk id="499" creationId="{D08E07B5-64F7-47C3-9B37-596D11B5DA81}"/>
          </ac:grpSpMkLst>
        </pc:grpChg>
        <pc:grpChg chg="mod">
          <ac:chgData name="Lim Kelvin" userId="624f6ae12bb7b72b" providerId="LiveId" clId="{B272414D-B18A-4D81-997D-E20EBAE48599}" dt="2024-12-22T11:34:13.283" v="6159"/>
          <ac:grpSpMkLst>
            <pc:docMk/>
            <pc:sldMk cId="3378159490" sldId="338"/>
            <ac:grpSpMk id="500" creationId="{023DC52D-DAD5-43A1-B4F3-8D31995710D1}"/>
          </ac:grpSpMkLst>
        </pc:grpChg>
        <pc:grpChg chg="mod">
          <ac:chgData name="Lim Kelvin" userId="624f6ae12bb7b72b" providerId="LiveId" clId="{B272414D-B18A-4D81-997D-E20EBAE48599}" dt="2024-12-22T11:34:13.283" v="6159"/>
          <ac:grpSpMkLst>
            <pc:docMk/>
            <pc:sldMk cId="3378159490" sldId="338"/>
            <ac:grpSpMk id="501" creationId="{40FDF76A-32D7-45F8-B1BD-79BBEFC0C370}"/>
          </ac:grpSpMkLst>
        </pc:grpChg>
        <pc:grpChg chg="mod">
          <ac:chgData name="Lim Kelvin" userId="624f6ae12bb7b72b" providerId="LiveId" clId="{B272414D-B18A-4D81-997D-E20EBAE48599}" dt="2024-12-22T11:34:13.283" v="6159"/>
          <ac:grpSpMkLst>
            <pc:docMk/>
            <pc:sldMk cId="3378159490" sldId="338"/>
            <ac:grpSpMk id="502" creationId="{17F78557-0D04-40DE-9663-25E06C85E7BF}"/>
          </ac:grpSpMkLst>
        </pc:grpChg>
        <pc:grpChg chg="mod">
          <ac:chgData name="Lim Kelvin" userId="624f6ae12bb7b72b" providerId="LiveId" clId="{B272414D-B18A-4D81-997D-E20EBAE48599}" dt="2024-12-22T11:34:13.283" v="6159"/>
          <ac:grpSpMkLst>
            <pc:docMk/>
            <pc:sldMk cId="3378159490" sldId="338"/>
            <ac:grpSpMk id="504" creationId="{2B6412DB-8360-4A52-A73D-042FD7E57536}"/>
          </ac:grpSpMkLst>
        </pc:grpChg>
        <pc:grpChg chg="mod">
          <ac:chgData name="Lim Kelvin" userId="624f6ae12bb7b72b" providerId="LiveId" clId="{B272414D-B18A-4D81-997D-E20EBAE48599}" dt="2024-12-22T11:34:13.283" v="6159"/>
          <ac:grpSpMkLst>
            <pc:docMk/>
            <pc:sldMk cId="3378159490" sldId="338"/>
            <ac:grpSpMk id="508" creationId="{F2ECAA62-6E77-4BD7-BEE8-F347BAA1C918}"/>
          </ac:grpSpMkLst>
        </pc:grpChg>
        <pc:grpChg chg="mod">
          <ac:chgData name="Lim Kelvin" userId="624f6ae12bb7b72b" providerId="LiveId" clId="{B272414D-B18A-4D81-997D-E20EBAE48599}" dt="2024-12-22T11:34:13.283" v="6159"/>
          <ac:grpSpMkLst>
            <pc:docMk/>
            <pc:sldMk cId="3378159490" sldId="338"/>
            <ac:grpSpMk id="512" creationId="{48BF0D82-B08F-4428-ABA6-A03525D38711}"/>
          </ac:grpSpMkLst>
        </pc:grpChg>
        <pc:grpChg chg="mod">
          <ac:chgData name="Lim Kelvin" userId="624f6ae12bb7b72b" providerId="LiveId" clId="{B272414D-B18A-4D81-997D-E20EBAE48599}" dt="2024-12-22T11:34:13.283" v="6159"/>
          <ac:grpSpMkLst>
            <pc:docMk/>
            <pc:sldMk cId="3378159490" sldId="338"/>
            <ac:grpSpMk id="516" creationId="{FB49BE74-7400-4271-AC9E-EB7235516707}"/>
          </ac:grpSpMkLst>
        </pc:grpChg>
        <pc:grpChg chg="mod">
          <ac:chgData name="Lim Kelvin" userId="624f6ae12bb7b72b" providerId="LiveId" clId="{B272414D-B18A-4D81-997D-E20EBAE48599}" dt="2024-12-22T11:34:13.283" v="6159"/>
          <ac:grpSpMkLst>
            <pc:docMk/>
            <pc:sldMk cId="3378159490" sldId="338"/>
            <ac:grpSpMk id="520" creationId="{AF3EA6C6-1A2E-4CEF-A085-B85B5F75D9A1}"/>
          </ac:grpSpMkLst>
        </pc:grpChg>
        <pc:grpChg chg="mod">
          <ac:chgData name="Lim Kelvin" userId="624f6ae12bb7b72b" providerId="LiveId" clId="{B272414D-B18A-4D81-997D-E20EBAE48599}" dt="2024-12-22T11:34:13.283" v="6159"/>
          <ac:grpSpMkLst>
            <pc:docMk/>
            <pc:sldMk cId="3378159490" sldId="338"/>
            <ac:grpSpMk id="524" creationId="{3CC9011D-D725-4029-A976-F9DF4886B26C}"/>
          </ac:grpSpMkLst>
        </pc:grpChg>
        <pc:grpChg chg="mod">
          <ac:chgData name="Lim Kelvin" userId="624f6ae12bb7b72b" providerId="LiveId" clId="{B272414D-B18A-4D81-997D-E20EBAE48599}" dt="2024-12-22T11:34:13.283" v="6159"/>
          <ac:grpSpMkLst>
            <pc:docMk/>
            <pc:sldMk cId="3378159490" sldId="338"/>
            <ac:grpSpMk id="528" creationId="{D298CF4B-2EE6-4642-8DEC-65EB3A8491CC}"/>
          </ac:grpSpMkLst>
        </pc:grpChg>
        <pc:grpChg chg="mod">
          <ac:chgData name="Lim Kelvin" userId="624f6ae12bb7b72b" providerId="LiveId" clId="{B272414D-B18A-4D81-997D-E20EBAE48599}" dt="2024-12-22T11:34:13.283" v="6159"/>
          <ac:grpSpMkLst>
            <pc:docMk/>
            <pc:sldMk cId="3378159490" sldId="338"/>
            <ac:grpSpMk id="532" creationId="{DE534E3C-7DEB-4B43-8A73-983128948ED1}"/>
          </ac:grpSpMkLst>
        </pc:grpChg>
        <pc:grpChg chg="mod">
          <ac:chgData name="Lim Kelvin" userId="624f6ae12bb7b72b" providerId="LiveId" clId="{B272414D-B18A-4D81-997D-E20EBAE48599}" dt="2024-12-22T11:34:13.283" v="6159"/>
          <ac:grpSpMkLst>
            <pc:docMk/>
            <pc:sldMk cId="3378159490" sldId="338"/>
            <ac:grpSpMk id="536" creationId="{1A34CFE2-35EC-4AA9-A0D9-4C66EE9C64DA}"/>
          </ac:grpSpMkLst>
        </pc:grpChg>
        <pc:grpChg chg="mod">
          <ac:chgData name="Lim Kelvin" userId="624f6ae12bb7b72b" providerId="LiveId" clId="{B272414D-B18A-4D81-997D-E20EBAE48599}" dt="2024-12-22T11:34:13.283" v="6159"/>
          <ac:grpSpMkLst>
            <pc:docMk/>
            <pc:sldMk cId="3378159490" sldId="338"/>
            <ac:grpSpMk id="540" creationId="{A2CB73EA-61C8-4315-8CDA-44186FAB7309}"/>
          </ac:grpSpMkLst>
        </pc:grpChg>
        <pc:grpChg chg="mod">
          <ac:chgData name="Lim Kelvin" userId="624f6ae12bb7b72b" providerId="LiveId" clId="{B272414D-B18A-4D81-997D-E20EBAE48599}" dt="2024-12-22T11:34:13.283" v="6159"/>
          <ac:grpSpMkLst>
            <pc:docMk/>
            <pc:sldMk cId="3378159490" sldId="338"/>
            <ac:grpSpMk id="544" creationId="{67394552-65AD-440E-AF6D-94BA02E5D807}"/>
          </ac:grpSpMkLst>
        </pc:grpChg>
        <pc:grpChg chg="mod">
          <ac:chgData name="Lim Kelvin" userId="624f6ae12bb7b72b" providerId="LiveId" clId="{B272414D-B18A-4D81-997D-E20EBAE48599}" dt="2024-12-22T11:34:13.283" v="6159"/>
          <ac:grpSpMkLst>
            <pc:docMk/>
            <pc:sldMk cId="3378159490" sldId="338"/>
            <ac:grpSpMk id="548" creationId="{5C3A04C2-9DC4-42FF-B031-C99AB99E95C6}"/>
          </ac:grpSpMkLst>
        </pc:grpChg>
        <pc:grpChg chg="mod">
          <ac:chgData name="Lim Kelvin" userId="624f6ae12bb7b72b" providerId="LiveId" clId="{B272414D-B18A-4D81-997D-E20EBAE48599}" dt="2024-12-22T11:34:13.283" v="6159"/>
          <ac:grpSpMkLst>
            <pc:docMk/>
            <pc:sldMk cId="3378159490" sldId="338"/>
            <ac:grpSpMk id="552" creationId="{90656A34-F906-4BAF-9A15-6E1A79217936}"/>
          </ac:grpSpMkLst>
        </pc:grpChg>
        <pc:grpChg chg="mod">
          <ac:chgData name="Lim Kelvin" userId="624f6ae12bb7b72b" providerId="LiveId" clId="{B272414D-B18A-4D81-997D-E20EBAE48599}" dt="2024-12-22T11:34:13.283" v="6159"/>
          <ac:grpSpMkLst>
            <pc:docMk/>
            <pc:sldMk cId="3378159490" sldId="338"/>
            <ac:grpSpMk id="556" creationId="{B7396978-8886-4596-A3F1-E9E977CE1417}"/>
          </ac:grpSpMkLst>
        </pc:grpChg>
        <pc:grpChg chg="mod">
          <ac:chgData name="Lim Kelvin" userId="624f6ae12bb7b72b" providerId="LiveId" clId="{B272414D-B18A-4D81-997D-E20EBAE48599}" dt="2024-12-22T11:34:13.283" v="6159"/>
          <ac:grpSpMkLst>
            <pc:docMk/>
            <pc:sldMk cId="3378159490" sldId="338"/>
            <ac:grpSpMk id="560" creationId="{9F80149B-7C6C-4BCB-8F1B-746C51AE611B}"/>
          </ac:grpSpMkLst>
        </pc:grpChg>
        <pc:grpChg chg="mod">
          <ac:chgData name="Lim Kelvin" userId="624f6ae12bb7b72b" providerId="LiveId" clId="{B272414D-B18A-4D81-997D-E20EBAE48599}" dt="2024-12-22T11:34:13.283" v="6159"/>
          <ac:grpSpMkLst>
            <pc:docMk/>
            <pc:sldMk cId="3378159490" sldId="338"/>
            <ac:grpSpMk id="564" creationId="{41220CFB-DFE2-4DA8-80E4-948AC179AA14}"/>
          </ac:grpSpMkLst>
        </pc:grpChg>
        <pc:grpChg chg="mod">
          <ac:chgData name="Lim Kelvin" userId="624f6ae12bb7b72b" providerId="LiveId" clId="{B272414D-B18A-4D81-997D-E20EBAE48599}" dt="2024-12-22T11:34:13.283" v="6159"/>
          <ac:grpSpMkLst>
            <pc:docMk/>
            <pc:sldMk cId="3378159490" sldId="338"/>
            <ac:grpSpMk id="568" creationId="{4687EEF7-1541-45C5-BAF2-1806F3701049}"/>
          </ac:grpSpMkLst>
        </pc:grpChg>
        <pc:grpChg chg="mod">
          <ac:chgData name="Lim Kelvin" userId="624f6ae12bb7b72b" providerId="LiveId" clId="{B272414D-B18A-4D81-997D-E20EBAE48599}" dt="2024-12-22T11:34:13.283" v="6159"/>
          <ac:grpSpMkLst>
            <pc:docMk/>
            <pc:sldMk cId="3378159490" sldId="338"/>
            <ac:grpSpMk id="572" creationId="{37D7E86C-E21B-4E23-922F-59A8B9709077}"/>
          </ac:grpSpMkLst>
        </pc:grpChg>
        <pc:grpChg chg="mod">
          <ac:chgData name="Lim Kelvin" userId="624f6ae12bb7b72b" providerId="LiveId" clId="{B272414D-B18A-4D81-997D-E20EBAE48599}" dt="2024-12-22T11:34:13.283" v="6159"/>
          <ac:grpSpMkLst>
            <pc:docMk/>
            <pc:sldMk cId="3378159490" sldId="338"/>
            <ac:grpSpMk id="576" creationId="{311BFE08-ED4B-4716-9A4E-3573C7E26FFC}"/>
          </ac:grpSpMkLst>
        </pc:grpChg>
        <pc:grpChg chg="mod">
          <ac:chgData name="Lim Kelvin" userId="624f6ae12bb7b72b" providerId="LiveId" clId="{B272414D-B18A-4D81-997D-E20EBAE48599}" dt="2024-12-22T11:34:13.283" v="6159"/>
          <ac:grpSpMkLst>
            <pc:docMk/>
            <pc:sldMk cId="3378159490" sldId="338"/>
            <ac:grpSpMk id="580" creationId="{280E8E0B-C4E2-4C33-AACC-5D371A14FC38}"/>
          </ac:grpSpMkLst>
        </pc:grpChg>
        <pc:grpChg chg="add mod">
          <ac:chgData name="Lim Kelvin" userId="624f6ae12bb7b72b" providerId="LiveId" clId="{B272414D-B18A-4D81-997D-E20EBAE48599}" dt="2024-12-22T11:34:45.513" v="6165" actId="164"/>
          <ac:grpSpMkLst>
            <pc:docMk/>
            <pc:sldMk cId="3378159490" sldId="338"/>
            <ac:grpSpMk id="587" creationId="{480085F8-7E6C-40B5-B971-8E7425C00BE4}"/>
          </ac:grpSpMkLst>
        </pc:grpChg>
        <pc:grpChg chg="mod">
          <ac:chgData name="Lim Kelvin" userId="624f6ae12bb7b72b" providerId="LiveId" clId="{B272414D-B18A-4D81-997D-E20EBAE48599}" dt="2024-12-22T11:34:17.038" v="6161"/>
          <ac:grpSpMkLst>
            <pc:docMk/>
            <pc:sldMk cId="3378159490" sldId="338"/>
            <ac:grpSpMk id="591" creationId="{8AA2FA8C-86E0-480D-A785-E43357F622C3}"/>
          </ac:grpSpMkLst>
        </pc:grpChg>
        <pc:grpChg chg="mod">
          <ac:chgData name="Lim Kelvin" userId="624f6ae12bb7b72b" providerId="LiveId" clId="{B272414D-B18A-4D81-997D-E20EBAE48599}" dt="2024-12-22T11:34:17.038" v="6161"/>
          <ac:grpSpMkLst>
            <pc:docMk/>
            <pc:sldMk cId="3378159490" sldId="338"/>
            <ac:grpSpMk id="593" creationId="{9E24E6B7-40D0-4804-84FB-FC4DF1466BF4}"/>
          </ac:grpSpMkLst>
        </pc:grpChg>
        <pc:grpChg chg="mod">
          <ac:chgData name="Lim Kelvin" userId="624f6ae12bb7b72b" providerId="LiveId" clId="{B272414D-B18A-4D81-997D-E20EBAE48599}" dt="2024-12-22T11:34:17.038" v="6161"/>
          <ac:grpSpMkLst>
            <pc:docMk/>
            <pc:sldMk cId="3378159490" sldId="338"/>
            <ac:grpSpMk id="594" creationId="{E2ADCAB9-F2DF-43D3-B8D2-B1B0ED0CACFC}"/>
          </ac:grpSpMkLst>
        </pc:grpChg>
        <pc:grpChg chg="mod">
          <ac:chgData name="Lim Kelvin" userId="624f6ae12bb7b72b" providerId="LiveId" clId="{B272414D-B18A-4D81-997D-E20EBAE48599}" dt="2024-12-22T11:34:17.038" v="6161"/>
          <ac:grpSpMkLst>
            <pc:docMk/>
            <pc:sldMk cId="3378159490" sldId="338"/>
            <ac:grpSpMk id="595" creationId="{DC02B1D2-E4A9-4526-A7E1-E1C9329D3AC4}"/>
          </ac:grpSpMkLst>
        </pc:grpChg>
        <pc:grpChg chg="mod">
          <ac:chgData name="Lim Kelvin" userId="624f6ae12bb7b72b" providerId="LiveId" clId="{B272414D-B18A-4D81-997D-E20EBAE48599}" dt="2024-12-22T11:34:17.038" v="6161"/>
          <ac:grpSpMkLst>
            <pc:docMk/>
            <pc:sldMk cId="3378159490" sldId="338"/>
            <ac:grpSpMk id="596" creationId="{84312154-ECB9-4B34-A942-0D9D6A9E488D}"/>
          </ac:grpSpMkLst>
        </pc:grpChg>
        <pc:grpChg chg="mod">
          <ac:chgData name="Lim Kelvin" userId="624f6ae12bb7b72b" providerId="LiveId" clId="{B272414D-B18A-4D81-997D-E20EBAE48599}" dt="2024-12-22T11:34:17.038" v="6161"/>
          <ac:grpSpMkLst>
            <pc:docMk/>
            <pc:sldMk cId="3378159490" sldId="338"/>
            <ac:grpSpMk id="597" creationId="{9AE563EB-B7C8-42AC-A9D6-C52098BB6421}"/>
          </ac:grpSpMkLst>
        </pc:grpChg>
        <pc:grpChg chg="mod">
          <ac:chgData name="Lim Kelvin" userId="624f6ae12bb7b72b" providerId="LiveId" clId="{B272414D-B18A-4D81-997D-E20EBAE48599}" dt="2024-12-22T11:34:17.038" v="6161"/>
          <ac:grpSpMkLst>
            <pc:docMk/>
            <pc:sldMk cId="3378159490" sldId="338"/>
            <ac:grpSpMk id="598" creationId="{E872717C-1C70-4435-A68D-A48A54656FA8}"/>
          </ac:grpSpMkLst>
        </pc:grpChg>
        <pc:grpChg chg="mod">
          <ac:chgData name="Lim Kelvin" userId="624f6ae12bb7b72b" providerId="LiveId" clId="{B272414D-B18A-4D81-997D-E20EBAE48599}" dt="2024-12-22T11:34:17.038" v="6161"/>
          <ac:grpSpMkLst>
            <pc:docMk/>
            <pc:sldMk cId="3378159490" sldId="338"/>
            <ac:grpSpMk id="599" creationId="{8C7B243C-2E3B-4F27-95AB-7BE96E34AFDB}"/>
          </ac:grpSpMkLst>
        </pc:grpChg>
        <pc:grpChg chg="mod">
          <ac:chgData name="Lim Kelvin" userId="624f6ae12bb7b72b" providerId="LiveId" clId="{B272414D-B18A-4D81-997D-E20EBAE48599}" dt="2024-12-22T11:34:17.038" v="6161"/>
          <ac:grpSpMkLst>
            <pc:docMk/>
            <pc:sldMk cId="3378159490" sldId="338"/>
            <ac:grpSpMk id="600" creationId="{A68218E4-9EF0-4206-A6C7-A73D14B8C337}"/>
          </ac:grpSpMkLst>
        </pc:grpChg>
        <pc:grpChg chg="mod">
          <ac:chgData name="Lim Kelvin" userId="624f6ae12bb7b72b" providerId="LiveId" clId="{B272414D-B18A-4D81-997D-E20EBAE48599}" dt="2024-12-22T11:34:17.038" v="6161"/>
          <ac:grpSpMkLst>
            <pc:docMk/>
            <pc:sldMk cId="3378159490" sldId="338"/>
            <ac:grpSpMk id="601" creationId="{ED73B1FF-B31F-4B22-8A75-AD5C6773DE37}"/>
          </ac:grpSpMkLst>
        </pc:grpChg>
        <pc:grpChg chg="mod">
          <ac:chgData name="Lim Kelvin" userId="624f6ae12bb7b72b" providerId="LiveId" clId="{B272414D-B18A-4D81-997D-E20EBAE48599}" dt="2024-12-22T11:34:17.038" v="6161"/>
          <ac:grpSpMkLst>
            <pc:docMk/>
            <pc:sldMk cId="3378159490" sldId="338"/>
            <ac:grpSpMk id="602" creationId="{3BF17158-06EF-421D-9B9F-FA5EE976D257}"/>
          </ac:grpSpMkLst>
        </pc:grpChg>
        <pc:grpChg chg="mod">
          <ac:chgData name="Lim Kelvin" userId="624f6ae12bb7b72b" providerId="LiveId" clId="{B272414D-B18A-4D81-997D-E20EBAE48599}" dt="2024-12-22T11:34:17.038" v="6161"/>
          <ac:grpSpMkLst>
            <pc:docMk/>
            <pc:sldMk cId="3378159490" sldId="338"/>
            <ac:grpSpMk id="604" creationId="{C56113C0-A106-4C4D-A4F8-28336229E1BD}"/>
          </ac:grpSpMkLst>
        </pc:grpChg>
        <pc:grpChg chg="mod">
          <ac:chgData name="Lim Kelvin" userId="624f6ae12bb7b72b" providerId="LiveId" clId="{B272414D-B18A-4D81-997D-E20EBAE48599}" dt="2024-12-22T11:34:17.038" v="6161"/>
          <ac:grpSpMkLst>
            <pc:docMk/>
            <pc:sldMk cId="3378159490" sldId="338"/>
            <ac:grpSpMk id="605" creationId="{5F297426-210C-441C-BB03-8A1DCCDCA426}"/>
          </ac:grpSpMkLst>
        </pc:grpChg>
        <pc:grpChg chg="mod">
          <ac:chgData name="Lim Kelvin" userId="624f6ae12bb7b72b" providerId="LiveId" clId="{B272414D-B18A-4D81-997D-E20EBAE48599}" dt="2024-12-22T11:34:17.038" v="6161"/>
          <ac:grpSpMkLst>
            <pc:docMk/>
            <pc:sldMk cId="3378159490" sldId="338"/>
            <ac:grpSpMk id="606" creationId="{37F89940-F05F-4714-8450-6F4C03738373}"/>
          </ac:grpSpMkLst>
        </pc:grpChg>
        <pc:grpChg chg="mod">
          <ac:chgData name="Lim Kelvin" userId="624f6ae12bb7b72b" providerId="LiveId" clId="{B272414D-B18A-4D81-997D-E20EBAE48599}" dt="2024-12-22T11:34:17.038" v="6161"/>
          <ac:grpSpMkLst>
            <pc:docMk/>
            <pc:sldMk cId="3378159490" sldId="338"/>
            <ac:grpSpMk id="607" creationId="{00C9FBBA-93AF-4510-95E6-8A01A3A747E6}"/>
          </ac:grpSpMkLst>
        </pc:grpChg>
        <pc:grpChg chg="mod">
          <ac:chgData name="Lim Kelvin" userId="624f6ae12bb7b72b" providerId="LiveId" clId="{B272414D-B18A-4D81-997D-E20EBAE48599}" dt="2024-12-22T11:34:17.038" v="6161"/>
          <ac:grpSpMkLst>
            <pc:docMk/>
            <pc:sldMk cId="3378159490" sldId="338"/>
            <ac:grpSpMk id="609" creationId="{2A5AC4D2-6A52-4D0B-BD24-C9F556222F61}"/>
          </ac:grpSpMkLst>
        </pc:grpChg>
        <pc:grpChg chg="mod">
          <ac:chgData name="Lim Kelvin" userId="624f6ae12bb7b72b" providerId="LiveId" clId="{B272414D-B18A-4D81-997D-E20EBAE48599}" dt="2024-12-22T11:34:17.038" v="6161"/>
          <ac:grpSpMkLst>
            <pc:docMk/>
            <pc:sldMk cId="3378159490" sldId="338"/>
            <ac:grpSpMk id="610" creationId="{AED54B82-C36F-4D48-B3C1-D4CC0323B2E6}"/>
          </ac:grpSpMkLst>
        </pc:grpChg>
        <pc:grpChg chg="mod">
          <ac:chgData name="Lim Kelvin" userId="624f6ae12bb7b72b" providerId="LiveId" clId="{B272414D-B18A-4D81-997D-E20EBAE48599}" dt="2024-12-22T11:34:17.038" v="6161"/>
          <ac:grpSpMkLst>
            <pc:docMk/>
            <pc:sldMk cId="3378159490" sldId="338"/>
            <ac:grpSpMk id="611" creationId="{504F9DBA-3C4D-49BB-B682-ED85595F0DBC}"/>
          </ac:grpSpMkLst>
        </pc:grpChg>
        <pc:grpChg chg="mod">
          <ac:chgData name="Lim Kelvin" userId="624f6ae12bb7b72b" providerId="LiveId" clId="{B272414D-B18A-4D81-997D-E20EBAE48599}" dt="2024-12-22T11:34:17.038" v="6161"/>
          <ac:grpSpMkLst>
            <pc:docMk/>
            <pc:sldMk cId="3378159490" sldId="338"/>
            <ac:grpSpMk id="613" creationId="{0E028E3E-BDFF-4D8E-B606-71220612438C}"/>
          </ac:grpSpMkLst>
        </pc:grpChg>
        <pc:grpChg chg="mod">
          <ac:chgData name="Lim Kelvin" userId="624f6ae12bb7b72b" providerId="LiveId" clId="{B272414D-B18A-4D81-997D-E20EBAE48599}" dt="2024-12-22T11:34:17.038" v="6161"/>
          <ac:grpSpMkLst>
            <pc:docMk/>
            <pc:sldMk cId="3378159490" sldId="338"/>
            <ac:grpSpMk id="614" creationId="{160F5445-D1F8-4E1E-AAAF-B1AB6694B3B4}"/>
          </ac:grpSpMkLst>
        </pc:grpChg>
        <pc:grpChg chg="mod">
          <ac:chgData name="Lim Kelvin" userId="624f6ae12bb7b72b" providerId="LiveId" clId="{B272414D-B18A-4D81-997D-E20EBAE48599}" dt="2024-12-22T11:34:17.038" v="6161"/>
          <ac:grpSpMkLst>
            <pc:docMk/>
            <pc:sldMk cId="3378159490" sldId="338"/>
            <ac:grpSpMk id="615" creationId="{2C8A198B-3C26-413B-A608-4C2D5E8B3EBA}"/>
          </ac:grpSpMkLst>
        </pc:grpChg>
        <pc:grpChg chg="mod">
          <ac:chgData name="Lim Kelvin" userId="624f6ae12bb7b72b" providerId="LiveId" clId="{B272414D-B18A-4D81-997D-E20EBAE48599}" dt="2024-12-22T11:34:17.038" v="6161"/>
          <ac:grpSpMkLst>
            <pc:docMk/>
            <pc:sldMk cId="3378159490" sldId="338"/>
            <ac:grpSpMk id="616" creationId="{1C1B5AC0-CF9F-45ED-A52F-85DEB460CDA2}"/>
          </ac:grpSpMkLst>
        </pc:grpChg>
        <pc:grpChg chg="mod">
          <ac:chgData name="Lim Kelvin" userId="624f6ae12bb7b72b" providerId="LiveId" clId="{B272414D-B18A-4D81-997D-E20EBAE48599}" dt="2024-12-22T11:34:17.038" v="6161"/>
          <ac:grpSpMkLst>
            <pc:docMk/>
            <pc:sldMk cId="3378159490" sldId="338"/>
            <ac:grpSpMk id="618" creationId="{13AEA83B-82F7-4FC0-A6F4-F052E2587A56}"/>
          </ac:grpSpMkLst>
        </pc:grpChg>
        <pc:grpChg chg="mod">
          <ac:chgData name="Lim Kelvin" userId="624f6ae12bb7b72b" providerId="LiveId" clId="{B272414D-B18A-4D81-997D-E20EBAE48599}" dt="2024-12-22T11:34:17.038" v="6161"/>
          <ac:grpSpMkLst>
            <pc:docMk/>
            <pc:sldMk cId="3378159490" sldId="338"/>
            <ac:grpSpMk id="622" creationId="{D1D5D4F9-1D74-4363-B841-8AB9D35928B2}"/>
          </ac:grpSpMkLst>
        </pc:grpChg>
        <pc:grpChg chg="mod">
          <ac:chgData name="Lim Kelvin" userId="624f6ae12bb7b72b" providerId="LiveId" clId="{B272414D-B18A-4D81-997D-E20EBAE48599}" dt="2024-12-22T11:34:17.038" v="6161"/>
          <ac:grpSpMkLst>
            <pc:docMk/>
            <pc:sldMk cId="3378159490" sldId="338"/>
            <ac:grpSpMk id="626" creationId="{1D4E15F3-4402-4E8C-9EC3-52275F0E63A9}"/>
          </ac:grpSpMkLst>
        </pc:grpChg>
        <pc:grpChg chg="mod">
          <ac:chgData name="Lim Kelvin" userId="624f6ae12bb7b72b" providerId="LiveId" clId="{B272414D-B18A-4D81-997D-E20EBAE48599}" dt="2024-12-22T11:34:17.038" v="6161"/>
          <ac:grpSpMkLst>
            <pc:docMk/>
            <pc:sldMk cId="3378159490" sldId="338"/>
            <ac:grpSpMk id="630" creationId="{8F633A57-524D-45C5-B5C2-0110E4177750}"/>
          </ac:grpSpMkLst>
        </pc:grpChg>
        <pc:grpChg chg="mod">
          <ac:chgData name="Lim Kelvin" userId="624f6ae12bb7b72b" providerId="LiveId" clId="{B272414D-B18A-4D81-997D-E20EBAE48599}" dt="2024-12-22T11:34:17.038" v="6161"/>
          <ac:grpSpMkLst>
            <pc:docMk/>
            <pc:sldMk cId="3378159490" sldId="338"/>
            <ac:grpSpMk id="634" creationId="{C42F5CFC-B018-4381-99B7-936E97EB3473}"/>
          </ac:grpSpMkLst>
        </pc:grpChg>
        <pc:grpChg chg="mod">
          <ac:chgData name="Lim Kelvin" userId="624f6ae12bb7b72b" providerId="LiveId" clId="{B272414D-B18A-4D81-997D-E20EBAE48599}" dt="2024-12-22T11:34:17.038" v="6161"/>
          <ac:grpSpMkLst>
            <pc:docMk/>
            <pc:sldMk cId="3378159490" sldId="338"/>
            <ac:grpSpMk id="638" creationId="{8B24B7B6-CD0C-454F-B2B8-0753CC913402}"/>
          </ac:grpSpMkLst>
        </pc:grpChg>
        <pc:grpChg chg="mod">
          <ac:chgData name="Lim Kelvin" userId="624f6ae12bb7b72b" providerId="LiveId" clId="{B272414D-B18A-4D81-997D-E20EBAE48599}" dt="2024-12-22T11:34:17.038" v="6161"/>
          <ac:grpSpMkLst>
            <pc:docMk/>
            <pc:sldMk cId="3378159490" sldId="338"/>
            <ac:grpSpMk id="642" creationId="{DC2A7512-7A3F-4A99-A51B-2F76861A6C4B}"/>
          </ac:grpSpMkLst>
        </pc:grpChg>
        <pc:grpChg chg="mod">
          <ac:chgData name="Lim Kelvin" userId="624f6ae12bb7b72b" providerId="LiveId" clId="{B272414D-B18A-4D81-997D-E20EBAE48599}" dt="2024-12-22T11:34:17.038" v="6161"/>
          <ac:grpSpMkLst>
            <pc:docMk/>
            <pc:sldMk cId="3378159490" sldId="338"/>
            <ac:grpSpMk id="646" creationId="{8F2DA82C-5C90-4F17-8943-837D3B72C5D2}"/>
          </ac:grpSpMkLst>
        </pc:grpChg>
        <pc:grpChg chg="mod">
          <ac:chgData name="Lim Kelvin" userId="624f6ae12bb7b72b" providerId="LiveId" clId="{B272414D-B18A-4D81-997D-E20EBAE48599}" dt="2024-12-22T11:34:17.038" v="6161"/>
          <ac:grpSpMkLst>
            <pc:docMk/>
            <pc:sldMk cId="3378159490" sldId="338"/>
            <ac:grpSpMk id="650" creationId="{6505DF6A-F4CF-433D-99EE-4D350208F1CA}"/>
          </ac:grpSpMkLst>
        </pc:grpChg>
        <pc:grpChg chg="mod">
          <ac:chgData name="Lim Kelvin" userId="624f6ae12bb7b72b" providerId="LiveId" clId="{B272414D-B18A-4D81-997D-E20EBAE48599}" dt="2024-12-22T11:34:17.038" v="6161"/>
          <ac:grpSpMkLst>
            <pc:docMk/>
            <pc:sldMk cId="3378159490" sldId="338"/>
            <ac:grpSpMk id="654" creationId="{3FD0CE06-67D6-4BF9-9AD4-1B6471B1171C}"/>
          </ac:grpSpMkLst>
        </pc:grpChg>
        <pc:grpChg chg="mod">
          <ac:chgData name="Lim Kelvin" userId="624f6ae12bb7b72b" providerId="LiveId" clId="{B272414D-B18A-4D81-997D-E20EBAE48599}" dt="2024-12-22T11:34:17.038" v="6161"/>
          <ac:grpSpMkLst>
            <pc:docMk/>
            <pc:sldMk cId="3378159490" sldId="338"/>
            <ac:grpSpMk id="658" creationId="{1FA108C7-5D28-4231-8005-AF3FF14DDCA7}"/>
          </ac:grpSpMkLst>
        </pc:grpChg>
        <pc:grpChg chg="mod">
          <ac:chgData name="Lim Kelvin" userId="624f6ae12bb7b72b" providerId="LiveId" clId="{B272414D-B18A-4D81-997D-E20EBAE48599}" dt="2024-12-22T11:34:17.038" v="6161"/>
          <ac:grpSpMkLst>
            <pc:docMk/>
            <pc:sldMk cId="3378159490" sldId="338"/>
            <ac:grpSpMk id="662" creationId="{5D17E9C6-6BF4-4A60-AE17-34D699B38D47}"/>
          </ac:grpSpMkLst>
        </pc:grpChg>
        <pc:grpChg chg="mod">
          <ac:chgData name="Lim Kelvin" userId="624f6ae12bb7b72b" providerId="LiveId" clId="{B272414D-B18A-4D81-997D-E20EBAE48599}" dt="2024-12-22T11:34:17.038" v="6161"/>
          <ac:grpSpMkLst>
            <pc:docMk/>
            <pc:sldMk cId="3378159490" sldId="338"/>
            <ac:grpSpMk id="666" creationId="{0A1B6726-4E7F-4D34-97B5-47252BA4411E}"/>
          </ac:grpSpMkLst>
        </pc:grpChg>
        <pc:grpChg chg="mod">
          <ac:chgData name="Lim Kelvin" userId="624f6ae12bb7b72b" providerId="LiveId" clId="{B272414D-B18A-4D81-997D-E20EBAE48599}" dt="2024-12-22T11:34:17.038" v="6161"/>
          <ac:grpSpMkLst>
            <pc:docMk/>
            <pc:sldMk cId="3378159490" sldId="338"/>
            <ac:grpSpMk id="670" creationId="{415D1970-E6FA-43CD-85C5-350B46C97704}"/>
          </ac:grpSpMkLst>
        </pc:grpChg>
        <pc:grpChg chg="mod">
          <ac:chgData name="Lim Kelvin" userId="624f6ae12bb7b72b" providerId="LiveId" clId="{B272414D-B18A-4D81-997D-E20EBAE48599}" dt="2024-12-22T11:34:17.038" v="6161"/>
          <ac:grpSpMkLst>
            <pc:docMk/>
            <pc:sldMk cId="3378159490" sldId="338"/>
            <ac:grpSpMk id="674" creationId="{AD0344B7-4F6D-4A2D-AEDA-737122CCC766}"/>
          </ac:grpSpMkLst>
        </pc:grpChg>
        <pc:grpChg chg="mod">
          <ac:chgData name="Lim Kelvin" userId="624f6ae12bb7b72b" providerId="LiveId" clId="{B272414D-B18A-4D81-997D-E20EBAE48599}" dt="2024-12-22T11:34:17.038" v="6161"/>
          <ac:grpSpMkLst>
            <pc:docMk/>
            <pc:sldMk cId="3378159490" sldId="338"/>
            <ac:grpSpMk id="678" creationId="{D5B12035-0ED7-4FE4-85C3-756778D6BA6A}"/>
          </ac:grpSpMkLst>
        </pc:grpChg>
        <pc:grpChg chg="mod">
          <ac:chgData name="Lim Kelvin" userId="624f6ae12bb7b72b" providerId="LiveId" clId="{B272414D-B18A-4D81-997D-E20EBAE48599}" dt="2024-12-22T11:34:17.038" v="6161"/>
          <ac:grpSpMkLst>
            <pc:docMk/>
            <pc:sldMk cId="3378159490" sldId="338"/>
            <ac:grpSpMk id="682" creationId="{37067927-086F-4673-A104-5353DA525990}"/>
          </ac:grpSpMkLst>
        </pc:grpChg>
        <pc:grpChg chg="mod">
          <ac:chgData name="Lim Kelvin" userId="624f6ae12bb7b72b" providerId="LiveId" clId="{B272414D-B18A-4D81-997D-E20EBAE48599}" dt="2024-12-22T11:34:17.038" v="6161"/>
          <ac:grpSpMkLst>
            <pc:docMk/>
            <pc:sldMk cId="3378159490" sldId="338"/>
            <ac:grpSpMk id="686" creationId="{BD71E55D-E4CB-4D59-89E9-CCB5F984B77D}"/>
          </ac:grpSpMkLst>
        </pc:grpChg>
        <pc:grpChg chg="mod">
          <ac:chgData name="Lim Kelvin" userId="624f6ae12bb7b72b" providerId="LiveId" clId="{B272414D-B18A-4D81-997D-E20EBAE48599}" dt="2024-12-22T11:34:17.038" v="6161"/>
          <ac:grpSpMkLst>
            <pc:docMk/>
            <pc:sldMk cId="3378159490" sldId="338"/>
            <ac:grpSpMk id="690" creationId="{34BEF48F-A943-4BBE-8849-2FF6742E52BF}"/>
          </ac:grpSpMkLst>
        </pc:grpChg>
        <pc:grpChg chg="mod">
          <ac:chgData name="Lim Kelvin" userId="624f6ae12bb7b72b" providerId="LiveId" clId="{B272414D-B18A-4D81-997D-E20EBAE48599}" dt="2024-12-22T11:34:17.038" v="6161"/>
          <ac:grpSpMkLst>
            <pc:docMk/>
            <pc:sldMk cId="3378159490" sldId="338"/>
            <ac:grpSpMk id="694" creationId="{C0E0E47C-CC89-4639-A762-9FC25187CF95}"/>
          </ac:grpSpMkLst>
        </pc:grpChg>
        <pc:grpChg chg="add mod">
          <ac:chgData name="Lim Kelvin" userId="624f6ae12bb7b72b" providerId="LiveId" clId="{B272414D-B18A-4D81-997D-E20EBAE48599}" dt="2024-12-22T11:34:45.513" v="6165" actId="164"/>
          <ac:grpSpMkLst>
            <pc:docMk/>
            <pc:sldMk cId="3378159490" sldId="338"/>
            <ac:grpSpMk id="701" creationId="{9FA1CD10-D369-4C3B-A934-085E9875F637}"/>
          </ac:grpSpMkLst>
        </pc:grpChg>
        <pc:grpChg chg="mod">
          <ac:chgData name="Lim Kelvin" userId="624f6ae12bb7b72b" providerId="LiveId" clId="{B272414D-B18A-4D81-997D-E20EBAE48599}" dt="2024-12-22T11:34:25.868" v="6163"/>
          <ac:grpSpMkLst>
            <pc:docMk/>
            <pc:sldMk cId="3378159490" sldId="338"/>
            <ac:grpSpMk id="705" creationId="{7DFEA644-8075-495D-A4E5-DFDFE89ED109}"/>
          </ac:grpSpMkLst>
        </pc:grpChg>
        <pc:grpChg chg="mod">
          <ac:chgData name="Lim Kelvin" userId="624f6ae12bb7b72b" providerId="LiveId" clId="{B272414D-B18A-4D81-997D-E20EBAE48599}" dt="2024-12-22T11:34:25.868" v="6163"/>
          <ac:grpSpMkLst>
            <pc:docMk/>
            <pc:sldMk cId="3378159490" sldId="338"/>
            <ac:grpSpMk id="707" creationId="{A870D9DD-3552-4F79-A660-08E3D5F5984E}"/>
          </ac:grpSpMkLst>
        </pc:grpChg>
        <pc:grpChg chg="mod">
          <ac:chgData name="Lim Kelvin" userId="624f6ae12bb7b72b" providerId="LiveId" clId="{B272414D-B18A-4D81-997D-E20EBAE48599}" dt="2024-12-22T11:34:25.868" v="6163"/>
          <ac:grpSpMkLst>
            <pc:docMk/>
            <pc:sldMk cId="3378159490" sldId="338"/>
            <ac:grpSpMk id="708" creationId="{70CFDD43-3EB2-4B52-944F-F033F69827B2}"/>
          </ac:grpSpMkLst>
        </pc:grpChg>
        <pc:grpChg chg="mod">
          <ac:chgData name="Lim Kelvin" userId="624f6ae12bb7b72b" providerId="LiveId" clId="{B272414D-B18A-4D81-997D-E20EBAE48599}" dt="2024-12-22T11:34:25.868" v="6163"/>
          <ac:grpSpMkLst>
            <pc:docMk/>
            <pc:sldMk cId="3378159490" sldId="338"/>
            <ac:grpSpMk id="709" creationId="{E9642AA4-C768-4F05-8E84-B6D0A9A1A252}"/>
          </ac:grpSpMkLst>
        </pc:grpChg>
        <pc:grpChg chg="mod">
          <ac:chgData name="Lim Kelvin" userId="624f6ae12bb7b72b" providerId="LiveId" clId="{B272414D-B18A-4D81-997D-E20EBAE48599}" dt="2024-12-22T11:34:25.868" v="6163"/>
          <ac:grpSpMkLst>
            <pc:docMk/>
            <pc:sldMk cId="3378159490" sldId="338"/>
            <ac:grpSpMk id="710" creationId="{732B004E-1AA5-4D1D-B19F-08294CFA4709}"/>
          </ac:grpSpMkLst>
        </pc:grpChg>
        <pc:grpChg chg="mod">
          <ac:chgData name="Lim Kelvin" userId="624f6ae12bb7b72b" providerId="LiveId" clId="{B272414D-B18A-4D81-997D-E20EBAE48599}" dt="2024-12-22T11:34:25.868" v="6163"/>
          <ac:grpSpMkLst>
            <pc:docMk/>
            <pc:sldMk cId="3378159490" sldId="338"/>
            <ac:grpSpMk id="711" creationId="{A4415A84-4767-4992-97F5-F5FEB9E99492}"/>
          </ac:grpSpMkLst>
        </pc:grpChg>
        <pc:grpChg chg="mod">
          <ac:chgData name="Lim Kelvin" userId="624f6ae12bb7b72b" providerId="LiveId" clId="{B272414D-B18A-4D81-997D-E20EBAE48599}" dt="2024-12-22T11:34:25.868" v="6163"/>
          <ac:grpSpMkLst>
            <pc:docMk/>
            <pc:sldMk cId="3378159490" sldId="338"/>
            <ac:grpSpMk id="712" creationId="{E970C08A-93A5-4BF5-9255-91905D603936}"/>
          </ac:grpSpMkLst>
        </pc:grpChg>
        <pc:grpChg chg="mod">
          <ac:chgData name="Lim Kelvin" userId="624f6ae12bb7b72b" providerId="LiveId" clId="{B272414D-B18A-4D81-997D-E20EBAE48599}" dt="2024-12-22T11:34:25.868" v="6163"/>
          <ac:grpSpMkLst>
            <pc:docMk/>
            <pc:sldMk cId="3378159490" sldId="338"/>
            <ac:grpSpMk id="713" creationId="{5CF3698F-52FA-47FF-9884-8C142EA91920}"/>
          </ac:grpSpMkLst>
        </pc:grpChg>
        <pc:grpChg chg="mod">
          <ac:chgData name="Lim Kelvin" userId="624f6ae12bb7b72b" providerId="LiveId" clId="{B272414D-B18A-4D81-997D-E20EBAE48599}" dt="2024-12-22T11:34:25.868" v="6163"/>
          <ac:grpSpMkLst>
            <pc:docMk/>
            <pc:sldMk cId="3378159490" sldId="338"/>
            <ac:grpSpMk id="714" creationId="{E637E4A4-5E85-400D-AEDB-0AC38752E013}"/>
          </ac:grpSpMkLst>
        </pc:grpChg>
        <pc:grpChg chg="mod">
          <ac:chgData name="Lim Kelvin" userId="624f6ae12bb7b72b" providerId="LiveId" clId="{B272414D-B18A-4D81-997D-E20EBAE48599}" dt="2024-12-22T11:34:25.868" v="6163"/>
          <ac:grpSpMkLst>
            <pc:docMk/>
            <pc:sldMk cId="3378159490" sldId="338"/>
            <ac:grpSpMk id="715" creationId="{12A4093C-BEDC-42B0-ADF6-F3E06491C6FC}"/>
          </ac:grpSpMkLst>
        </pc:grpChg>
        <pc:grpChg chg="mod">
          <ac:chgData name="Lim Kelvin" userId="624f6ae12bb7b72b" providerId="LiveId" clId="{B272414D-B18A-4D81-997D-E20EBAE48599}" dt="2024-12-22T11:34:25.868" v="6163"/>
          <ac:grpSpMkLst>
            <pc:docMk/>
            <pc:sldMk cId="3378159490" sldId="338"/>
            <ac:grpSpMk id="716" creationId="{8B8A9DB9-8FDA-4876-B9FE-B70E22CFA399}"/>
          </ac:grpSpMkLst>
        </pc:grpChg>
        <pc:grpChg chg="mod">
          <ac:chgData name="Lim Kelvin" userId="624f6ae12bb7b72b" providerId="LiveId" clId="{B272414D-B18A-4D81-997D-E20EBAE48599}" dt="2024-12-22T11:34:25.868" v="6163"/>
          <ac:grpSpMkLst>
            <pc:docMk/>
            <pc:sldMk cId="3378159490" sldId="338"/>
            <ac:grpSpMk id="718" creationId="{4ECF4A29-87B6-47B4-B048-9000E2BC3946}"/>
          </ac:grpSpMkLst>
        </pc:grpChg>
        <pc:grpChg chg="mod">
          <ac:chgData name="Lim Kelvin" userId="624f6ae12bb7b72b" providerId="LiveId" clId="{B272414D-B18A-4D81-997D-E20EBAE48599}" dt="2024-12-22T11:34:25.868" v="6163"/>
          <ac:grpSpMkLst>
            <pc:docMk/>
            <pc:sldMk cId="3378159490" sldId="338"/>
            <ac:grpSpMk id="719" creationId="{0385DF70-5F18-48A5-9BE5-B3CC12A6356E}"/>
          </ac:grpSpMkLst>
        </pc:grpChg>
        <pc:grpChg chg="mod">
          <ac:chgData name="Lim Kelvin" userId="624f6ae12bb7b72b" providerId="LiveId" clId="{B272414D-B18A-4D81-997D-E20EBAE48599}" dt="2024-12-22T11:34:25.868" v="6163"/>
          <ac:grpSpMkLst>
            <pc:docMk/>
            <pc:sldMk cId="3378159490" sldId="338"/>
            <ac:grpSpMk id="720" creationId="{CDA824AA-B017-409C-B6F8-87FC10A20443}"/>
          </ac:grpSpMkLst>
        </pc:grpChg>
        <pc:grpChg chg="mod">
          <ac:chgData name="Lim Kelvin" userId="624f6ae12bb7b72b" providerId="LiveId" clId="{B272414D-B18A-4D81-997D-E20EBAE48599}" dt="2024-12-22T11:34:25.868" v="6163"/>
          <ac:grpSpMkLst>
            <pc:docMk/>
            <pc:sldMk cId="3378159490" sldId="338"/>
            <ac:grpSpMk id="721" creationId="{3D11A8F4-6A8B-4FE3-9DBE-2C69991271C4}"/>
          </ac:grpSpMkLst>
        </pc:grpChg>
        <pc:grpChg chg="mod">
          <ac:chgData name="Lim Kelvin" userId="624f6ae12bb7b72b" providerId="LiveId" clId="{B272414D-B18A-4D81-997D-E20EBAE48599}" dt="2024-12-22T11:34:25.868" v="6163"/>
          <ac:grpSpMkLst>
            <pc:docMk/>
            <pc:sldMk cId="3378159490" sldId="338"/>
            <ac:grpSpMk id="723" creationId="{7A62CCFF-875F-4134-8780-C70010AFB549}"/>
          </ac:grpSpMkLst>
        </pc:grpChg>
        <pc:grpChg chg="mod">
          <ac:chgData name="Lim Kelvin" userId="624f6ae12bb7b72b" providerId="LiveId" clId="{B272414D-B18A-4D81-997D-E20EBAE48599}" dt="2024-12-22T11:34:25.868" v="6163"/>
          <ac:grpSpMkLst>
            <pc:docMk/>
            <pc:sldMk cId="3378159490" sldId="338"/>
            <ac:grpSpMk id="724" creationId="{13303376-2710-430A-AF43-C71FA7C3332B}"/>
          </ac:grpSpMkLst>
        </pc:grpChg>
        <pc:grpChg chg="mod">
          <ac:chgData name="Lim Kelvin" userId="624f6ae12bb7b72b" providerId="LiveId" clId="{B272414D-B18A-4D81-997D-E20EBAE48599}" dt="2024-12-22T11:34:25.868" v="6163"/>
          <ac:grpSpMkLst>
            <pc:docMk/>
            <pc:sldMk cId="3378159490" sldId="338"/>
            <ac:grpSpMk id="725" creationId="{53C795B9-E453-4EB6-BDC7-A42F75F36464}"/>
          </ac:grpSpMkLst>
        </pc:grpChg>
        <pc:grpChg chg="mod">
          <ac:chgData name="Lim Kelvin" userId="624f6ae12bb7b72b" providerId="LiveId" clId="{B272414D-B18A-4D81-997D-E20EBAE48599}" dt="2024-12-22T11:34:25.868" v="6163"/>
          <ac:grpSpMkLst>
            <pc:docMk/>
            <pc:sldMk cId="3378159490" sldId="338"/>
            <ac:grpSpMk id="727" creationId="{200978FE-0A05-4C0B-A8B5-A4042141F4FF}"/>
          </ac:grpSpMkLst>
        </pc:grpChg>
        <pc:grpChg chg="mod">
          <ac:chgData name="Lim Kelvin" userId="624f6ae12bb7b72b" providerId="LiveId" clId="{B272414D-B18A-4D81-997D-E20EBAE48599}" dt="2024-12-22T11:34:25.868" v="6163"/>
          <ac:grpSpMkLst>
            <pc:docMk/>
            <pc:sldMk cId="3378159490" sldId="338"/>
            <ac:grpSpMk id="728" creationId="{3B141493-2F46-40AB-A881-B205FC1779DC}"/>
          </ac:grpSpMkLst>
        </pc:grpChg>
        <pc:grpChg chg="mod">
          <ac:chgData name="Lim Kelvin" userId="624f6ae12bb7b72b" providerId="LiveId" clId="{B272414D-B18A-4D81-997D-E20EBAE48599}" dt="2024-12-22T11:34:25.868" v="6163"/>
          <ac:grpSpMkLst>
            <pc:docMk/>
            <pc:sldMk cId="3378159490" sldId="338"/>
            <ac:grpSpMk id="729" creationId="{1C4CBEF0-7B85-4ADE-B752-E6078BFA9A1D}"/>
          </ac:grpSpMkLst>
        </pc:grpChg>
        <pc:grpChg chg="mod">
          <ac:chgData name="Lim Kelvin" userId="624f6ae12bb7b72b" providerId="LiveId" clId="{B272414D-B18A-4D81-997D-E20EBAE48599}" dt="2024-12-22T11:34:25.868" v="6163"/>
          <ac:grpSpMkLst>
            <pc:docMk/>
            <pc:sldMk cId="3378159490" sldId="338"/>
            <ac:grpSpMk id="730" creationId="{9BC5F8E1-6A4C-4A19-99B2-E0E79091F603}"/>
          </ac:grpSpMkLst>
        </pc:grpChg>
        <pc:grpChg chg="mod">
          <ac:chgData name="Lim Kelvin" userId="624f6ae12bb7b72b" providerId="LiveId" clId="{B272414D-B18A-4D81-997D-E20EBAE48599}" dt="2024-12-22T11:34:25.868" v="6163"/>
          <ac:grpSpMkLst>
            <pc:docMk/>
            <pc:sldMk cId="3378159490" sldId="338"/>
            <ac:grpSpMk id="732" creationId="{B2ECD6EA-D946-4B4F-903E-282563D1E214}"/>
          </ac:grpSpMkLst>
        </pc:grpChg>
        <pc:grpChg chg="mod">
          <ac:chgData name="Lim Kelvin" userId="624f6ae12bb7b72b" providerId="LiveId" clId="{B272414D-B18A-4D81-997D-E20EBAE48599}" dt="2024-12-22T11:34:25.868" v="6163"/>
          <ac:grpSpMkLst>
            <pc:docMk/>
            <pc:sldMk cId="3378159490" sldId="338"/>
            <ac:grpSpMk id="736" creationId="{CD5F1CA0-FB6A-4A96-B0BA-F1164A9B07D2}"/>
          </ac:grpSpMkLst>
        </pc:grpChg>
        <pc:grpChg chg="mod">
          <ac:chgData name="Lim Kelvin" userId="624f6ae12bb7b72b" providerId="LiveId" clId="{B272414D-B18A-4D81-997D-E20EBAE48599}" dt="2024-12-22T11:34:25.868" v="6163"/>
          <ac:grpSpMkLst>
            <pc:docMk/>
            <pc:sldMk cId="3378159490" sldId="338"/>
            <ac:grpSpMk id="740" creationId="{6A32DD25-5930-4195-A1C7-1367EEC4D9EB}"/>
          </ac:grpSpMkLst>
        </pc:grpChg>
        <pc:grpChg chg="mod">
          <ac:chgData name="Lim Kelvin" userId="624f6ae12bb7b72b" providerId="LiveId" clId="{B272414D-B18A-4D81-997D-E20EBAE48599}" dt="2024-12-22T11:34:25.868" v="6163"/>
          <ac:grpSpMkLst>
            <pc:docMk/>
            <pc:sldMk cId="3378159490" sldId="338"/>
            <ac:grpSpMk id="744" creationId="{53F2ECB3-5CC8-4A17-8B0D-A1F9818B7F63}"/>
          </ac:grpSpMkLst>
        </pc:grpChg>
        <pc:grpChg chg="mod">
          <ac:chgData name="Lim Kelvin" userId="624f6ae12bb7b72b" providerId="LiveId" clId="{B272414D-B18A-4D81-997D-E20EBAE48599}" dt="2024-12-22T11:34:25.868" v="6163"/>
          <ac:grpSpMkLst>
            <pc:docMk/>
            <pc:sldMk cId="3378159490" sldId="338"/>
            <ac:grpSpMk id="748" creationId="{B786C25A-9722-49D2-A9D1-4B312987AAF5}"/>
          </ac:grpSpMkLst>
        </pc:grpChg>
        <pc:grpChg chg="mod">
          <ac:chgData name="Lim Kelvin" userId="624f6ae12bb7b72b" providerId="LiveId" clId="{B272414D-B18A-4D81-997D-E20EBAE48599}" dt="2024-12-22T11:34:25.868" v="6163"/>
          <ac:grpSpMkLst>
            <pc:docMk/>
            <pc:sldMk cId="3378159490" sldId="338"/>
            <ac:grpSpMk id="752" creationId="{22A25B05-E839-4153-9A75-4CA7DC2A1E1B}"/>
          </ac:grpSpMkLst>
        </pc:grpChg>
        <pc:grpChg chg="mod">
          <ac:chgData name="Lim Kelvin" userId="624f6ae12bb7b72b" providerId="LiveId" clId="{B272414D-B18A-4D81-997D-E20EBAE48599}" dt="2024-12-22T11:34:25.868" v="6163"/>
          <ac:grpSpMkLst>
            <pc:docMk/>
            <pc:sldMk cId="3378159490" sldId="338"/>
            <ac:grpSpMk id="756" creationId="{03BEA5E7-0A1D-485C-A690-35BE01388A5E}"/>
          </ac:grpSpMkLst>
        </pc:grpChg>
        <pc:grpChg chg="mod">
          <ac:chgData name="Lim Kelvin" userId="624f6ae12bb7b72b" providerId="LiveId" clId="{B272414D-B18A-4D81-997D-E20EBAE48599}" dt="2024-12-22T11:34:25.868" v="6163"/>
          <ac:grpSpMkLst>
            <pc:docMk/>
            <pc:sldMk cId="3378159490" sldId="338"/>
            <ac:grpSpMk id="760" creationId="{6F8EF427-25AD-4FE0-8217-B6F9BE85DC1E}"/>
          </ac:grpSpMkLst>
        </pc:grpChg>
        <pc:grpChg chg="mod">
          <ac:chgData name="Lim Kelvin" userId="624f6ae12bb7b72b" providerId="LiveId" clId="{B272414D-B18A-4D81-997D-E20EBAE48599}" dt="2024-12-22T11:34:25.868" v="6163"/>
          <ac:grpSpMkLst>
            <pc:docMk/>
            <pc:sldMk cId="3378159490" sldId="338"/>
            <ac:grpSpMk id="764" creationId="{D67916A9-682A-4E1D-952E-FF6E79092B9D}"/>
          </ac:grpSpMkLst>
        </pc:grpChg>
        <pc:grpChg chg="mod">
          <ac:chgData name="Lim Kelvin" userId="624f6ae12bb7b72b" providerId="LiveId" clId="{B272414D-B18A-4D81-997D-E20EBAE48599}" dt="2024-12-22T11:34:25.868" v="6163"/>
          <ac:grpSpMkLst>
            <pc:docMk/>
            <pc:sldMk cId="3378159490" sldId="338"/>
            <ac:grpSpMk id="768" creationId="{DD1CBAC3-0C14-46D2-A846-3688E30DC33D}"/>
          </ac:grpSpMkLst>
        </pc:grpChg>
        <pc:grpChg chg="mod">
          <ac:chgData name="Lim Kelvin" userId="624f6ae12bb7b72b" providerId="LiveId" clId="{B272414D-B18A-4D81-997D-E20EBAE48599}" dt="2024-12-22T11:34:25.868" v="6163"/>
          <ac:grpSpMkLst>
            <pc:docMk/>
            <pc:sldMk cId="3378159490" sldId="338"/>
            <ac:grpSpMk id="772" creationId="{7FC22B31-90CD-4E3D-A867-2EE298E2B2B6}"/>
          </ac:grpSpMkLst>
        </pc:grpChg>
        <pc:grpChg chg="mod">
          <ac:chgData name="Lim Kelvin" userId="624f6ae12bb7b72b" providerId="LiveId" clId="{B272414D-B18A-4D81-997D-E20EBAE48599}" dt="2024-12-22T11:34:25.868" v="6163"/>
          <ac:grpSpMkLst>
            <pc:docMk/>
            <pc:sldMk cId="3378159490" sldId="338"/>
            <ac:grpSpMk id="776" creationId="{EC5BD80F-2535-4208-A236-51AD13A94C48}"/>
          </ac:grpSpMkLst>
        </pc:grpChg>
        <pc:grpChg chg="mod">
          <ac:chgData name="Lim Kelvin" userId="624f6ae12bb7b72b" providerId="LiveId" clId="{B272414D-B18A-4D81-997D-E20EBAE48599}" dt="2024-12-22T11:34:25.868" v="6163"/>
          <ac:grpSpMkLst>
            <pc:docMk/>
            <pc:sldMk cId="3378159490" sldId="338"/>
            <ac:grpSpMk id="780" creationId="{9860DEAF-03A0-4BC0-B097-44BFC178C498}"/>
          </ac:grpSpMkLst>
        </pc:grpChg>
        <pc:grpChg chg="mod">
          <ac:chgData name="Lim Kelvin" userId="624f6ae12bb7b72b" providerId="LiveId" clId="{B272414D-B18A-4D81-997D-E20EBAE48599}" dt="2024-12-22T11:34:25.868" v="6163"/>
          <ac:grpSpMkLst>
            <pc:docMk/>
            <pc:sldMk cId="3378159490" sldId="338"/>
            <ac:grpSpMk id="784" creationId="{B61E1801-38AA-4715-920F-D43D7CB8A25D}"/>
          </ac:grpSpMkLst>
        </pc:grpChg>
        <pc:grpChg chg="mod">
          <ac:chgData name="Lim Kelvin" userId="624f6ae12bb7b72b" providerId="LiveId" clId="{B272414D-B18A-4D81-997D-E20EBAE48599}" dt="2024-12-22T11:34:25.868" v="6163"/>
          <ac:grpSpMkLst>
            <pc:docMk/>
            <pc:sldMk cId="3378159490" sldId="338"/>
            <ac:grpSpMk id="788" creationId="{D6289F78-69B5-4AAB-9D6A-940FD97F04FA}"/>
          </ac:grpSpMkLst>
        </pc:grpChg>
        <pc:grpChg chg="mod">
          <ac:chgData name="Lim Kelvin" userId="624f6ae12bb7b72b" providerId="LiveId" clId="{B272414D-B18A-4D81-997D-E20EBAE48599}" dt="2024-12-22T11:34:25.868" v="6163"/>
          <ac:grpSpMkLst>
            <pc:docMk/>
            <pc:sldMk cId="3378159490" sldId="338"/>
            <ac:grpSpMk id="792" creationId="{4EA479F4-C8E9-416F-B9A5-FDD7ACE88032}"/>
          </ac:grpSpMkLst>
        </pc:grpChg>
        <pc:grpChg chg="mod">
          <ac:chgData name="Lim Kelvin" userId="624f6ae12bb7b72b" providerId="LiveId" clId="{B272414D-B18A-4D81-997D-E20EBAE48599}" dt="2024-12-22T11:34:25.868" v="6163"/>
          <ac:grpSpMkLst>
            <pc:docMk/>
            <pc:sldMk cId="3378159490" sldId="338"/>
            <ac:grpSpMk id="796" creationId="{9C318C37-218F-4F5D-BBD9-AD64135AF502}"/>
          </ac:grpSpMkLst>
        </pc:grpChg>
        <pc:grpChg chg="mod">
          <ac:chgData name="Lim Kelvin" userId="624f6ae12bb7b72b" providerId="LiveId" clId="{B272414D-B18A-4D81-997D-E20EBAE48599}" dt="2024-12-22T11:34:25.868" v="6163"/>
          <ac:grpSpMkLst>
            <pc:docMk/>
            <pc:sldMk cId="3378159490" sldId="338"/>
            <ac:grpSpMk id="800" creationId="{E5D99605-219C-4876-B968-6C45AEA8624D}"/>
          </ac:grpSpMkLst>
        </pc:grpChg>
        <pc:grpChg chg="mod">
          <ac:chgData name="Lim Kelvin" userId="624f6ae12bb7b72b" providerId="LiveId" clId="{B272414D-B18A-4D81-997D-E20EBAE48599}" dt="2024-12-22T11:34:25.868" v="6163"/>
          <ac:grpSpMkLst>
            <pc:docMk/>
            <pc:sldMk cId="3378159490" sldId="338"/>
            <ac:grpSpMk id="804" creationId="{BB206240-8207-4367-89A4-417066C6C5C3}"/>
          </ac:grpSpMkLst>
        </pc:grpChg>
        <pc:grpChg chg="mod">
          <ac:chgData name="Lim Kelvin" userId="624f6ae12bb7b72b" providerId="LiveId" clId="{B272414D-B18A-4D81-997D-E20EBAE48599}" dt="2024-12-22T11:34:25.868" v="6163"/>
          <ac:grpSpMkLst>
            <pc:docMk/>
            <pc:sldMk cId="3378159490" sldId="338"/>
            <ac:grpSpMk id="808" creationId="{345A4781-ACF6-42CE-8B01-553EC56BAB4A}"/>
          </ac:grpSpMkLst>
        </pc:grpChg>
        <pc:picChg chg="mod">
          <ac:chgData name="Lim Kelvin" userId="624f6ae12bb7b72b" providerId="LiveId" clId="{B272414D-B18A-4D81-997D-E20EBAE48599}" dt="2024-12-22T11:34:02.867" v="6152"/>
          <ac:picMkLst>
            <pc:docMk/>
            <pc:sldMk cId="3378159490" sldId="338"/>
            <ac:picMk id="134" creationId="{BAE7E38A-A9A3-4402-8A27-CF500FBC7A50}"/>
          </ac:picMkLst>
        </pc:picChg>
        <pc:picChg chg="mod">
          <ac:chgData name="Lim Kelvin" userId="624f6ae12bb7b72b" providerId="LiveId" clId="{B272414D-B18A-4D81-997D-E20EBAE48599}" dt="2024-12-22T11:34:02.867" v="6152"/>
          <ac:picMkLst>
            <pc:docMk/>
            <pc:sldMk cId="3378159490" sldId="338"/>
            <ac:picMk id="163" creationId="{98001B7F-1819-4E34-B9DD-F1EAE29420D8}"/>
          </ac:picMkLst>
        </pc:picChg>
        <pc:picChg chg="mod">
          <ac:chgData name="Lim Kelvin" userId="624f6ae12bb7b72b" providerId="LiveId" clId="{B272414D-B18A-4D81-997D-E20EBAE48599}" dt="2024-12-22T11:34:02.867" v="6152"/>
          <ac:picMkLst>
            <pc:docMk/>
            <pc:sldMk cId="3378159490" sldId="338"/>
            <ac:picMk id="167" creationId="{9D815653-F709-431E-9156-8D2A0A0726AF}"/>
          </ac:picMkLst>
        </pc:picChg>
        <pc:picChg chg="mod">
          <ac:chgData name="Lim Kelvin" userId="624f6ae12bb7b72b" providerId="LiveId" clId="{B272414D-B18A-4D81-997D-E20EBAE48599}" dt="2024-12-22T11:34:02.867" v="6152"/>
          <ac:picMkLst>
            <pc:docMk/>
            <pc:sldMk cId="3378159490" sldId="338"/>
            <ac:picMk id="171" creationId="{6E74E20A-9A62-444C-9EF6-4BF7D22EBB45}"/>
          </ac:picMkLst>
        </pc:picChg>
        <pc:picChg chg="mod">
          <ac:chgData name="Lim Kelvin" userId="624f6ae12bb7b72b" providerId="LiveId" clId="{B272414D-B18A-4D81-997D-E20EBAE48599}" dt="2024-12-22T11:34:02.867" v="6152"/>
          <ac:picMkLst>
            <pc:docMk/>
            <pc:sldMk cId="3378159490" sldId="338"/>
            <ac:picMk id="175" creationId="{37636619-C79D-4B87-BC73-75B9351B8689}"/>
          </ac:picMkLst>
        </pc:picChg>
        <pc:picChg chg="mod">
          <ac:chgData name="Lim Kelvin" userId="624f6ae12bb7b72b" providerId="LiveId" clId="{B272414D-B18A-4D81-997D-E20EBAE48599}" dt="2024-12-22T11:34:02.867" v="6152"/>
          <ac:picMkLst>
            <pc:docMk/>
            <pc:sldMk cId="3378159490" sldId="338"/>
            <ac:picMk id="179" creationId="{81ED04B9-FE54-491B-A9D7-E3A85101DED5}"/>
          </ac:picMkLst>
        </pc:picChg>
        <pc:picChg chg="mod">
          <ac:chgData name="Lim Kelvin" userId="624f6ae12bb7b72b" providerId="LiveId" clId="{B272414D-B18A-4D81-997D-E20EBAE48599}" dt="2024-12-22T11:34:02.867" v="6152"/>
          <ac:picMkLst>
            <pc:docMk/>
            <pc:sldMk cId="3378159490" sldId="338"/>
            <ac:picMk id="183" creationId="{585C0E91-2D92-480C-AC80-24112BDBB61A}"/>
          </ac:picMkLst>
        </pc:picChg>
        <pc:picChg chg="mod">
          <ac:chgData name="Lim Kelvin" userId="624f6ae12bb7b72b" providerId="LiveId" clId="{B272414D-B18A-4D81-997D-E20EBAE48599}" dt="2024-12-22T11:34:02.867" v="6152"/>
          <ac:picMkLst>
            <pc:docMk/>
            <pc:sldMk cId="3378159490" sldId="338"/>
            <ac:picMk id="187" creationId="{4FC27129-FFCF-40F8-8988-9EFEFAC04A72}"/>
          </ac:picMkLst>
        </pc:picChg>
        <pc:picChg chg="mod">
          <ac:chgData name="Lim Kelvin" userId="624f6ae12bb7b72b" providerId="LiveId" clId="{B272414D-B18A-4D81-997D-E20EBAE48599}" dt="2024-12-22T11:34:02.867" v="6152"/>
          <ac:picMkLst>
            <pc:docMk/>
            <pc:sldMk cId="3378159490" sldId="338"/>
            <ac:picMk id="191" creationId="{1309775D-159E-4B3F-81A7-B2248A92B6BE}"/>
          </ac:picMkLst>
        </pc:picChg>
        <pc:picChg chg="mod">
          <ac:chgData name="Lim Kelvin" userId="624f6ae12bb7b72b" providerId="LiveId" clId="{B272414D-B18A-4D81-997D-E20EBAE48599}" dt="2024-12-22T11:34:02.867" v="6152"/>
          <ac:picMkLst>
            <pc:docMk/>
            <pc:sldMk cId="3378159490" sldId="338"/>
            <ac:picMk id="195" creationId="{A235CE9C-1D6A-47D9-87F2-3D419FF97ACA}"/>
          </ac:picMkLst>
        </pc:picChg>
        <pc:picChg chg="mod">
          <ac:chgData name="Lim Kelvin" userId="624f6ae12bb7b72b" providerId="LiveId" clId="{B272414D-B18A-4D81-997D-E20EBAE48599}" dt="2024-12-22T11:34:02.867" v="6152"/>
          <ac:picMkLst>
            <pc:docMk/>
            <pc:sldMk cId="3378159490" sldId="338"/>
            <ac:picMk id="199" creationId="{F3F0C3B6-3347-466E-AA0E-D284B94DF798}"/>
          </ac:picMkLst>
        </pc:picChg>
        <pc:picChg chg="mod">
          <ac:chgData name="Lim Kelvin" userId="624f6ae12bb7b72b" providerId="LiveId" clId="{B272414D-B18A-4D81-997D-E20EBAE48599}" dt="2024-12-22T11:34:02.867" v="6152"/>
          <ac:picMkLst>
            <pc:docMk/>
            <pc:sldMk cId="3378159490" sldId="338"/>
            <ac:picMk id="203" creationId="{EF425C51-F1A7-4C36-A483-71422EE03623}"/>
          </ac:picMkLst>
        </pc:picChg>
        <pc:picChg chg="mod">
          <ac:chgData name="Lim Kelvin" userId="624f6ae12bb7b72b" providerId="LiveId" clId="{B272414D-B18A-4D81-997D-E20EBAE48599}" dt="2024-12-22T11:34:02.867" v="6152"/>
          <ac:picMkLst>
            <pc:docMk/>
            <pc:sldMk cId="3378159490" sldId="338"/>
            <ac:picMk id="207" creationId="{F24F68FD-B844-4AA3-9B1D-739505E24CAB}"/>
          </ac:picMkLst>
        </pc:picChg>
        <pc:picChg chg="mod">
          <ac:chgData name="Lim Kelvin" userId="624f6ae12bb7b72b" providerId="LiveId" clId="{B272414D-B18A-4D81-997D-E20EBAE48599}" dt="2024-12-22T11:34:02.867" v="6152"/>
          <ac:picMkLst>
            <pc:docMk/>
            <pc:sldMk cId="3378159490" sldId="338"/>
            <ac:picMk id="211" creationId="{7968FE04-907D-4A95-A746-47A073B1E42D}"/>
          </ac:picMkLst>
        </pc:picChg>
        <pc:picChg chg="mod">
          <ac:chgData name="Lim Kelvin" userId="624f6ae12bb7b72b" providerId="LiveId" clId="{B272414D-B18A-4D81-997D-E20EBAE48599}" dt="2024-12-22T11:34:02.867" v="6152"/>
          <ac:picMkLst>
            <pc:docMk/>
            <pc:sldMk cId="3378159490" sldId="338"/>
            <ac:picMk id="215" creationId="{52210F06-4052-4C8C-B06C-D15720D93A3D}"/>
          </ac:picMkLst>
        </pc:picChg>
        <pc:picChg chg="mod">
          <ac:chgData name="Lim Kelvin" userId="624f6ae12bb7b72b" providerId="LiveId" clId="{B272414D-B18A-4D81-997D-E20EBAE48599}" dt="2024-12-22T11:34:02.867" v="6152"/>
          <ac:picMkLst>
            <pc:docMk/>
            <pc:sldMk cId="3378159490" sldId="338"/>
            <ac:picMk id="219" creationId="{E3764722-CE25-456C-A122-5AEB48D72201}"/>
          </ac:picMkLst>
        </pc:picChg>
        <pc:picChg chg="mod">
          <ac:chgData name="Lim Kelvin" userId="624f6ae12bb7b72b" providerId="LiveId" clId="{B272414D-B18A-4D81-997D-E20EBAE48599}" dt="2024-12-22T11:34:02.867" v="6152"/>
          <ac:picMkLst>
            <pc:docMk/>
            <pc:sldMk cId="3378159490" sldId="338"/>
            <ac:picMk id="223" creationId="{98ED6928-E2A0-4B7E-9AA0-584365F2CD38}"/>
          </ac:picMkLst>
        </pc:picChg>
        <pc:picChg chg="mod">
          <ac:chgData name="Lim Kelvin" userId="624f6ae12bb7b72b" providerId="LiveId" clId="{B272414D-B18A-4D81-997D-E20EBAE48599}" dt="2024-12-22T11:34:02.867" v="6152"/>
          <ac:picMkLst>
            <pc:docMk/>
            <pc:sldMk cId="3378159490" sldId="338"/>
            <ac:picMk id="227" creationId="{1F47744D-601B-4C34-AB5D-2D41A0E80C16}"/>
          </ac:picMkLst>
        </pc:picChg>
        <pc:picChg chg="mod">
          <ac:chgData name="Lim Kelvin" userId="624f6ae12bb7b72b" providerId="LiveId" clId="{B272414D-B18A-4D81-997D-E20EBAE48599}" dt="2024-12-22T11:34:02.867" v="6152"/>
          <ac:picMkLst>
            <pc:docMk/>
            <pc:sldMk cId="3378159490" sldId="338"/>
            <ac:picMk id="231" creationId="{34541FEE-9780-4A3B-970F-86314123F641}"/>
          </ac:picMkLst>
        </pc:picChg>
        <pc:picChg chg="mod">
          <ac:chgData name="Lim Kelvin" userId="624f6ae12bb7b72b" providerId="LiveId" clId="{B272414D-B18A-4D81-997D-E20EBAE48599}" dt="2024-12-22T11:34:02.867" v="6152"/>
          <ac:picMkLst>
            <pc:docMk/>
            <pc:sldMk cId="3378159490" sldId="338"/>
            <ac:picMk id="235" creationId="{204F9536-2A5F-41D5-B4AE-F11E9A4FC036}"/>
          </ac:picMkLst>
        </pc:picChg>
        <pc:picChg chg="mod">
          <ac:chgData name="Lim Kelvin" userId="624f6ae12bb7b72b" providerId="LiveId" clId="{B272414D-B18A-4D81-997D-E20EBAE48599}" dt="2024-12-22T11:34:02.867" v="6152"/>
          <ac:picMkLst>
            <pc:docMk/>
            <pc:sldMk cId="3378159490" sldId="338"/>
            <ac:picMk id="239" creationId="{FD0F4479-7850-43EE-9637-6FB530E63D69}"/>
          </ac:picMkLst>
        </pc:picChg>
        <pc:picChg chg="mod">
          <ac:chgData name="Lim Kelvin" userId="624f6ae12bb7b72b" providerId="LiveId" clId="{B272414D-B18A-4D81-997D-E20EBAE48599}" dt="2024-12-22T11:34:02.867" v="6152"/>
          <ac:picMkLst>
            <pc:docMk/>
            <pc:sldMk cId="3378159490" sldId="338"/>
            <ac:picMk id="241" creationId="{9CE188E4-1AF7-4DE9-AA73-8E52A6E80A58}"/>
          </ac:picMkLst>
        </pc:picChg>
        <pc:picChg chg="mod">
          <ac:chgData name="Lim Kelvin" userId="624f6ae12bb7b72b" providerId="LiveId" clId="{B272414D-B18A-4D81-997D-E20EBAE48599}" dt="2024-12-22T11:34:06.489" v="6155"/>
          <ac:picMkLst>
            <pc:docMk/>
            <pc:sldMk cId="3378159490" sldId="338"/>
            <ac:picMk id="248" creationId="{2833780C-5AFC-43E1-9071-9762F95549FE}"/>
          </ac:picMkLst>
        </pc:picChg>
        <pc:picChg chg="mod">
          <ac:chgData name="Lim Kelvin" userId="624f6ae12bb7b72b" providerId="LiveId" clId="{B272414D-B18A-4D81-997D-E20EBAE48599}" dt="2024-12-22T11:34:06.489" v="6155"/>
          <ac:picMkLst>
            <pc:docMk/>
            <pc:sldMk cId="3378159490" sldId="338"/>
            <ac:picMk id="277" creationId="{6E0583EF-34EA-4BBF-9CF3-5FF4D4BAEACD}"/>
          </ac:picMkLst>
        </pc:picChg>
        <pc:picChg chg="mod">
          <ac:chgData name="Lim Kelvin" userId="624f6ae12bb7b72b" providerId="LiveId" clId="{B272414D-B18A-4D81-997D-E20EBAE48599}" dt="2024-12-22T11:34:06.489" v="6155"/>
          <ac:picMkLst>
            <pc:docMk/>
            <pc:sldMk cId="3378159490" sldId="338"/>
            <ac:picMk id="281" creationId="{50AB4346-8CFD-4F49-AF9F-0F716D3B19E4}"/>
          </ac:picMkLst>
        </pc:picChg>
        <pc:picChg chg="mod">
          <ac:chgData name="Lim Kelvin" userId="624f6ae12bb7b72b" providerId="LiveId" clId="{B272414D-B18A-4D81-997D-E20EBAE48599}" dt="2024-12-22T11:34:06.489" v="6155"/>
          <ac:picMkLst>
            <pc:docMk/>
            <pc:sldMk cId="3378159490" sldId="338"/>
            <ac:picMk id="285" creationId="{B664D5DC-102B-43AB-823E-E320378B24F7}"/>
          </ac:picMkLst>
        </pc:picChg>
        <pc:picChg chg="mod">
          <ac:chgData name="Lim Kelvin" userId="624f6ae12bb7b72b" providerId="LiveId" clId="{B272414D-B18A-4D81-997D-E20EBAE48599}" dt="2024-12-22T11:34:06.489" v="6155"/>
          <ac:picMkLst>
            <pc:docMk/>
            <pc:sldMk cId="3378159490" sldId="338"/>
            <ac:picMk id="289" creationId="{5549C1A6-58CF-4B48-AB0D-6FFA17F08422}"/>
          </ac:picMkLst>
        </pc:picChg>
        <pc:picChg chg="mod">
          <ac:chgData name="Lim Kelvin" userId="624f6ae12bb7b72b" providerId="LiveId" clId="{B272414D-B18A-4D81-997D-E20EBAE48599}" dt="2024-12-22T11:34:06.489" v="6155"/>
          <ac:picMkLst>
            <pc:docMk/>
            <pc:sldMk cId="3378159490" sldId="338"/>
            <ac:picMk id="293" creationId="{26DA8060-97F3-43B2-9AB7-1615C66970FF}"/>
          </ac:picMkLst>
        </pc:picChg>
        <pc:picChg chg="mod">
          <ac:chgData name="Lim Kelvin" userId="624f6ae12bb7b72b" providerId="LiveId" clId="{B272414D-B18A-4D81-997D-E20EBAE48599}" dt="2024-12-22T11:34:06.489" v="6155"/>
          <ac:picMkLst>
            <pc:docMk/>
            <pc:sldMk cId="3378159490" sldId="338"/>
            <ac:picMk id="297" creationId="{73944F75-D0E4-4FC0-A2FA-23A03E528B4A}"/>
          </ac:picMkLst>
        </pc:picChg>
        <pc:picChg chg="mod">
          <ac:chgData name="Lim Kelvin" userId="624f6ae12bb7b72b" providerId="LiveId" clId="{B272414D-B18A-4D81-997D-E20EBAE48599}" dt="2024-12-22T11:34:06.489" v="6155"/>
          <ac:picMkLst>
            <pc:docMk/>
            <pc:sldMk cId="3378159490" sldId="338"/>
            <ac:picMk id="301" creationId="{070D6525-42A6-4944-8A5F-E135C33CEE04}"/>
          </ac:picMkLst>
        </pc:picChg>
        <pc:picChg chg="mod">
          <ac:chgData name="Lim Kelvin" userId="624f6ae12bb7b72b" providerId="LiveId" clId="{B272414D-B18A-4D81-997D-E20EBAE48599}" dt="2024-12-22T11:34:06.489" v="6155"/>
          <ac:picMkLst>
            <pc:docMk/>
            <pc:sldMk cId="3378159490" sldId="338"/>
            <ac:picMk id="305" creationId="{91A3F786-45B7-45AB-9316-16BC8DF567C1}"/>
          </ac:picMkLst>
        </pc:picChg>
        <pc:picChg chg="mod">
          <ac:chgData name="Lim Kelvin" userId="624f6ae12bb7b72b" providerId="LiveId" clId="{B272414D-B18A-4D81-997D-E20EBAE48599}" dt="2024-12-22T11:34:06.489" v="6155"/>
          <ac:picMkLst>
            <pc:docMk/>
            <pc:sldMk cId="3378159490" sldId="338"/>
            <ac:picMk id="309" creationId="{AB3D72F3-2BBC-4D31-AAD8-3E13A2EAC292}"/>
          </ac:picMkLst>
        </pc:picChg>
        <pc:picChg chg="mod">
          <ac:chgData name="Lim Kelvin" userId="624f6ae12bb7b72b" providerId="LiveId" clId="{B272414D-B18A-4D81-997D-E20EBAE48599}" dt="2024-12-22T11:34:06.489" v="6155"/>
          <ac:picMkLst>
            <pc:docMk/>
            <pc:sldMk cId="3378159490" sldId="338"/>
            <ac:picMk id="313" creationId="{35658BBC-3692-4AF2-A9C0-74A804E95794}"/>
          </ac:picMkLst>
        </pc:picChg>
        <pc:picChg chg="mod">
          <ac:chgData name="Lim Kelvin" userId="624f6ae12bb7b72b" providerId="LiveId" clId="{B272414D-B18A-4D81-997D-E20EBAE48599}" dt="2024-12-22T11:34:06.489" v="6155"/>
          <ac:picMkLst>
            <pc:docMk/>
            <pc:sldMk cId="3378159490" sldId="338"/>
            <ac:picMk id="317" creationId="{CDC50793-F3B2-46C9-A6AB-E8BB0B8B1A59}"/>
          </ac:picMkLst>
        </pc:picChg>
        <pc:picChg chg="mod">
          <ac:chgData name="Lim Kelvin" userId="624f6ae12bb7b72b" providerId="LiveId" clId="{B272414D-B18A-4D81-997D-E20EBAE48599}" dt="2024-12-22T11:34:06.489" v="6155"/>
          <ac:picMkLst>
            <pc:docMk/>
            <pc:sldMk cId="3378159490" sldId="338"/>
            <ac:picMk id="321" creationId="{E69D69CF-1976-45D2-B4E2-F01CAA9E64F9}"/>
          </ac:picMkLst>
        </pc:picChg>
        <pc:picChg chg="mod">
          <ac:chgData name="Lim Kelvin" userId="624f6ae12bb7b72b" providerId="LiveId" clId="{B272414D-B18A-4D81-997D-E20EBAE48599}" dt="2024-12-22T11:34:06.489" v="6155"/>
          <ac:picMkLst>
            <pc:docMk/>
            <pc:sldMk cId="3378159490" sldId="338"/>
            <ac:picMk id="325" creationId="{0EA43A28-6055-4AFA-9EFE-065E887DDC02}"/>
          </ac:picMkLst>
        </pc:picChg>
        <pc:picChg chg="mod">
          <ac:chgData name="Lim Kelvin" userId="624f6ae12bb7b72b" providerId="LiveId" clId="{B272414D-B18A-4D81-997D-E20EBAE48599}" dt="2024-12-22T11:34:06.489" v="6155"/>
          <ac:picMkLst>
            <pc:docMk/>
            <pc:sldMk cId="3378159490" sldId="338"/>
            <ac:picMk id="329" creationId="{3DDFFC65-EE31-4C05-B92D-0E8FB52241AB}"/>
          </ac:picMkLst>
        </pc:picChg>
        <pc:picChg chg="mod">
          <ac:chgData name="Lim Kelvin" userId="624f6ae12bb7b72b" providerId="LiveId" clId="{B272414D-B18A-4D81-997D-E20EBAE48599}" dt="2024-12-22T11:34:06.489" v="6155"/>
          <ac:picMkLst>
            <pc:docMk/>
            <pc:sldMk cId="3378159490" sldId="338"/>
            <ac:picMk id="333" creationId="{F0CB15E0-8215-4113-AC74-8314ACA98122}"/>
          </ac:picMkLst>
        </pc:picChg>
        <pc:picChg chg="mod">
          <ac:chgData name="Lim Kelvin" userId="624f6ae12bb7b72b" providerId="LiveId" clId="{B272414D-B18A-4D81-997D-E20EBAE48599}" dt="2024-12-22T11:34:06.489" v="6155"/>
          <ac:picMkLst>
            <pc:docMk/>
            <pc:sldMk cId="3378159490" sldId="338"/>
            <ac:picMk id="337" creationId="{D88D5559-9E45-46A1-B943-8E7E8C10B106}"/>
          </ac:picMkLst>
        </pc:picChg>
        <pc:picChg chg="mod">
          <ac:chgData name="Lim Kelvin" userId="624f6ae12bb7b72b" providerId="LiveId" clId="{B272414D-B18A-4D81-997D-E20EBAE48599}" dt="2024-12-22T11:34:06.489" v="6155"/>
          <ac:picMkLst>
            <pc:docMk/>
            <pc:sldMk cId="3378159490" sldId="338"/>
            <ac:picMk id="341" creationId="{D79E07A1-9FC6-48B8-B459-5E71E39DA556}"/>
          </ac:picMkLst>
        </pc:picChg>
        <pc:picChg chg="mod">
          <ac:chgData name="Lim Kelvin" userId="624f6ae12bb7b72b" providerId="LiveId" clId="{B272414D-B18A-4D81-997D-E20EBAE48599}" dt="2024-12-22T11:34:06.489" v="6155"/>
          <ac:picMkLst>
            <pc:docMk/>
            <pc:sldMk cId="3378159490" sldId="338"/>
            <ac:picMk id="345" creationId="{6EC2C30D-61C8-4E4B-A5B2-7693D0261DC0}"/>
          </ac:picMkLst>
        </pc:picChg>
        <pc:picChg chg="mod">
          <ac:chgData name="Lim Kelvin" userId="624f6ae12bb7b72b" providerId="LiveId" clId="{B272414D-B18A-4D81-997D-E20EBAE48599}" dt="2024-12-22T11:34:06.489" v="6155"/>
          <ac:picMkLst>
            <pc:docMk/>
            <pc:sldMk cId="3378159490" sldId="338"/>
            <ac:picMk id="349" creationId="{946FDB6B-7267-40E8-930B-163F96ACD6D8}"/>
          </ac:picMkLst>
        </pc:picChg>
        <pc:picChg chg="mod">
          <ac:chgData name="Lim Kelvin" userId="624f6ae12bb7b72b" providerId="LiveId" clId="{B272414D-B18A-4D81-997D-E20EBAE48599}" dt="2024-12-22T11:34:06.489" v="6155"/>
          <ac:picMkLst>
            <pc:docMk/>
            <pc:sldMk cId="3378159490" sldId="338"/>
            <ac:picMk id="353" creationId="{BF12F88D-60DE-481C-8957-9924CCEF0D01}"/>
          </ac:picMkLst>
        </pc:picChg>
        <pc:picChg chg="mod">
          <ac:chgData name="Lim Kelvin" userId="624f6ae12bb7b72b" providerId="LiveId" clId="{B272414D-B18A-4D81-997D-E20EBAE48599}" dt="2024-12-22T11:34:06.489" v="6155"/>
          <ac:picMkLst>
            <pc:docMk/>
            <pc:sldMk cId="3378159490" sldId="338"/>
            <ac:picMk id="355" creationId="{82F7AFEE-A8D4-4CC3-83BD-42F2D0FCC3D0}"/>
          </ac:picMkLst>
        </pc:picChg>
        <pc:picChg chg="mod">
          <ac:chgData name="Lim Kelvin" userId="624f6ae12bb7b72b" providerId="LiveId" clId="{B272414D-B18A-4D81-997D-E20EBAE48599}" dt="2024-12-22T11:34:10.733" v="6157"/>
          <ac:picMkLst>
            <pc:docMk/>
            <pc:sldMk cId="3378159490" sldId="338"/>
            <ac:picMk id="362" creationId="{5EEDDD7F-39EC-4816-855C-FA77F7DDE507}"/>
          </ac:picMkLst>
        </pc:picChg>
        <pc:picChg chg="mod">
          <ac:chgData name="Lim Kelvin" userId="624f6ae12bb7b72b" providerId="LiveId" clId="{B272414D-B18A-4D81-997D-E20EBAE48599}" dt="2024-12-22T11:34:10.733" v="6157"/>
          <ac:picMkLst>
            <pc:docMk/>
            <pc:sldMk cId="3378159490" sldId="338"/>
            <ac:picMk id="391" creationId="{7A1175D7-A866-4746-B3DC-0586F318E525}"/>
          </ac:picMkLst>
        </pc:picChg>
        <pc:picChg chg="mod">
          <ac:chgData name="Lim Kelvin" userId="624f6ae12bb7b72b" providerId="LiveId" clId="{B272414D-B18A-4D81-997D-E20EBAE48599}" dt="2024-12-22T11:34:10.733" v="6157"/>
          <ac:picMkLst>
            <pc:docMk/>
            <pc:sldMk cId="3378159490" sldId="338"/>
            <ac:picMk id="395" creationId="{8962E68A-BE9C-478C-AF21-6F9C6683A6D3}"/>
          </ac:picMkLst>
        </pc:picChg>
        <pc:picChg chg="mod">
          <ac:chgData name="Lim Kelvin" userId="624f6ae12bb7b72b" providerId="LiveId" clId="{B272414D-B18A-4D81-997D-E20EBAE48599}" dt="2024-12-22T11:34:10.733" v="6157"/>
          <ac:picMkLst>
            <pc:docMk/>
            <pc:sldMk cId="3378159490" sldId="338"/>
            <ac:picMk id="399" creationId="{D1C0326C-2156-461C-A3D4-F847ED95E9A4}"/>
          </ac:picMkLst>
        </pc:picChg>
        <pc:picChg chg="mod">
          <ac:chgData name="Lim Kelvin" userId="624f6ae12bb7b72b" providerId="LiveId" clId="{B272414D-B18A-4D81-997D-E20EBAE48599}" dt="2024-12-22T11:34:10.733" v="6157"/>
          <ac:picMkLst>
            <pc:docMk/>
            <pc:sldMk cId="3378159490" sldId="338"/>
            <ac:picMk id="403" creationId="{A36A4187-7E24-43C0-9476-B3B8ED2C2079}"/>
          </ac:picMkLst>
        </pc:picChg>
        <pc:picChg chg="mod">
          <ac:chgData name="Lim Kelvin" userId="624f6ae12bb7b72b" providerId="LiveId" clId="{B272414D-B18A-4D81-997D-E20EBAE48599}" dt="2024-12-22T11:34:10.733" v="6157"/>
          <ac:picMkLst>
            <pc:docMk/>
            <pc:sldMk cId="3378159490" sldId="338"/>
            <ac:picMk id="407" creationId="{D899C270-8ED6-4060-B23D-564738DF95A5}"/>
          </ac:picMkLst>
        </pc:picChg>
        <pc:picChg chg="mod">
          <ac:chgData name="Lim Kelvin" userId="624f6ae12bb7b72b" providerId="LiveId" clId="{B272414D-B18A-4D81-997D-E20EBAE48599}" dt="2024-12-22T11:34:10.733" v="6157"/>
          <ac:picMkLst>
            <pc:docMk/>
            <pc:sldMk cId="3378159490" sldId="338"/>
            <ac:picMk id="411" creationId="{96AD60A9-C09D-4CCB-8A4A-E4B5127D1307}"/>
          </ac:picMkLst>
        </pc:picChg>
        <pc:picChg chg="mod">
          <ac:chgData name="Lim Kelvin" userId="624f6ae12bb7b72b" providerId="LiveId" clId="{B272414D-B18A-4D81-997D-E20EBAE48599}" dt="2024-12-22T11:34:10.733" v="6157"/>
          <ac:picMkLst>
            <pc:docMk/>
            <pc:sldMk cId="3378159490" sldId="338"/>
            <ac:picMk id="415" creationId="{9B961486-2DCE-4D61-A5CB-E04BCD5C6AE3}"/>
          </ac:picMkLst>
        </pc:picChg>
        <pc:picChg chg="mod">
          <ac:chgData name="Lim Kelvin" userId="624f6ae12bb7b72b" providerId="LiveId" clId="{B272414D-B18A-4D81-997D-E20EBAE48599}" dt="2024-12-22T11:34:10.733" v="6157"/>
          <ac:picMkLst>
            <pc:docMk/>
            <pc:sldMk cId="3378159490" sldId="338"/>
            <ac:picMk id="419" creationId="{E035D41A-661F-484B-B718-7D703D222C64}"/>
          </ac:picMkLst>
        </pc:picChg>
        <pc:picChg chg="mod">
          <ac:chgData name="Lim Kelvin" userId="624f6ae12bb7b72b" providerId="LiveId" clId="{B272414D-B18A-4D81-997D-E20EBAE48599}" dt="2024-12-22T11:34:10.733" v="6157"/>
          <ac:picMkLst>
            <pc:docMk/>
            <pc:sldMk cId="3378159490" sldId="338"/>
            <ac:picMk id="423" creationId="{BD67CF69-8497-4A2F-864C-7E80F766996D}"/>
          </ac:picMkLst>
        </pc:picChg>
        <pc:picChg chg="mod">
          <ac:chgData name="Lim Kelvin" userId="624f6ae12bb7b72b" providerId="LiveId" clId="{B272414D-B18A-4D81-997D-E20EBAE48599}" dt="2024-12-22T11:34:10.733" v="6157"/>
          <ac:picMkLst>
            <pc:docMk/>
            <pc:sldMk cId="3378159490" sldId="338"/>
            <ac:picMk id="427" creationId="{EB8BD4ED-651A-445C-B875-A6093FC2B76C}"/>
          </ac:picMkLst>
        </pc:picChg>
        <pc:picChg chg="mod">
          <ac:chgData name="Lim Kelvin" userId="624f6ae12bb7b72b" providerId="LiveId" clId="{B272414D-B18A-4D81-997D-E20EBAE48599}" dt="2024-12-22T11:34:10.733" v="6157"/>
          <ac:picMkLst>
            <pc:docMk/>
            <pc:sldMk cId="3378159490" sldId="338"/>
            <ac:picMk id="431" creationId="{F858E09F-C39A-4B73-AEBC-0F1D01EB3618}"/>
          </ac:picMkLst>
        </pc:picChg>
        <pc:picChg chg="mod">
          <ac:chgData name="Lim Kelvin" userId="624f6ae12bb7b72b" providerId="LiveId" clId="{B272414D-B18A-4D81-997D-E20EBAE48599}" dt="2024-12-22T11:34:10.733" v="6157"/>
          <ac:picMkLst>
            <pc:docMk/>
            <pc:sldMk cId="3378159490" sldId="338"/>
            <ac:picMk id="435" creationId="{A9928380-8935-42B7-92EB-99298E4809F1}"/>
          </ac:picMkLst>
        </pc:picChg>
        <pc:picChg chg="mod">
          <ac:chgData name="Lim Kelvin" userId="624f6ae12bb7b72b" providerId="LiveId" clId="{B272414D-B18A-4D81-997D-E20EBAE48599}" dt="2024-12-22T11:34:10.733" v="6157"/>
          <ac:picMkLst>
            <pc:docMk/>
            <pc:sldMk cId="3378159490" sldId="338"/>
            <ac:picMk id="439" creationId="{469F4F30-4259-4E73-AAE3-2C079AAF4A9B}"/>
          </ac:picMkLst>
        </pc:picChg>
        <pc:picChg chg="mod">
          <ac:chgData name="Lim Kelvin" userId="624f6ae12bb7b72b" providerId="LiveId" clId="{B272414D-B18A-4D81-997D-E20EBAE48599}" dt="2024-12-22T11:34:10.733" v="6157"/>
          <ac:picMkLst>
            <pc:docMk/>
            <pc:sldMk cId="3378159490" sldId="338"/>
            <ac:picMk id="443" creationId="{FB4A8900-6EE8-44CE-8AA4-788F089641E9}"/>
          </ac:picMkLst>
        </pc:picChg>
        <pc:picChg chg="mod">
          <ac:chgData name="Lim Kelvin" userId="624f6ae12bb7b72b" providerId="LiveId" clId="{B272414D-B18A-4D81-997D-E20EBAE48599}" dt="2024-12-22T11:34:10.733" v="6157"/>
          <ac:picMkLst>
            <pc:docMk/>
            <pc:sldMk cId="3378159490" sldId="338"/>
            <ac:picMk id="447" creationId="{A45DED8A-FE52-4659-AA12-E1D9599FB506}"/>
          </ac:picMkLst>
        </pc:picChg>
        <pc:picChg chg="mod">
          <ac:chgData name="Lim Kelvin" userId="624f6ae12bb7b72b" providerId="LiveId" clId="{B272414D-B18A-4D81-997D-E20EBAE48599}" dt="2024-12-22T11:34:10.733" v="6157"/>
          <ac:picMkLst>
            <pc:docMk/>
            <pc:sldMk cId="3378159490" sldId="338"/>
            <ac:picMk id="451" creationId="{03CE4581-4B31-4615-B3C6-BEC1256C3024}"/>
          </ac:picMkLst>
        </pc:picChg>
        <pc:picChg chg="mod">
          <ac:chgData name="Lim Kelvin" userId="624f6ae12bb7b72b" providerId="LiveId" clId="{B272414D-B18A-4D81-997D-E20EBAE48599}" dt="2024-12-22T11:34:10.733" v="6157"/>
          <ac:picMkLst>
            <pc:docMk/>
            <pc:sldMk cId="3378159490" sldId="338"/>
            <ac:picMk id="455" creationId="{0F49C16D-A483-4360-AAA6-5CC98A9C07A6}"/>
          </ac:picMkLst>
        </pc:picChg>
        <pc:picChg chg="mod">
          <ac:chgData name="Lim Kelvin" userId="624f6ae12bb7b72b" providerId="LiveId" clId="{B272414D-B18A-4D81-997D-E20EBAE48599}" dt="2024-12-22T11:34:10.733" v="6157"/>
          <ac:picMkLst>
            <pc:docMk/>
            <pc:sldMk cId="3378159490" sldId="338"/>
            <ac:picMk id="459" creationId="{E6E90304-B793-4E99-A6B7-9765DAFFA1F5}"/>
          </ac:picMkLst>
        </pc:picChg>
        <pc:picChg chg="mod">
          <ac:chgData name="Lim Kelvin" userId="624f6ae12bb7b72b" providerId="LiveId" clId="{B272414D-B18A-4D81-997D-E20EBAE48599}" dt="2024-12-22T11:34:10.733" v="6157"/>
          <ac:picMkLst>
            <pc:docMk/>
            <pc:sldMk cId="3378159490" sldId="338"/>
            <ac:picMk id="463" creationId="{B1FB737B-DF1F-45E9-88E7-FE7F3FE98968}"/>
          </ac:picMkLst>
        </pc:picChg>
        <pc:picChg chg="mod">
          <ac:chgData name="Lim Kelvin" userId="624f6ae12bb7b72b" providerId="LiveId" clId="{B272414D-B18A-4D81-997D-E20EBAE48599}" dt="2024-12-22T11:34:10.733" v="6157"/>
          <ac:picMkLst>
            <pc:docMk/>
            <pc:sldMk cId="3378159490" sldId="338"/>
            <ac:picMk id="467" creationId="{C60F7B63-56B8-475B-AF73-67DE9FB8579B}"/>
          </ac:picMkLst>
        </pc:picChg>
        <pc:picChg chg="mod">
          <ac:chgData name="Lim Kelvin" userId="624f6ae12bb7b72b" providerId="LiveId" clId="{B272414D-B18A-4D81-997D-E20EBAE48599}" dt="2024-12-22T11:34:10.733" v="6157"/>
          <ac:picMkLst>
            <pc:docMk/>
            <pc:sldMk cId="3378159490" sldId="338"/>
            <ac:picMk id="469" creationId="{9194CA20-4326-4025-B483-0DCA7EA93175}"/>
          </ac:picMkLst>
        </pc:picChg>
        <pc:picChg chg="mod">
          <ac:chgData name="Lim Kelvin" userId="624f6ae12bb7b72b" providerId="LiveId" clId="{B272414D-B18A-4D81-997D-E20EBAE48599}" dt="2024-12-22T11:34:13.283" v="6159"/>
          <ac:picMkLst>
            <pc:docMk/>
            <pc:sldMk cId="3378159490" sldId="338"/>
            <ac:picMk id="476" creationId="{C588574A-DD87-46E4-AF10-D40AFC6B27A9}"/>
          </ac:picMkLst>
        </pc:picChg>
        <pc:picChg chg="mod">
          <ac:chgData name="Lim Kelvin" userId="624f6ae12bb7b72b" providerId="LiveId" clId="{B272414D-B18A-4D81-997D-E20EBAE48599}" dt="2024-12-22T11:34:13.283" v="6159"/>
          <ac:picMkLst>
            <pc:docMk/>
            <pc:sldMk cId="3378159490" sldId="338"/>
            <ac:picMk id="505" creationId="{730B8985-560F-416A-9161-BD0B95285CFF}"/>
          </ac:picMkLst>
        </pc:picChg>
        <pc:picChg chg="mod">
          <ac:chgData name="Lim Kelvin" userId="624f6ae12bb7b72b" providerId="LiveId" clId="{B272414D-B18A-4D81-997D-E20EBAE48599}" dt="2024-12-22T11:34:13.283" v="6159"/>
          <ac:picMkLst>
            <pc:docMk/>
            <pc:sldMk cId="3378159490" sldId="338"/>
            <ac:picMk id="509" creationId="{BF6E1A6C-C710-4B70-9615-47DFD7AC777A}"/>
          </ac:picMkLst>
        </pc:picChg>
        <pc:picChg chg="mod">
          <ac:chgData name="Lim Kelvin" userId="624f6ae12bb7b72b" providerId="LiveId" clId="{B272414D-B18A-4D81-997D-E20EBAE48599}" dt="2024-12-22T11:34:13.283" v="6159"/>
          <ac:picMkLst>
            <pc:docMk/>
            <pc:sldMk cId="3378159490" sldId="338"/>
            <ac:picMk id="513" creationId="{CA083E10-0C76-4E66-B165-BEAECC689E92}"/>
          </ac:picMkLst>
        </pc:picChg>
        <pc:picChg chg="mod">
          <ac:chgData name="Lim Kelvin" userId="624f6ae12bb7b72b" providerId="LiveId" clId="{B272414D-B18A-4D81-997D-E20EBAE48599}" dt="2024-12-22T11:34:13.283" v="6159"/>
          <ac:picMkLst>
            <pc:docMk/>
            <pc:sldMk cId="3378159490" sldId="338"/>
            <ac:picMk id="517" creationId="{FC0A021B-5086-47A0-9605-B634D5B17B9A}"/>
          </ac:picMkLst>
        </pc:picChg>
        <pc:picChg chg="mod">
          <ac:chgData name="Lim Kelvin" userId="624f6ae12bb7b72b" providerId="LiveId" clId="{B272414D-B18A-4D81-997D-E20EBAE48599}" dt="2024-12-22T11:34:13.283" v="6159"/>
          <ac:picMkLst>
            <pc:docMk/>
            <pc:sldMk cId="3378159490" sldId="338"/>
            <ac:picMk id="521" creationId="{CC171A3B-B074-45EF-8C2C-FDE2ED78F36A}"/>
          </ac:picMkLst>
        </pc:picChg>
        <pc:picChg chg="mod">
          <ac:chgData name="Lim Kelvin" userId="624f6ae12bb7b72b" providerId="LiveId" clId="{B272414D-B18A-4D81-997D-E20EBAE48599}" dt="2024-12-22T11:34:13.283" v="6159"/>
          <ac:picMkLst>
            <pc:docMk/>
            <pc:sldMk cId="3378159490" sldId="338"/>
            <ac:picMk id="525" creationId="{1FA78B69-D6C4-4602-BACF-00A38A313F76}"/>
          </ac:picMkLst>
        </pc:picChg>
        <pc:picChg chg="mod">
          <ac:chgData name="Lim Kelvin" userId="624f6ae12bb7b72b" providerId="LiveId" clId="{B272414D-B18A-4D81-997D-E20EBAE48599}" dt="2024-12-22T11:34:13.283" v="6159"/>
          <ac:picMkLst>
            <pc:docMk/>
            <pc:sldMk cId="3378159490" sldId="338"/>
            <ac:picMk id="529" creationId="{4A83BC88-C223-4715-996D-A90C7F1C787D}"/>
          </ac:picMkLst>
        </pc:picChg>
        <pc:picChg chg="mod">
          <ac:chgData name="Lim Kelvin" userId="624f6ae12bb7b72b" providerId="LiveId" clId="{B272414D-B18A-4D81-997D-E20EBAE48599}" dt="2024-12-22T11:34:13.283" v="6159"/>
          <ac:picMkLst>
            <pc:docMk/>
            <pc:sldMk cId="3378159490" sldId="338"/>
            <ac:picMk id="533" creationId="{3F7B1DDE-1B37-4533-ABD0-15953DC58AA5}"/>
          </ac:picMkLst>
        </pc:picChg>
        <pc:picChg chg="mod">
          <ac:chgData name="Lim Kelvin" userId="624f6ae12bb7b72b" providerId="LiveId" clId="{B272414D-B18A-4D81-997D-E20EBAE48599}" dt="2024-12-22T11:34:13.283" v="6159"/>
          <ac:picMkLst>
            <pc:docMk/>
            <pc:sldMk cId="3378159490" sldId="338"/>
            <ac:picMk id="537" creationId="{07A9398D-1DB3-43C0-BAE8-18597CDA8CFD}"/>
          </ac:picMkLst>
        </pc:picChg>
        <pc:picChg chg="mod">
          <ac:chgData name="Lim Kelvin" userId="624f6ae12bb7b72b" providerId="LiveId" clId="{B272414D-B18A-4D81-997D-E20EBAE48599}" dt="2024-12-22T11:34:13.283" v="6159"/>
          <ac:picMkLst>
            <pc:docMk/>
            <pc:sldMk cId="3378159490" sldId="338"/>
            <ac:picMk id="541" creationId="{37BE0080-F4AE-4F67-9253-B32C9152F65B}"/>
          </ac:picMkLst>
        </pc:picChg>
        <pc:picChg chg="mod">
          <ac:chgData name="Lim Kelvin" userId="624f6ae12bb7b72b" providerId="LiveId" clId="{B272414D-B18A-4D81-997D-E20EBAE48599}" dt="2024-12-22T11:34:13.283" v="6159"/>
          <ac:picMkLst>
            <pc:docMk/>
            <pc:sldMk cId="3378159490" sldId="338"/>
            <ac:picMk id="545" creationId="{603C5413-4DEF-42A8-A03B-507A23651A88}"/>
          </ac:picMkLst>
        </pc:picChg>
        <pc:picChg chg="mod">
          <ac:chgData name="Lim Kelvin" userId="624f6ae12bb7b72b" providerId="LiveId" clId="{B272414D-B18A-4D81-997D-E20EBAE48599}" dt="2024-12-22T11:34:13.283" v="6159"/>
          <ac:picMkLst>
            <pc:docMk/>
            <pc:sldMk cId="3378159490" sldId="338"/>
            <ac:picMk id="549" creationId="{A7E07258-1324-4928-9EF6-2E9EC6E834A4}"/>
          </ac:picMkLst>
        </pc:picChg>
        <pc:picChg chg="mod">
          <ac:chgData name="Lim Kelvin" userId="624f6ae12bb7b72b" providerId="LiveId" clId="{B272414D-B18A-4D81-997D-E20EBAE48599}" dt="2024-12-22T11:34:13.283" v="6159"/>
          <ac:picMkLst>
            <pc:docMk/>
            <pc:sldMk cId="3378159490" sldId="338"/>
            <ac:picMk id="553" creationId="{FA55F34A-0CE1-4852-9BEB-B782F034A955}"/>
          </ac:picMkLst>
        </pc:picChg>
        <pc:picChg chg="mod">
          <ac:chgData name="Lim Kelvin" userId="624f6ae12bb7b72b" providerId="LiveId" clId="{B272414D-B18A-4D81-997D-E20EBAE48599}" dt="2024-12-22T11:34:13.283" v="6159"/>
          <ac:picMkLst>
            <pc:docMk/>
            <pc:sldMk cId="3378159490" sldId="338"/>
            <ac:picMk id="557" creationId="{5220410E-F772-44BA-9CB0-52CD1E418790}"/>
          </ac:picMkLst>
        </pc:picChg>
        <pc:picChg chg="mod">
          <ac:chgData name="Lim Kelvin" userId="624f6ae12bb7b72b" providerId="LiveId" clId="{B272414D-B18A-4D81-997D-E20EBAE48599}" dt="2024-12-22T11:34:13.283" v="6159"/>
          <ac:picMkLst>
            <pc:docMk/>
            <pc:sldMk cId="3378159490" sldId="338"/>
            <ac:picMk id="561" creationId="{20D0AAB3-B439-4204-868F-11C80B3E6867}"/>
          </ac:picMkLst>
        </pc:picChg>
        <pc:picChg chg="mod">
          <ac:chgData name="Lim Kelvin" userId="624f6ae12bb7b72b" providerId="LiveId" clId="{B272414D-B18A-4D81-997D-E20EBAE48599}" dt="2024-12-22T11:34:13.283" v="6159"/>
          <ac:picMkLst>
            <pc:docMk/>
            <pc:sldMk cId="3378159490" sldId="338"/>
            <ac:picMk id="565" creationId="{CBE6CFC3-7DC6-4AA4-A415-448D8DD4BA4D}"/>
          </ac:picMkLst>
        </pc:picChg>
        <pc:picChg chg="mod">
          <ac:chgData name="Lim Kelvin" userId="624f6ae12bb7b72b" providerId="LiveId" clId="{B272414D-B18A-4D81-997D-E20EBAE48599}" dt="2024-12-22T11:34:13.283" v="6159"/>
          <ac:picMkLst>
            <pc:docMk/>
            <pc:sldMk cId="3378159490" sldId="338"/>
            <ac:picMk id="569" creationId="{E4EBF1F6-5A38-4F26-B711-7C2EAD5C07FC}"/>
          </ac:picMkLst>
        </pc:picChg>
        <pc:picChg chg="mod">
          <ac:chgData name="Lim Kelvin" userId="624f6ae12bb7b72b" providerId="LiveId" clId="{B272414D-B18A-4D81-997D-E20EBAE48599}" dt="2024-12-22T11:34:13.283" v="6159"/>
          <ac:picMkLst>
            <pc:docMk/>
            <pc:sldMk cId="3378159490" sldId="338"/>
            <ac:picMk id="573" creationId="{2CF4F0AB-2ECD-4BAB-8EA3-B9F2348FFACC}"/>
          </ac:picMkLst>
        </pc:picChg>
        <pc:picChg chg="mod">
          <ac:chgData name="Lim Kelvin" userId="624f6ae12bb7b72b" providerId="LiveId" clId="{B272414D-B18A-4D81-997D-E20EBAE48599}" dt="2024-12-22T11:34:13.283" v="6159"/>
          <ac:picMkLst>
            <pc:docMk/>
            <pc:sldMk cId="3378159490" sldId="338"/>
            <ac:picMk id="577" creationId="{6FB6F9C3-BFFE-461D-A651-84CC15E4CBC4}"/>
          </ac:picMkLst>
        </pc:picChg>
        <pc:picChg chg="mod">
          <ac:chgData name="Lim Kelvin" userId="624f6ae12bb7b72b" providerId="LiveId" clId="{B272414D-B18A-4D81-997D-E20EBAE48599}" dt="2024-12-22T11:34:13.283" v="6159"/>
          <ac:picMkLst>
            <pc:docMk/>
            <pc:sldMk cId="3378159490" sldId="338"/>
            <ac:picMk id="581" creationId="{F754B11F-F603-487B-B74F-90C5A6D351A4}"/>
          </ac:picMkLst>
        </pc:picChg>
        <pc:picChg chg="mod">
          <ac:chgData name="Lim Kelvin" userId="624f6ae12bb7b72b" providerId="LiveId" clId="{B272414D-B18A-4D81-997D-E20EBAE48599}" dt="2024-12-22T11:34:13.283" v="6159"/>
          <ac:picMkLst>
            <pc:docMk/>
            <pc:sldMk cId="3378159490" sldId="338"/>
            <ac:picMk id="583" creationId="{7B49CFE6-E452-4A0F-9A09-94F22D86A585}"/>
          </ac:picMkLst>
        </pc:picChg>
        <pc:picChg chg="mod">
          <ac:chgData name="Lim Kelvin" userId="624f6ae12bb7b72b" providerId="LiveId" clId="{B272414D-B18A-4D81-997D-E20EBAE48599}" dt="2024-12-22T11:34:17.038" v="6161"/>
          <ac:picMkLst>
            <pc:docMk/>
            <pc:sldMk cId="3378159490" sldId="338"/>
            <ac:picMk id="590" creationId="{C1EDBCBD-A00B-4AF4-943A-2F1E78BF1D0F}"/>
          </ac:picMkLst>
        </pc:picChg>
        <pc:picChg chg="mod">
          <ac:chgData name="Lim Kelvin" userId="624f6ae12bb7b72b" providerId="LiveId" clId="{B272414D-B18A-4D81-997D-E20EBAE48599}" dt="2024-12-22T11:34:17.038" v="6161"/>
          <ac:picMkLst>
            <pc:docMk/>
            <pc:sldMk cId="3378159490" sldId="338"/>
            <ac:picMk id="619" creationId="{1676F0C5-4D02-448D-BB9B-CBCCC6D9A045}"/>
          </ac:picMkLst>
        </pc:picChg>
        <pc:picChg chg="mod">
          <ac:chgData name="Lim Kelvin" userId="624f6ae12bb7b72b" providerId="LiveId" clId="{B272414D-B18A-4D81-997D-E20EBAE48599}" dt="2024-12-22T11:34:17.038" v="6161"/>
          <ac:picMkLst>
            <pc:docMk/>
            <pc:sldMk cId="3378159490" sldId="338"/>
            <ac:picMk id="623" creationId="{11DDC8B6-C4D1-42E3-A281-97B7C495A811}"/>
          </ac:picMkLst>
        </pc:picChg>
        <pc:picChg chg="mod">
          <ac:chgData name="Lim Kelvin" userId="624f6ae12bb7b72b" providerId="LiveId" clId="{B272414D-B18A-4D81-997D-E20EBAE48599}" dt="2024-12-22T11:34:17.038" v="6161"/>
          <ac:picMkLst>
            <pc:docMk/>
            <pc:sldMk cId="3378159490" sldId="338"/>
            <ac:picMk id="627" creationId="{6C7428FF-EF8A-4592-A24F-4D7271BDDD83}"/>
          </ac:picMkLst>
        </pc:picChg>
        <pc:picChg chg="mod">
          <ac:chgData name="Lim Kelvin" userId="624f6ae12bb7b72b" providerId="LiveId" clId="{B272414D-B18A-4D81-997D-E20EBAE48599}" dt="2024-12-22T11:34:17.038" v="6161"/>
          <ac:picMkLst>
            <pc:docMk/>
            <pc:sldMk cId="3378159490" sldId="338"/>
            <ac:picMk id="631" creationId="{6B426BA6-4346-46DB-9FE9-4ED086E24ABE}"/>
          </ac:picMkLst>
        </pc:picChg>
        <pc:picChg chg="mod">
          <ac:chgData name="Lim Kelvin" userId="624f6ae12bb7b72b" providerId="LiveId" clId="{B272414D-B18A-4D81-997D-E20EBAE48599}" dt="2024-12-22T11:34:17.038" v="6161"/>
          <ac:picMkLst>
            <pc:docMk/>
            <pc:sldMk cId="3378159490" sldId="338"/>
            <ac:picMk id="635" creationId="{1B8D8B33-859B-40F4-920B-9C587886522C}"/>
          </ac:picMkLst>
        </pc:picChg>
        <pc:picChg chg="mod">
          <ac:chgData name="Lim Kelvin" userId="624f6ae12bb7b72b" providerId="LiveId" clId="{B272414D-B18A-4D81-997D-E20EBAE48599}" dt="2024-12-22T11:34:17.038" v="6161"/>
          <ac:picMkLst>
            <pc:docMk/>
            <pc:sldMk cId="3378159490" sldId="338"/>
            <ac:picMk id="639" creationId="{ED1C5439-1011-40FB-B67F-81838B0FAC91}"/>
          </ac:picMkLst>
        </pc:picChg>
        <pc:picChg chg="mod">
          <ac:chgData name="Lim Kelvin" userId="624f6ae12bb7b72b" providerId="LiveId" clId="{B272414D-B18A-4D81-997D-E20EBAE48599}" dt="2024-12-22T11:34:17.038" v="6161"/>
          <ac:picMkLst>
            <pc:docMk/>
            <pc:sldMk cId="3378159490" sldId="338"/>
            <ac:picMk id="643" creationId="{46DAD6F2-C5CE-4A04-97F3-12753B242A79}"/>
          </ac:picMkLst>
        </pc:picChg>
        <pc:picChg chg="mod">
          <ac:chgData name="Lim Kelvin" userId="624f6ae12bb7b72b" providerId="LiveId" clId="{B272414D-B18A-4D81-997D-E20EBAE48599}" dt="2024-12-22T11:34:17.038" v="6161"/>
          <ac:picMkLst>
            <pc:docMk/>
            <pc:sldMk cId="3378159490" sldId="338"/>
            <ac:picMk id="647" creationId="{E4253BC3-56C6-4737-AE68-1C81A21B4766}"/>
          </ac:picMkLst>
        </pc:picChg>
        <pc:picChg chg="mod">
          <ac:chgData name="Lim Kelvin" userId="624f6ae12bb7b72b" providerId="LiveId" clId="{B272414D-B18A-4D81-997D-E20EBAE48599}" dt="2024-12-22T11:34:17.038" v="6161"/>
          <ac:picMkLst>
            <pc:docMk/>
            <pc:sldMk cId="3378159490" sldId="338"/>
            <ac:picMk id="651" creationId="{B1D649E8-898E-4CDB-A50A-1894D1DAEFA7}"/>
          </ac:picMkLst>
        </pc:picChg>
        <pc:picChg chg="mod">
          <ac:chgData name="Lim Kelvin" userId="624f6ae12bb7b72b" providerId="LiveId" clId="{B272414D-B18A-4D81-997D-E20EBAE48599}" dt="2024-12-22T11:34:17.038" v="6161"/>
          <ac:picMkLst>
            <pc:docMk/>
            <pc:sldMk cId="3378159490" sldId="338"/>
            <ac:picMk id="655" creationId="{FEE8D801-2E8C-4A01-9E63-16048CC7DC8A}"/>
          </ac:picMkLst>
        </pc:picChg>
        <pc:picChg chg="mod">
          <ac:chgData name="Lim Kelvin" userId="624f6ae12bb7b72b" providerId="LiveId" clId="{B272414D-B18A-4D81-997D-E20EBAE48599}" dt="2024-12-22T11:34:17.038" v="6161"/>
          <ac:picMkLst>
            <pc:docMk/>
            <pc:sldMk cId="3378159490" sldId="338"/>
            <ac:picMk id="659" creationId="{DD6C3B43-5FF5-4B79-8101-6056D6761AE3}"/>
          </ac:picMkLst>
        </pc:picChg>
        <pc:picChg chg="mod">
          <ac:chgData name="Lim Kelvin" userId="624f6ae12bb7b72b" providerId="LiveId" clId="{B272414D-B18A-4D81-997D-E20EBAE48599}" dt="2024-12-22T11:34:17.038" v="6161"/>
          <ac:picMkLst>
            <pc:docMk/>
            <pc:sldMk cId="3378159490" sldId="338"/>
            <ac:picMk id="663" creationId="{15711A07-4938-42D3-8E82-F8F6DA75EFDC}"/>
          </ac:picMkLst>
        </pc:picChg>
        <pc:picChg chg="mod">
          <ac:chgData name="Lim Kelvin" userId="624f6ae12bb7b72b" providerId="LiveId" clId="{B272414D-B18A-4D81-997D-E20EBAE48599}" dt="2024-12-22T11:34:17.038" v="6161"/>
          <ac:picMkLst>
            <pc:docMk/>
            <pc:sldMk cId="3378159490" sldId="338"/>
            <ac:picMk id="667" creationId="{928F6C2C-8C68-43E4-9838-FF8BBFC9411B}"/>
          </ac:picMkLst>
        </pc:picChg>
        <pc:picChg chg="mod">
          <ac:chgData name="Lim Kelvin" userId="624f6ae12bb7b72b" providerId="LiveId" clId="{B272414D-B18A-4D81-997D-E20EBAE48599}" dt="2024-12-22T11:34:17.038" v="6161"/>
          <ac:picMkLst>
            <pc:docMk/>
            <pc:sldMk cId="3378159490" sldId="338"/>
            <ac:picMk id="671" creationId="{7CB92E6D-EE5E-4EE0-8BDF-0094A90D6E63}"/>
          </ac:picMkLst>
        </pc:picChg>
        <pc:picChg chg="mod">
          <ac:chgData name="Lim Kelvin" userId="624f6ae12bb7b72b" providerId="LiveId" clId="{B272414D-B18A-4D81-997D-E20EBAE48599}" dt="2024-12-22T11:34:17.038" v="6161"/>
          <ac:picMkLst>
            <pc:docMk/>
            <pc:sldMk cId="3378159490" sldId="338"/>
            <ac:picMk id="675" creationId="{BDA05686-6A7B-4545-B954-1EAD28DA34E1}"/>
          </ac:picMkLst>
        </pc:picChg>
        <pc:picChg chg="mod">
          <ac:chgData name="Lim Kelvin" userId="624f6ae12bb7b72b" providerId="LiveId" clId="{B272414D-B18A-4D81-997D-E20EBAE48599}" dt="2024-12-22T11:34:17.038" v="6161"/>
          <ac:picMkLst>
            <pc:docMk/>
            <pc:sldMk cId="3378159490" sldId="338"/>
            <ac:picMk id="679" creationId="{6F21D24F-A9B9-42B5-AFDD-8417DC68BAEB}"/>
          </ac:picMkLst>
        </pc:picChg>
        <pc:picChg chg="mod">
          <ac:chgData name="Lim Kelvin" userId="624f6ae12bb7b72b" providerId="LiveId" clId="{B272414D-B18A-4D81-997D-E20EBAE48599}" dt="2024-12-22T11:34:17.038" v="6161"/>
          <ac:picMkLst>
            <pc:docMk/>
            <pc:sldMk cId="3378159490" sldId="338"/>
            <ac:picMk id="683" creationId="{E0E54449-F5C1-46D8-9D53-134516F4B449}"/>
          </ac:picMkLst>
        </pc:picChg>
        <pc:picChg chg="mod">
          <ac:chgData name="Lim Kelvin" userId="624f6ae12bb7b72b" providerId="LiveId" clId="{B272414D-B18A-4D81-997D-E20EBAE48599}" dt="2024-12-22T11:34:17.038" v="6161"/>
          <ac:picMkLst>
            <pc:docMk/>
            <pc:sldMk cId="3378159490" sldId="338"/>
            <ac:picMk id="687" creationId="{463BDE07-D7F1-4052-93D3-14177D46003A}"/>
          </ac:picMkLst>
        </pc:picChg>
        <pc:picChg chg="mod">
          <ac:chgData name="Lim Kelvin" userId="624f6ae12bb7b72b" providerId="LiveId" clId="{B272414D-B18A-4D81-997D-E20EBAE48599}" dt="2024-12-22T11:34:17.038" v="6161"/>
          <ac:picMkLst>
            <pc:docMk/>
            <pc:sldMk cId="3378159490" sldId="338"/>
            <ac:picMk id="691" creationId="{D9AB8741-E47F-457E-901F-3E849263503F}"/>
          </ac:picMkLst>
        </pc:picChg>
        <pc:picChg chg="mod">
          <ac:chgData name="Lim Kelvin" userId="624f6ae12bb7b72b" providerId="LiveId" clId="{B272414D-B18A-4D81-997D-E20EBAE48599}" dt="2024-12-22T11:34:17.038" v="6161"/>
          <ac:picMkLst>
            <pc:docMk/>
            <pc:sldMk cId="3378159490" sldId="338"/>
            <ac:picMk id="695" creationId="{EE7097B0-CF44-4247-8C93-03CC296B6EF6}"/>
          </ac:picMkLst>
        </pc:picChg>
        <pc:picChg chg="mod">
          <ac:chgData name="Lim Kelvin" userId="624f6ae12bb7b72b" providerId="LiveId" clId="{B272414D-B18A-4D81-997D-E20EBAE48599}" dt="2024-12-22T11:34:17.038" v="6161"/>
          <ac:picMkLst>
            <pc:docMk/>
            <pc:sldMk cId="3378159490" sldId="338"/>
            <ac:picMk id="697" creationId="{3C85411B-5954-4BE5-97F5-B1B3C2D973BD}"/>
          </ac:picMkLst>
        </pc:picChg>
        <pc:picChg chg="mod">
          <ac:chgData name="Lim Kelvin" userId="624f6ae12bb7b72b" providerId="LiveId" clId="{B272414D-B18A-4D81-997D-E20EBAE48599}" dt="2024-12-22T11:34:25.868" v="6163"/>
          <ac:picMkLst>
            <pc:docMk/>
            <pc:sldMk cId="3378159490" sldId="338"/>
            <ac:picMk id="704" creationId="{64E7D628-48B1-4166-831D-E60916AA0B00}"/>
          </ac:picMkLst>
        </pc:picChg>
        <pc:picChg chg="mod">
          <ac:chgData name="Lim Kelvin" userId="624f6ae12bb7b72b" providerId="LiveId" clId="{B272414D-B18A-4D81-997D-E20EBAE48599}" dt="2024-12-22T11:34:25.868" v="6163"/>
          <ac:picMkLst>
            <pc:docMk/>
            <pc:sldMk cId="3378159490" sldId="338"/>
            <ac:picMk id="733" creationId="{52DB1CC6-CEC8-4E02-9D7A-268C23788A7E}"/>
          </ac:picMkLst>
        </pc:picChg>
        <pc:picChg chg="mod">
          <ac:chgData name="Lim Kelvin" userId="624f6ae12bb7b72b" providerId="LiveId" clId="{B272414D-B18A-4D81-997D-E20EBAE48599}" dt="2024-12-22T11:34:25.868" v="6163"/>
          <ac:picMkLst>
            <pc:docMk/>
            <pc:sldMk cId="3378159490" sldId="338"/>
            <ac:picMk id="737" creationId="{245C88AB-8000-415B-B4C5-88956F54FFDA}"/>
          </ac:picMkLst>
        </pc:picChg>
        <pc:picChg chg="mod">
          <ac:chgData name="Lim Kelvin" userId="624f6ae12bb7b72b" providerId="LiveId" clId="{B272414D-B18A-4D81-997D-E20EBAE48599}" dt="2024-12-22T11:34:25.868" v="6163"/>
          <ac:picMkLst>
            <pc:docMk/>
            <pc:sldMk cId="3378159490" sldId="338"/>
            <ac:picMk id="741" creationId="{E3F00D5E-E494-4C2F-9589-BF181A7632B5}"/>
          </ac:picMkLst>
        </pc:picChg>
        <pc:picChg chg="mod">
          <ac:chgData name="Lim Kelvin" userId="624f6ae12bb7b72b" providerId="LiveId" clId="{B272414D-B18A-4D81-997D-E20EBAE48599}" dt="2024-12-22T11:34:25.868" v="6163"/>
          <ac:picMkLst>
            <pc:docMk/>
            <pc:sldMk cId="3378159490" sldId="338"/>
            <ac:picMk id="745" creationId="{2F89873B-2E88-430E-A4DF-CC62EC4B7A83}"/>
          </ac:picMkLst>
        </pc:picChg>
        <pc:picChg chg="mod">
          <ac:chgData name="Lim Kelvin" userId="624f6ae12bb7b72b" providerId="LiveId" clId="{B272414D-B18A-4D81-997D-E20EBAE48599}" dt="2024-12-22T11:34:25.868" v="6163"/>
          <ac:picMkLst>
            <pc:docMk/>
            <pc:sldMk cId="3378159490" sldId="338"/>
            <ac:picMk id="749" creationId="{0FC16656-215C-404B-99AE-FE11B3DDC94A}"/>
          </ac:picMkLst>
        </pc:picChg>
        <pc:picChg chg="mod">
          <ac:chgData name="Lim Kelvin" userId="624f6ae12bb7b72b" providerId="LiveId" clId="{B272414D-B18A-4D81-997D-E20EBAE48599}" dt="2024-12-22T11:34:25.868" v="6163"/>
          <ac:picMkLst>
            <pc:docMk/>
            <pc:sldMk cId="3378159490" sldId="338"/>
            <ac:picMk id="753" creationId="{7957992A-146B-41EC-8776-CC59971A28F1}"/>
          </ac:picMkLst>
        </pc:picChg>
        <pc:picChg chg="mod">
          <ac:chgData name="Lim Kelvin" userId="624f6ae12bb7b72b" providerId="LiveId" clId="{B272414D-B18A-4D81-997D-E20EBAE48599}" dt="2024-12-22T11:34:25.868" v="6163"/>
          <ac:picMkLst>
            <pc:docMk/>
            <pc:sldMk cId="3378159490" sldId="338"/>
            <ac:picMk id="757" creationId="{4974084B-BD6B-4A68-87EC-0F005B355BAA}"/>
          </ac:picMkLst>
        </pc:picChg>
        <pc:picChg chg="mod">
          <ac:chgData name="Lim Kelvin" userId="624f6ae12bb7b72b" providerId="LiveId" clId="{B272414D-B18A-4D81-997D-E20EBAE48599}" dt="2024-12-22T11:34:25.868" v="6163"/>
          <ac:picMkLst>
            <pc:docMk/>
            <pc:sldMk cId="3378159490" sldId="338"/>
            <ac:picMk id="761" creationId="{3A3F0FFC-5680-4E4C-BFD4-6B5D56B235CF}"/>
          </ac:picMkLst>
        </pc:picChg>
        <pc:picChg chg="mod">
          <ac:chgData name="Lim Kelvin" userId="624f6ae12bb7b72b" providerId="LiveId" clId="{B272414D-B18A-4D81-997D-E20EBAE48599}" dt="2024-12-22T11:34:25.868" v="6163"/>
          <ac:picMkLst>
            <pc:docMk/>
            <pc:sldMk cId="3378159490" sldId="338"/>
            <ac:picMk id="765" creationId="{C765108A-7E53-4501-B26F-746609B55820}"/>
          </ac:picMkLst>
        </pc:picChg>
        <pc:picChg chg="mod">
          <ac:chgData name="Lim Kelvin" userId="624f6ae12bb7b72b" providerId="LiveId" clId="{B272414D-B18A-4D81-997D-E20EBAE48599}" dt="2024-12-22T11:34:25.868" v="6163"/>
          <ac:picMkLst>
            <pc:docMk/>
            <pc:sldMk cId="3378159490" sldId="338"/>
            <ac:picMk id="769" creationId="{65A52AC0-3068-4B12-BAC0-1FA20D4DE755}"/>
          </ac:picMkLst>
        </pc:picChg>
        <pc:picChg chg="mod">
          <ac:chgData name="Lim Kelvin" userId="624f6ae12bb7b72b" providerId="LiveId" clId="{B272414D-B18A-4D81-997D-E20EBAE48599}" dt="2024-12-22T11:34:25.868" v="6163"/>
          <ac:picMkLst>
            <pc:docMk/>
            <pc:sldMk cId="3378159490" sldId="338"/>
            <ac:picMk id="773" creationId="{16278EF3-9542-4CD3-AFB0-B20A24D40415}"/>
          </ac:picMkLst>
        </pc:picChg>
        <pc:picChg chg="mod">
          <ac:chgData name="Lim Kelvin" userId="624f6ae12bb7b72b" providerId="LiveId" clId="{B272414D-B18A-4D81-997D-E20EBAE48599}" dt="2024-12-22T11:34:25.868" v="6163"/>
          <ac:picMkLst>
            <pc:docMk/>
            <pc:sldMk cId="3378159490" sldId="338"/>
            <ac:picMk id="777" creationId="{C3A489EC-5839-423F-AB34-784C1B9B7E50}"/>
          </ac:picMkLst>
        </pc:picChg>
        <pc:picChg chg="mod">
          <ac:chgData name="Lim Kelvin" userId="624f6ae12bb7b72b" providerId="LiveId" clId="{B272414D-B18A-4D81-997D-E20EBAE48599}" dt="2024-12-22T11:34:25.868" v="6163"/>
          <ac:picMkLst>
            <pc:docMk/>
            <pc:sldMk cId="3378159490" sldId="338"/>
            <ac:picMk id="781" creationId="{6E23554D-6F6D-4526-8C89-E5690971D72E}"/>
          </ac:picMkLst>
        </pc:picChg>
        <pc:picChg chg="mod">
          <ac:chgData name="Lim Kelvin" userId="624f6ae12bb7b72b" providerId="LiveId" clId="{B272414D-B18A-4D81-997D-E20EBAE48599}" dt="2024-12-22T11:34:25.868" v="6163"/>
          <ac:picMkLst>
            <pc:docMk/>
            <pc:sldMk cId="3378159490" sldId="338"/>
            <ac:picMk id="785" creationId="{BB5426B2-B605-4B0B-A3BD-4E674F94F106}"/>
          </ac:picMkLst>
        </pc:picChg>
        <pc:picChg chg="mod">
          <ac:chgData name="Lim Kelvin" userId="624f6ae12bb7b72b" providerId="LiveId" clId="{B272414D-B18A-4D81-997D-E20EBAE48599}" dt="2024-12-22T11:34:25.868" v="6163"/>
          <ac:picMkLst>
            <pc:docMk/>
            <pc:sldMk cId="3378159490" sldId="338"/>
            <ac:picMk id="789" creationId="{B6CCDBEE-43D7-47CA-943E-3DC7D25A37E9}"/>
          </ac:picMkLst>
        </pc:picChg>
        <pc:picChg chg="mod">
          <ac:chgData name="Lim Kelvin" userId="624f6ae12bb7b72b" providerId="LiveId" clId="{B272414D-B18A-4D81-997D-E20EBAE48599}" dt="2024-12-22T11:34:25.868" v="6163"/>
          <ac:picMkLst>
            <pc:docMk/>
            <pc:sldMk cId="3378159490" sldId="338"/>
            <ac:picMk id="793" creationId="{7D78A1C7-0A47-46EB-8852-0C2449C13B9C}"/>
          </ac:picMkLst>
        </pc:picChg>
        <pc:picChg chg="mod">
          <ac:chgData name="Lim Kelvin" userId="624f6ae12bb7b72b" providerId="LiveId" clId="{B272414D-B18A-4D81-997D-E20EBAE48599}" dt="2024-12-22T11:34:25.868" v="6163"/>
          <ac:picMkLst>
            <pc:docMk/>
            <pc:sldMk cId="3378159490" sldId="338"/>
            <ac:picMk id="797" creationId="{4119A13A-0F7E-4EEF-BC34-D5FBA4E5A4D7}"/>
          </ac:picMkLst>
        </pc:picChg>
        <pc:picChg chg="mod">
          <ac:chgData name="Lim Kelvin" userId="624f6ae12bb7b72b" providerId="LiveId" clId="{B272414D-B18A-4D81-997D-E20EBAE48599}" dt="2024-12-22T11:34:25.868" v="6163"/>
          <ac:picMkLst>
            <pc:docMk/>
            <pc:sldMk cId="3378159490" sldId="338"/>
            <ac:picMk id="801" creationId="{B0F61209-85E0-4183-9E18-BB860C07E8A1}"/>
          </ac:picMkLst>
        </pc:picChg>
        <pc:picChg chg="mod">
          <ac:chgData name="Lim Kelvin" userId="624f6ae12bb7b72b" providerId="LiveId" clId="{B272414D-B18A-4D81-997D-E20EBAE48599}" dt="2024-12-22T11:34:25.868" v="6163"/>
          <ac:picMkLst>
            <pc:docMk/>
            <pc:sldMk cId="3378159490" sldId="338"/>
            <ac:picMk id="805" creationId="{DCBE8EE9-95ED-4051-8CC3-274E03514C31}"/>
          </ac:picMkLst>
        </pc:picChg>
        <pc:picChg chg="mod">
          <ac:chgData name="Lim Kelvin" userId="624f6ae12bb7b72b" providerId="LiveId" clId="{B272414D-B18A-4D81-997D-E20EBAE48599}" dt="2024-12-22T11:34:25.868" v="6163"/>
          <ac:picMkLst>
            <pc:docMk/>
            <pc:sldMk cId="3378159490" sldId="338"/>
            <ac:picMk id="809" creationId="{40D536EF-2B43-45C2-8791-D3DB5E3B376D}"/>
          </ac:picMkLst>
        </pc:picChg>
        <pc:picChg chg="mod">
          <ac:chgData name="Lim Kelvin" userId="624f6ae12bb7b72b" providerId="LiveId" clId="{B272414D-B18A-4D81-997D-E20EBAE48599}" dt="2024-12-22T11:34:25.868" v="6163"/>
          <ac:picMkLst>
            <pc:docMk/>
            <pc:sldMk cId="3378159490" sldId="338"/>
            <ac:picMk id="811" creationId="{090B19C5-4F27-49ED-97BD-7BA7976A0221}"/>
          </ac:picMkLst>
        </pc:picChg>
      </pc:sldChg>
      <pc:sldChg chg="delSp modSp add del mod modTransition modAnim">
        <pc:chgData name="Lim Kelvin" userId="624f6ae12bb7b72b" providerId="LiveId" clId="{B272414D-B18A-4D81-997D-E20EBAE48599}" dt="2024-12-22T12:50:48.893" v="7091" actId="47"/>
        <pc:sldMkLst>
          <pc:docMk/>
          <pc:sldMk cId="3834568545" sldId="339"/>
        </pc:sldMkLst>
        <pc:spChg chg="mod">
          <ac:chgData name="Lim Kelvin" userId="624f6ae12bb7b72b" providerId="LiveId" clId="{B272414D-B18A-4D81-997D-E20EBAE48599}" dt="2024-12-22T11:36:56.714" v="6180" actId="27636"/>
          <ac:spMkLst>
            <pc:docMk/>
            <pc:sldMk cId="3834568545" sldId="339"/>
            <ac:spMk id="20" creationId="{F97C61BC-B766-4A9B-8DD6-CDD9982FB140}"/>
          </ac:spMkLst>
        </pc:spChg>
        <pc:spChg chg="mod">
          <ac:chgData name="Lim Kelvin" userId="624f6ae12bb7b72b" providerId="LiveId" clId="{B272414D-B18A-4D81-997D-E20EBAE48599}" dt="2024-12-22T11:36:56.729" v="6182" actId="27636"/>
          <ac:spMkLst>
            <pc:docMk/>
            <pc:sldMk cId="3834568545" sldId="339"/>
            <ac:spMk id="38" creationId="{9AC1EABA-2C5B-4036-9403-F13AD0B2E624}"/>
          </ac:spMkLst>
        </pc:spChg>
        <pc:spChg chg="mod">
          <ac:chgData name="Lim Kelvin" userId="624f6ae12bb7b72b" providerId="LiveId" clId="{B272414D-B18A-4D81-997D-E20EBAE48599}" dt="2024-12-22T11:36:56.738" v="6183" actId="27636"/>
          <ac:spMkLst>
            <pc:docMk/>
            <pc:sldMk cId="3834568545" sldId="339"/>
            <ac:spMk id="78" creationId="{1E7C70FD-FC7E-4A3E-B369-D8FCFE37575D}"/>
          </ac:spMkLst>
        </pc:spChg>
        <pc:spChg chg="mod">
          <ac:chgData name="Lim Kelvin" userId="624f6ae12bb7b72b" providerId="LiveId" clId="{B272414D-B18A-4D81-997D-E20EBAE48599}" dt="2024-12-22T11:36:56.748" v="6185" actId="27636"/>
          <ac:spMkLst>
            <pc:docMk/>
            <pc:sldMk cId="3834568545" sldId="339"/>
            <ac:spMk id="99" creationId="{38854133-984D-4D09-B367-DD8FE5C19DF1}"/>
          </ac:spMkLst>
        </pc:spChg>
        <pc:spChg chg="mod">
          <ac:chgData name="Lim Kelvin" userId="624f6ae12bb7b72b" providerId="LiveId" clId="{B272414D-B18A-4D81-997D-E20EBAE48599}" dt="2024-12-22T11:36:56.760" v="6189" actId="27636"/>
          <ac:spMkLst>
            <pc:docMk/>
            <pc:sldMk cId="3834568545" sldId="339"/>
            <ac:spMk id="117" creationId="{DAAF0F44-863A-4278-91B9-5DFDDA06F79C}"/>
          </ac:spMkLst>
        </pc:spChg>
        <pc:spChg chg="mod">
          <ac:chgData name="Lim Kelvin" userId="624f6ae12bb7b72b" providerId="LiveId" clId="{B272414D-B18A-4D81-997D-E20EBAE48599}" dt="2024-12-22T11:36:56.771" v="6192" actId="27636"/>
          <ac:spMkLst>
            <pc:docMk/>
            <pc:sldMk cId="3834568545" sldId="339"/>
            <ac:spMk id="250" creationId="{FFD9E399-E942-43B9-B2E4-3E118ADB81F6}"/>
          </ac:spMkLst>
        </pc:spChg>
        <pc:spChg chg="mod">
          <ac:chgData name="Lim Kelvin" userId="624f6ae12bb7b72b" providerId="LiveId" clId="{B272414D-B18A-4D81-997D-E20EBAE48599}" dt="2024-12-22T11:36:56.828" v="6200" actId="27636"/>
          <ac:spMkLst>
            <pc:docMk/>
            <pc:sldMk cId="3834568545" sldId="339"/>
            <ac:spMk id="283" creationId="{797D917A-D1B8-46F1-A315-6E6C1DB05873}"/>
          </ac:spMkLst>
        </pc:spChg>
        <pc:spChg chg="mod">
          <ac:chgData name="Lim Kelvin" userId="624f6ae12bb7b72b" providerId="LiveId" clId="{B272414D-B18A-4D81-997D-E20EBAE48599}" dt="2024-12-22T11:36:56.833" v="6201" actId="27636"/>
          <ac:spMkLst>
            <pc:docMk/>
            <pc:sldMk cId="3834568545" sldId="339"/>
            <ac:spMk id="295" creationId="{DA2BEDDC-E78B-4B90-8246-5F73F4E720D8}"/>
          </ac:spMkLst>
        </pc:spChg>
        <pc:spChg chg="mod">
          <ac:chgData name="Lim Kelvin" userId="624f6ae12bb7b72b" providerId="LiveId" clId="{B272414D-B18A-4D81-997D-E20EBAE48599}" dt="2024-12-22T11:36:56.816" v="6197" actId="27636"/>
          <ac:spMkLst>
            <pc:docMk/>
            <pc:sldMk cId="3834568545" sldId="339"/>
            <ac:spMk id="311" creationId="{573DDACB-93E6-4ECC-BF4D-B6CBBB879B99}"/>
          </ac:spMkLst>
        </pc:spChg>
        <pc:spChg chg="mod">
          <ac:chgData name="Lim Kelvin" userId="624f6ae12bb7b72b" providerId="LiveId" clId="{B272414D-B18A-4D81-997D-E20EBAE48599}" dt="2024-12-22T11:36:56.840" v="6202" actId="27636"/>
          <ac:spMkLst>
            <pc:docMk/>
            <pc:sldMk cId="3834568545" sldId="339"/>
            <ac:spMk id="343" creationId="{EBB8C80A-DF12-4E43-990E-1F1F0DAE9F27}"/>
          </ac:spMkLst>
        </pc:spChg>
        <pc:spChg chg="mod">
          <ac:chgData name="Lim Kelvin" userId="624f6ae12bb7b72b" providerId="LiveId" clId="{B272414D-B18A-4D81-997D-E20EBAE48599}" dt="2024-12-22T11:36:56.865" v="6206" actId="27636"/>
          <ac:spMkLst>
            <pc:docMk/>
            <pc:sldMk cId="3834568545" sldId="339"/>
            <ac:spMk id="364" creationId="{D7578584-C4EE-4776-9FDA-95DF259B6AE1}"/>
          </ac:spMkLst>
        </pc:spChg>
        <pc:spChg chg="mod">
          <ac:chgData name="Lim Kelvin" userId="624f6ae12bb7b72b" providerId="LiveId" clId="{B272414D-B18A-4D81-997D-E20EBAE48599}" dt="2024-12-22T11:36:56.868" v="6207" actId="27636"/>
          <ac:spMkLst>
            <pc:docMk/>
            <pc:sldMk cId="3834568545" sldId="339"/>
            <ac:spMk id="397" creationId="{419CD8C6-223B-4CA5-9FE2-A08643A11574}"/>
          </ac:spMkLst>
        </pc:spChg>
        <pc:spChg chg="mod">
          <ac:chgData name="Lim Kelvin" userId="624f6ae12bb7b72b" providerId="LiveId" clId="{B272414D-B18A-4D81-997D-E20EBAE48599}" dt="2024-12-22T11:36:56.861" v="6205" actId="27636"/>
          <ac:spMkLst>
            <pc:docMk/>
            <pc:sldMk cId="3834568545" sldId="339"/>
            <ac:spMk id="409" creationId="{417B5646-9794-4803-9F86-51DBA785EB38}"/>
          </ac:spMkLst>
        </pc:spChg>
        <pc:spChg chg="mod">
          <ac:chgData name="Lim Kelvin" userId="624f6ae12bb7b72b" providerId="LiveId" clId="{B272414D-B18A-4D81-997D-E20EBAE48599}" dt="2024-12-22T11:36:56.849" v="6203" actId="27636"/>
          <ac:spMkLst>
            <pc:docMk/>
            <pc:sldMk cId="3834568545" sldId="339"/>
            <ac:spMk id="425" creationId="{D11F8C4A-5C68-4E79-ABEB-6459B26EE375}"/>
          </ac:spMkLst>
        </pc:spChg>
        <pc:spChg chg="mod">
          <ac:chgData name="Lim Kelvin" userId="624f6ae12bb7b72b" providerId="LiveId" clId="{B272414D-B18A-4D81-997D-E20EBAE48599}" dt="2024-12-22T11:36:56.855" v="6204" actId="27636"/>
          <ac:spMkLst>
            <pc:docMk/>
            <pc:sldMk cId="3834568545" sldId="339"/>
            <ac:spMk id="457" creationId="{4F5F1ED6-9D0D-4B36-ACA4-4066F468C64A}"/>
          </ac:spMkLst>
        </pc:spChg>
        <pc:spChg chg="mod">
          <ac:chgData name="Lim Kelvin" userId="624f6ae12bb7b72b" providerId="LiveId" clId="{B272414D-B18A-4D81-997D-E20EBAE48599}" dt="2024-12-22T11:36:56.702" v="6178" actId="27636"/>
          <ac:spMkLst>
            <pc:docMk/>
            <pc:sldMk cId="3834568545" sldId="339"/>
            <ac:spMk id="478" creationId="{6A12F63E-99E3-496E-AA1D-03DCC18EAEF3}"/>
          </ac:spMkLst>
        </pc:spChg>
        <pc:spChg chg="mod">
          <ac:chgData name="Lim Kelvin" userId="624f6ae12bb7b72b" providerId="LiveId" clId="{B272414D-B18A-4D81-997D-E20EBAE48599}" dt="2024-12-22T11:36:56.767" v="6191" actId="27636"/>
          <ac:spMkLst>
            <pc:docMk/>
            <pc:sldMk cId="3834568545" sldId="339"/>
            <ac:spMk id="511" creationId="{8AE06C81-23B3-4A67-BF2B-1B46C100A7DD}"/>
          </ac:spMkLst>
        </pc:spChg>
        <pc:spChg chg="mod">
          <ac:chgData name="Lim Kelvin" userId="624f6ae12bb7b72b" providerId="LiveId" clId="{B272414D-B18A-4D81-997D-E20EBAE48599}" dt="2024-12-22T11:36:56.821" v="6198" actId="27636"/>
          <ac:spMkLst>
            <pc:docMk/>
            <pc:sldMk cId="3834568545" sldId="339"/>
            <ac:spMk id="523" creationId="{95675FBE-D55D-4C60-A282-C4743CB16F58}"/>
          </ac:spMkLst>
        </pc:spChg>
        <pc:spChg chg="mod">
          <ac:chgData name="Lim Kelvin" userId="624f6ae12bb7b72b" providerId="LiveId" clId="{B272414D-B18A-4D81-997D-E20EBAE48599}" dt="2024-12-22T11:36:56.788" v="6194" actId="27636"/>
          <ac:spMkLst>
            <pc:docMk/>
            <pc:sldMk cId="3834568545" sldId="339"/>
            <ac:spMk id="539" creationId="{6D22CA51-4F21-4526-BBB7-855E1778EB1D}"/>
          </ac:spMkLst>
        </pc:spChg>
        <pc:spChg chg="mod">
          <ac:chgData name="Lim Kelvin" userId="624f6ae12bb7b72b" providerId="LiveId" clId="{B272414D-B18A-4D81-997D-E20EBAE48599}" dt="2024-12-22T11:36:56.709" v="6179" actId="27636"/>
          <ac:spMkLst>
            <pc:docMk/>
            <pc:sldMk cId="3834568545" sldId="339"/>
            <ac:spMk id="571" creationId="{4EE789DB-B5A4-470C-9E93-88EEBF470278}"/>
          </ac:spMkLst>
        </pc:spChg>
        <pc:spChg chg="mod">
          <ac:chgData name="Lim Kelvin" userId="624f6ae12bb7b72b" providerId="LiveId" clId="{B272414D-B18A-4D81-997D-E20EBAE48599}" dt="2024-12-22T11:36:56.765" v="6190" actId="27636"/>
          <ac:spMkLst>
            <pc:docMk/>
            <pc:sldMk cId="3834568545" sldId="339"/>
            <ac:spMk id="592" creationId="{C800E91B-0512-45D7-A59A-71E6E78DA41E}"/>
          </ac:spMkLst>
        </pc:spChg>
        <pc:spChg chg="mod">
          <ac:chgData name="Lim Kelvin" userId="624f6ae12bb7b72b" providerId="LiveId" clId="{B272414D-B18A-4D81-997D-E20EBAE48599}" dt="2024-12-22T11:36:56.750" v="6186" actId="27636"/>
          <ac:spMkLst>
            <pc:docMk/>
            <pc:sldMk cId="3834568545" sldId="339"/>
            <ac:spMk id="625" creationId="{4337DD29-A45E-4045-BF7E-12639A7074DD}"/>
          </ac:spMkLst>
        </pc:spChg>
        <pc:spChg chg="mod">
          <ac:chgData name="Lim Kelvin" userId="624f6ae12bb7b72b" providerId="LiveId" clId="{B272414D-B18A-4D81-997D-E20EBAE48599}" dt="2024-12-22T11:36:56.825" v="6199" actId="27636"/>
          <ac:spMkLst>
            <pc:docMk/>
            <pc:sldMk cId="3834568545" sldId="339"/>
            <ac:spMk id="637" creationId="{3EF17495-D280-4BC8-A6C5-D8E89919CD46}"/>
          </ac:spMkLst>
        </pc:spChg>
        <pc:spChg chg="mod">
          <ac:chgData name="Lim Kelvin" userId="624f6ae12bb7b72b" providerId="LiveId" clId="{B272414D-B18A-4D81-997D-E20EBAE48599}" dt="2024-12-22T11:36:56.797" v="6195" actId="27636"/>
          <ac:spMkLst>
            <pc:docMk/>
            <pc:sldMk cId="3834568545" sldId="339"/>
            <ac:spMk id="653" creationId="{5ED6827E-0817-4948-A689-0DF81CAAABEF}"/>
          </ac:spMkLst>
        </pc:spChg>
        <pc:spChg chg="mod">
          <ac:chgData name="Lim Kelvin" userId="624f6ae12bb7b72b" providerId="LiveId" clId="{B272414D-B18A-4D81-997D-E20EBAE48599}" dt="2024-12-22T11:36:56.779" v="6193" actId="27636"/>
          <ac:spMkLst>
            <pc:docMk/>
            <pc:sldMk cId="3834568545" sldId="339"/>
            <ac:spMk id="685" creationId="{B3E88600-2352-4FCB-BA6F-68F41AE4A425}"/>
          </ac:spMkLst>
        </pc:spChg>
        <pc:spChg chg="mod">
          <ac:chgData name="Lim Kelvin" userId="624f6ae12bb7b72b" providerId="LiveId" clId="{B272414D-B18A-4D81-997D-E20EBAE48599}" dt="2024-12-22T11:36:56.755" v="6187" actId="27636"/>
          <ac:spMkLst>
            <pc:docMk/>
            <pc:sldMk cId="3834568545" sldId="339"/>
            <ac:spMk id="706" creationId="{616E747E-2C29-41F1-8173-D1B348BD58C0}"/>
          </ac:spMkLst>
        </pc:spChg>
        <pc:spChg chg="mod">
          <ac:chgData name="Lim Kelvin" userId="624f6ae12bb7b72b" providerId="LiveId" clId="{B272414D-B18A-4D81-997D-E20EBAE48599}" dt="2024-12-22T11:36:56.757" v="6188" actId="27636"/>
          <ac:spMkLst>
            <pc:docMk/>
            <pc:sldMk cId="3834568545" sldId="339"/>
            <ac:spMk id="739" creationId="{7FFF1788-AE87-4EDD-9C22-8FE08054C97B}"/>
          </ac:spMkLst>
        </pc:spChg>
        <pc:spChg chg="mod">
          <ac:chgData name="Lim Kelvin" userId="624f6ae12bb7b72b" providerId="LiveId" clId="{B272414D-B18A-4D81-997D-E20EBAE48599}" dt="2024-12-22T11:36:56.743" v="6184" actId="27636"/>
          <ac:spMkLst>
            <pc:docMk/>
            <pc:sldMk cId="3834568545" sldId="339"/>
            <ac:spMk id="751" creationId="{F5FF3292-2A8C-4EDD-8AE7-1CF65FA456C8}"/>
          </ac:spMkLst>
        </pc:spChg>
        <pc:spChg chg="mod">
          <ac:chgData name="Lim Kelvin" userId="624f6ae12bb7b72b" providerId="LiveId" clId="{B272414D-B18A-4D81-997D-E20EBAE48599}" dt="2024-12-22T11:36:56.807" v="6196" actId="27636"/>
          <ac:spMkLst>
            <pc:docMk/>
            <pc:sldMk cId="3834568545" sldId="339"/>
            <ac:spMk id="767" creationId="{99AC5E3B-9488-48FE-AE78-4D687105D369}"/>
          </ac:spMkLst>
        </pc:spChg>
        <pc:spChg chg="mod">
          <ac:chgData name="Lim Kelvin" userId="624f6ae12bb7b72b" providerId="LiveId" clId="{B272414D-B18A-4D81-997D-E20EBAE48599}" dt="2024-12-22T11:36:56.722" v="6181" actId="27636"/>
          <ac:spMkLst>
            <pc:docMk/>
            <pc:sldMk cId="3834568545" sldId="339"/>
            <ac:spMk id="799" creationId="{FF89D116-D900-4D9B-8FCE-E51BA13942BA}"/>
          </ac:spMkLst>
        </pc:spChg>
        <pc:grpChg chg="del mod">
          <ac:chgData name="Lim Kelvin" userId="624f6ae12bb7b72b" providerId="LiveId" clId="{B272414D-B18A-4D81-997D-E20EBAE48599}" dt="2024-12-22T11:37:32.155" v="6208" actId="478"/>
          <ac:grpSpMkLst>
            <pc:docMk/>
            <pc:sldMk cId="3834568545" sldId="339"/>
            <ac:grpSpMk id="6" creationId="{79338CA7-6D03-40F7-8C53-5C549B356F86}"/>
          </ac:grpSpMkLst>
        </pc:grpChg>
      </pc:sldChg>
      <pc:sldChg chg="add del setBg">
        <pc:chgData name="Lim Kelvin" userId="624f6ae12bb7b72b" providerId="LiveId" clId="{B272414D-B18A-4D81-997D-E20EBAE48599}" dt="2024-12-22T12:50:38.967" v="7085"/>
        <pc:sldMkLst>
          <pc:docMk/>
          <pc:sldMk cId="734369426" sldId="340"/>
        </pc:sldMkLst>
      </pc:sldChg>
      <pc:sldChg chg="modSp add del mod">
        <pc:chgData name="Lim Kelvin" userId="624f6ae12bb7b72b" providerId="LiveId" clId="{B272414D-B18A-4D81-997D-E20EBAE48599}" dt="2024-12-22T11:38:55.217" v="6367" actId="47"/>
        <pc:sldMkLst>
          <pc:docMk/>
          <pc:sldMk cId="973972787" sldId="340"/>
        </pc:sldMkLst>
        <pc:grpChg chg="mod">
          <ac:chgData name="Lim Kelvin" userId="624f6ae12bb7b72b" providerId="LiveId" clId="{B272414D-B18A-4D81-997D-E20EBAE48599}" dt="2024-12-22T11:38:54.255" v="6366" actId="14100"/>
          <ac:grpSpMkLst>
            <pc:docMk/>
            <pc:sldMk cId="973972787" sldId="340"/>
            <ac:grpSpMk id="8" creationId="{532F4B04-3475-45A7-9FFC-E270C9ED6D66}"/>
          </ac:grpSpMkLst>
        </pc:grpChg>
      </pc:sldChg>
      <pc:sldChg chg="modSp add del mod">
        <pc:chgData name="Lim Kelvin" userId="624f6ae12bb7b72b" providerId="LiveId" clId="{B272414D-B18A-4D81-997D-E20EBAE48599}" dt="2024-12-22T11:40:59.779" v="6374" actId="47"/>
        <pc:sldMkLst>
          <pc:docMk/>
          <pc:sldMk cId="2293096271" sldId="340"/>
        </pc:sldMkLst>
        <pc:grpChg chg="mod">
          <ac:chgData name="Lim Kelvin" userId="624f6ae12bb7b72b" providerId="LiveId" clId="{B272414D-B18A-4D81-997D-E20EBAE48599}" dt="2024-12-22T11:39:33.486" v="6372" actId="14100"/>
          <ac:grpSpMkLst>
            <pc:docMk/>
            <pc:sldMk cId="2293096271" sldId="340"/>
            <ac:grpSpMk id="8" creationId="{532F4B04-3475-45A7-9FFC-E270C9ED6D66}"/>
          </ac:grpSpMkLst>
        </pc:grpChg>
      </pc:sldChg>
      <pc:sldChg chg="addSp delSp modSp add del mod ord modTransition">
        <pc:chgData name="Lim Kelvin" userId="624f6ae12bb7b72b" providerId="LiveId" clId="{B272414D-B18A-4D81-997D-E20EBAE48599}" dt="2024-12-22T16:07:07.085" v="9342" actId="478"/>
        <pc:sldMkLst>
          <pc:docMk/>
          <pc:sldMk cId="4263013243" sldId="340"/>
        </pc:sldMkLst>
        <pc:spChg chg="mod">
          <ac:chgData name="Lim Kelvin" userId="624f6ae12bb7b72b" providerId="LiveId" clId="{B272414D-B18A-4D81-997D-E20EBAE48599}" dt="2024-12-22T11:51:37.535" v="6538" actId="164"/>
          <ac:spMkLst>
            <pc:docMk/>
            <pc:sldMk cId="4263013243" sldId="340"/>
            <ac:spMk id="3" creationId="{24CEAC2F-4D57-4433-BC06-882985814A8B}"/>
          </ac:spMkLst>
        </pc:spChg>
        <pc:spChg chg="add del mod">
          <ac:chgData name="Lim Kelvin" userId="624f6ae12bb7b72b" providerId="LiveId" clId="{B272414D-B18A-4D81-997D-E20EBAE48599}" dt="2024-12-22T16:07:07.085" v="9342" actId="478"/>
          <ac:spMkLst>
            <pc:docMk/>
            <pc:sldMk cId="4263013243" sldId="340"/>
            <ac:spMk id="7" creationId="{1D71EF6B-3E5A-4363-9A34-55ED4234A49F}"/>
          </ac:spMkLst>
        </pc:spChg>
        <pc:spChg chg="mod">
          <ac:chgData name="Lim Kelvin" userId="624f6ae12bb7b72b" providerId="LiveId" clId="{B272414D-B18A-4D81-997D-E20EBAE48599}" dt="2024-12-22T11:51:37.535" v="6538" actId="164"/>
          <ac:spMkLst>
            <pc:docMk/>
            <pc:sldMk cId="4263013243" sldId="340"/>
            <ac:spMk id="18" creationId="{BF147B1C-F6E8-429B-83C7-F6C32066C62C}"/>
          </ac:spMkLst>
        </pc:spChg>
        <pc:spChg chg="mod">
          <ac:chgData name="Lim Kelvin" userId="624f6ae12bb7b72b" providerId="LiveId" clId="{B272414D-B18A-4D81-997D-E20EBAE48599}" dt="2024-12-22T11:51:37.535" v="6538" actId="164"/>
          <ac:spMkLst>
            <pc:docMk/>
            <pc:sldMk cId="4263013243" sldId="340"/>
            <ac:spMk id="20" creationId="{F97C61BC-B766-4A9B-8DD6-CDD9982FB140}"/>
          </ac:spMkLst>
        </pc:spChg>
        <pc:spChg chg="mod">
          <ac:chgData name="Lim Kelvin" userId="624f6ae12bb7b72b" providerId="LiveId" clId="{B272414D-B18A-4D81-997D-E20EBAE48599}" dt="2024-12-22T11:51:37.535" v="6538" actId="164"/>
          <ac:spMkLst>
            <pc:docMk/>
            <pc:sldMk cId="4263013243" sldId="340"/>
            <ac:spMk id="92" creationId="{790025B0-A7AF-43B3-B299-9DD6BE088B38}"/>
          </ac:spMkLst>
        </pc:spChg>
        <pc:spChg chg="mod">
          <ac:chgData name="Lim Kelvin" userId="624f6ae12bb7b72b" providerId="LiveId" clId="{B272414D-B18A-4D81-997D-E20EBAE48599}" dt="2024-12-22T11:51:37.535" v="6538" actId="164"/>
          <ac:spMkLst>
            <pc:docMk/>
            <pc:sldMk cId="4263013243" sldId="340"/>
            <ac:spMk id="109" creationId="{B7BA8BA4-1DC3-44AF-953A-7F1E06A7BD43}"/>
          </ac:spMkLst>
        </pc:spChg>
        <pc:spChg chg="mod">
          <ac:chgData name="Lim Kelvin" userId="624f6ae12bb7b72b" providerId="LiveId" clId="{B272414D-B18A-4D81-997D-E20EBAE48599}" dt="2024-12-22T11:45:06.923" v="6418"/>
          <ac:spMkLst>
            <pc:docMk/>
            <pc:sldMk cId="4263013243" sldId="340"/>
            <ac:spMk id="131" creationId="{5FA82447-0F80-4EE9-877A-116D9FC847A1}"/>
          </ac:spMkLst>
        </pc:spChg>
        <pc:spChg chg="mod">
          <ac:chgData name="Lim Kelvin" userId="624f6ae12bb7b72b" providerId="LiveId" clId="{B272414D-B18A-4D81-997D-E20EBAE48599}" dt="2024-12-22T11:44:01.211" v="6385"/>
          <ac:spMkLst>
            <pc:docMk/>
            <pc:sldMk cId="4263013243" sldId="340"/>
            <ac:spMk id="134" creationId="{1E5D4181-A04B-4B4F-B714-2559B3443628}"/>
          </ac:spMkLst>
        </pc:spChg>
        <pc:spChg chg="mod">
          <ac:chgData name="Lim Kelvin" userId="624f6ae12bb7b72b" providerId="LiveId" clId="{B272414D-B18A-4D81-997D-E20EBAE48599}" dt="2024-12-22T11:45:36.455" v="6434" actId="20577"/>
          <ac:spMkLst>
            <pc:docMk/>
            <pc:sldMk cId="4263013243" sldId="340"/>
            <ac:spMk id="136" creationId="{A2F236F5-F4CF-44BF-A629-6C394C36830B}"/>
          </ac:spMkLst>
        </pc:spChg>
        <pc:spChg chg="mod">
          <ac:chgData name="Lim Kelvin" userId="624f6ae12bb7b72b" providerId="LiveId" clId="{B272414D-B18A-4D81-997D-E20EBAE48599}" dt="2024-12-22T11:45:15.019" v="6419"/>
          <ac:spMkLst>
            <pc:docMk/>
            <pc:sldMk cId="4263013243" sldId="340"/>
            <ac:spMk id="139" creationId="{A2DC6594-ADD0-41A0-B669-6BEEC6E12199}"/>
          </ac:spMkLst>
        </pc:spChg>
        <pc:spChg chg="mod">
          <ac:chgData name="Lim Kelvin" userId="624f6ae12bb7b72b" providerId="LiveId" clId="{B272414D-B18A-4D81-997D-E20EBAE48599}" dt="2024-12-22T11:50:14.598" v="6529" actId="20577"/>
          <ac:spMkLst>
            <pc:docMk/>
            <pc:sldMk cId="4263013243" sldId="340"/>
            <ac:spMk id="141" creationId="{DC789241-2009-451A-8604-15EC109DFBD5}"/>
          </ac:spMkLst>
        </pc:spChg>
        <pc:spChg chg="mod">
          <ac:chgData name="Lim Kelvin" userId="624f6ae12bb7b72b" providerId="LiveId" clId="{B272414D-B18A-4D81-997D-E20EBAE48599}" dt="2024-12-22T11:48:45.085" v="6435"/>
          <ac:spMkLst>
            <pc:docMk/>
            <pc:sldMk cId="4263013243" sldId="340"/>
            <ac:spMk id="144" creationId="{9CE51038-F256-4C7A-BD79-BF614FB3ABA5}"/>
          </ac:spMkLst>
        </pc:spChg>
        <pc:spChg chg="add del mod">
          <ac:chgData name="Lim Kelvin" userId="624f6ae12bb7b72b" providerId="LiveId" clId="{B272414D-B18A-4D81-997D-E20EBAE48599}" dt="2024-12-22T16:07:05.558" v="9341"/>
          <ac:spMkLst>
            <pc:docMk/>
            <pc:sldMk cId="4263013243" sldId="340"/>
            <ac:spMk id="145" creationId="{EBC7FE32-A327-4754-842F-E455684AA0A8}"/>
          </ac:spMkLst>
        </pc:spChg>
        <pc:grpChg chg="mod">
          <ac:chgData name="Lim Kelvin" userId="624f6ae12bb7b72b" providerId="LiveId" clId="{B272414D-B18A-4D81-997D-E20EBAE48599}" dt="2024-12-22T11:51:37.535" v="6538" actId="164"/>
          <ac:grpSpMkLst>
            <pc:docMk/>
            <pc:sldMk cId="4263013243" sldId="340"/>
            <ac:grpSpMk id="2" creationId="{4DCFD059-CDC9-4484-A021-360FEA5FBB66}"/>
          </ac:grpSpMkLst>
        </pc:grpChg>
        <pc:grpChg chg="mod">
          <ac:chgData name="Lim Kelvin" userId="624f6ae12bb7b72b" providerId="LiveId" clId="{B272414D-B18A-4D81-997D-E20EBAE48599}" dt="2024-12-22T11:51:37.535" v="6538" actId="164"/>
          <ac:grpSpMkLst>
            <pc:docMk/>
            <pc:sldMk cId="4263013243" sldId="340"/>
            <ac:grpSpMk id="5" creationId="{5C972B7F-3970-4C3B-A089-8CABC4A5B0CE}"/>
          </ac:grpSpMkLst>
        </pc:grpChg>
        <pc:grpChg chg="add mod">
          <ac:chgData name="Lim Kelvin" userId="624f6ae12bb7b72b" providerId="LiveId" clId="{B272414D-B18A-4D81-997D-E20EBAE48599}" dt="2024-12-22T11:51:37.535" v="6538" actId="164"/>
          <ac:grpSpMkLst>
            <pc:docMk/>
            <pc:sldMk cId="4263013243" sldId="340"/>
            <ac:grpSpMk id="6" creationId="{A935FE13-9B2C-47AF-B15F-C25C7620EC86}"/>
          </ac:grpSpMkLst>
        </pc:grpChg>
        <pc:grpChg chg="mod">
          <ac:chgData name="Lim Kelvin" userId="624f6ae12bb7b72b" providerId="LiveId" clId="{B272414D-B18A-4D81-997D-E20EBAE48599}" dt="2024-12-22T11:51:37.535" v="6538" actId="164"/>
          <ac:grpSpMkLst>
            <pc:docMk/>
            <pc:sldMk cId="4263013243" sldId="340"/>
            <ac:grpSpMk id="12" creationId="{247C0EEB-A1D4-42A5-B868-F100F2E4DB38}"/>
          </ac:grpSpMkLst>
        </pc:grpChg>
        <pc:grpChg chg="mod">
          <ac:chgData name="Lim Kelvin" userId="624f6ae12bb7b72b" providerId="LiveId" clId="{B272414D-B18A-4D81-997D-E20EBAE48599}" dt="2024-12-22T11:51:37.535" v="6538" actId="164"/>
          <ac:grpSpMkLst>
            <pc:docMk/>
            <pc:sldMk cId="4263013243" sldId="340"/>
            <ac:grpSpMk id="22" creationId="{F05A8129-2C8F-4A1D-BB5A-B779D7BD0601}"/>
          </ac:grpSpMkLst>
        </pc:grpChg>
        <pc:grpChg chg="mod">
          <ac:chgData name="Lim Kelvin" userId="624f6ae12bb7b72b" providerId="LiveId" clId="{B272414D-B18A-4D81-997D-E20EBAE48599}" dt="2024-12-22T11:51:37.535" v="6538" actId="164"/>
          <ac:grpSpMkLst>
            <pc:docMk/>
            <pc:sldMk cId="4263013243" sldId="340"/>
            <ac:grpSpMk id="37" creationId="{BEA2D22A-0E85-44D6-9D0B-94B05D747592}"/>
          </ac:grpSpMkLst>
        </pc:grpChg>
        <pc:grpChg chg="mod">
          <ac:chgData name="Lim Kelvin" userId="624f6ae12bb7b72b" providerId="LiveId" clId="{B272414D-B18A-4D81-997D-E20EBAE48599}" dt="2024-12-22T11:51:37.535" v="6538" actId="164"/>
          <ac:grpSpMkLst>
            <pc:docMk/>
            <pc:sldMk cId="4263013243" sldId="340"/>
            <ac:grpSpMk id="42" creationId="{454707F3-909C-452D-9547-BB70BC858859}"/>
          </ac:grpSpMkLst>
        </pc:grpChg>
        <pc:grpChg chg="mod">
          <ac:chgData name="Lim Kelvin" userId="624f6ae12bb7b72b" providerId="LiveId" clId="{B272414D-B18A-4D81-997D-E20EBAE48599}" dt="2024-12-22T11:51:37.535" v="6538" actId="164"/>
          <ac:grpSpMkLst>
            <pc:docMk/>
            <pc:sldMk cId="4263013243" sldId="340"/>
            <ac:grpSpMk id="47" creationId="{D800BD53-AA07-4802-BABB-8061CE7E2831}"/>
          </ac:grpSpMkLst>
        </pc:grpChg>
        <pc:grpChg chg="mod">
          <ac:chgData name="Lim Kelvin" userId="624f6ae12bb7b72b" providerId="LiveId" clId="{B272414D-B18A-4D81-997D-E20EBAE48599}" dt="2024-12-22T11:51:37.535" v="6538" actId="164"/>
          <ac:grpSpMkLst>
            <pc:docMk/>
            <pc:sldMk cId="4263013243" sldId="340"/>
            <ac:grpSpMk id="52" creationId="{4A0026BF-696B-4E9E-B2CE-E1E49F8736E2}"/>
          </ac:grpSpMkLst>
        </pc:grpChg>
        <pc:grpChg chg="mod">
          <ac:chgData name="Lim Kelvin" userId="624f6ae12bb7b72b" providerId="LiveId" clId="{B272414D-B18A-4D81-997D-E20EBAE48599}" dt="2024-12-22T11:51:37.535" v="6538" actId="164"/>
          <ac:grpSpMkLst>
            <pc:docMk/>
            <pc:sldMk cId="4263013243" sldId="340"/>
            <ac:grpSpMk id="57" creationId="{8561F5A9-C316-4304-8EC4-647FDB9CA7B8}"/>
          </ac:grpSpMkLst>
        </pc:grpChg>
        <pc:grpChg chg="mod">
          <ac:chgData name="Lim Kelvin" userId="624f6ae12bb7b72b" providerId="LiveId" clId="{B272414D-B18A-4D81-997D-E20EBAE48599}" dt="2024-12-22T11:51:37.535" v="6538" actId="164"/>
          <ac:grpSpMkLst>
            <pc:docMk/>
            <pc:sldMk cId="4263013243" sldId="340"/>
            <ac:grpSpMk id="62" creationId="{8044EBE9-381F-4DEC-8E54-A76699AEDF5A}"/>
          </ac:grpSpMkLst>
        </pc:grpChg>
        <pc:grpChg chg="mod">
          <ac:chgData name="Lim Kelvin" userId="624f6ae12bb7b72b" providerId="LiveId" clId="{B272414D-B18A-4D81-997D-E20EBAE48599}" dt="2024-12-22T11:51:37.535" v="6538" actId="164"/>
          <ac:grpSpMkLst>
            <pc:docMk/>
            <pc:sldMk cId="4263013243" sldId="340"/>
            <ac:grpSpMk id="67" creationId="{70766451-FA85-4B9C-9F0A-715017D4330D}"/>
          </ac:grpSpMkLst>
        </pc:grpChg>
        <pc:grpChg chg="mod">
          <ac:chgData name="Lim Kelvin" userId="624f6ae12bb7b72b" providerId="LiveId" clId="{B272414D-B18A-4D81-997D-E20EBAE48599}" dt="2024-12-22T11:51:37.535" v="6538" actId="164"/>
          <ac:grpSpMkLst>
            <pc:docMk/>
            <pc:sldMk cId="4263013243" sldId="340"/>
            <ac:grpSpMk id="72" creationId="{346396C7-1C68-4E45-8B92-8DAAA74EBE1B}"/>
          </ac:grpSpMkLst>
        </pc:grpChg>
        <pc:grpChg chg="mod">
          <ac:chgData name="Lim Kelvin" userId="624f6ae12bb7b72b" providerId="LiveId" clId="{B272414D-B18A-4D81-997D-E20EBAE48599}" dt="2024-12-22T11:51:37.535" v="6538" actId="164"/>
          <ac:grpSpMkLst>
            <pc:docMk/>
            <pc:sldMk cId="4263013243" sldId="340"/>
            <ac:grpSpMk id="77" creationId="{E9345E42-44DA-4BDC-BDEC-185008952CE6}"/>
          </ac:grpSpMkLst>
        </pc:grpChg>
        <pc:grpChg chg="mod">
          <ac:chgData name="Lim Kelvin" userId="624f6ae12bb7b72b" providerId="LiveId" clId="{B272414D-B18A-4D81-997D-E20EBAE48599}" dt="2024-12-22T11:51:37.535" v="6538" actId="164"/>
          <ac:grpSpMkLst>
            <pc:docMk/>
            <pc:sldMk cId="4263013243" sldId="340"/>
            <ac:grpSpMk id="82" creationId="{EA44BB7A-5A7D-4909-8AB6-81F539995151}"/>
          </ac:grpSpMkLst>
        </pc:grpChg>
        <pc:grpChg chg="mod">
          <ac:chgData name="Lim Kelvin" userId="624f6ae12bb7b72b" providerId="LiveId" clId="{B272414D-B18A-4D81-997D-E20EBAE48599}" dt="2024-12-22T11:51:37.535" v="6538" actId="164"/>
          <ac:grpSpMkLst>
            <pc:docMk/>
            <pc:sldMk cId="4263013243" sldId="340"/>
            <ac:grpSpMk id="87" creationId="{D59CB3BB-113B-44F3-8EF3-ACFD3D823A8E}"/>
          </ac:grpSpMkLst>
        </pc:grpChg>
        <pc:grpChg chg="mod">
          <ac:chgData name="Lim Kelvin" userId="624f6ae12bb7b72b" providerId="LiveId" clId="{B272414D-B18A-4D81-997D-E20EBAE48599}" dt="2024-12-22T11:51:37.535" v="6538" actId="164"/>
          <ac:grpSpMkLst>
            <pc:docMk/>
            <pc:sldMk cId="4263013243" sldId="340"/>
            <ac:grpSpMk id="93" creationId="{8D04863F-1CBB-4BC7-BA30-233B918D73FD}"/>
          </ac:grpSpMkLst>
        </pc:grpChg>
        <pc:grpChg chg="mod">
          <ac:chgData name="Lim Kelvin" userId="624f6ae12bb7b72b" providerId="LiveId" clId="{B272414D-B18A-4D81-997D-E20EBAE48599}" dt="2024-12-22T11:51:37.535" v="6538" actId="164"/>
          <ac:grpSpMkLst>
            <pc:docMk/>
            <pc:sldMk cId="4263013243" sldId="340"/>
            <ac:grpSpMk id="98" creationId="{F9528C6A-1D5B-41A7-8BAF-058F526CBF31}"/>
          </ac:grpSpMkLst>
        </pc:grpChg>
        <pc:grpChg chg="mod">
          <ac:chgData name="Lim Kelvin" userId="624f6ae12bb7b72b" providerId="LiveId" clId="{B272414D-B18A-4D81-997D-E20EBAE48599}" dt="2024-12-22T11:51:37.535" v="6538" actId="164"/>
          <ac:grpSpMkLst>
            <pc:docMk/>
            <pc:sldMk cId="4263013243" sldId="340"/>
            <ac:grpSpMk id="104" creationId="{EBA89B19-D5C7-44FE-9414-911B8898C6E7}"/>
          </ac:grpSpMkLst>
        </pc:grpChg>
        <pc:grpChg chg="mod">
          <ac:chgData name="Lim Kelvin" userId="624f6ae12bb7b72b" providerId="LiveId" clId="{B272414D-B18A-4D81-997D-E20EBAE48599}" dt="2024-12-22T11:51:37.535" v="6538" actId="164"/>
          <ac:grpSpMkLst>
            <pc:docMk/>
            <pc:sldMk cId="4263013243" sldId="340"/>
            <ac:grpSpMk id="110" creationId="{F0EC111A-09E0-4E3B-A1AF-66EB93E38978}"/>
          </ac:grpSpMkLst>
        </pc:grpChg>
        <pc:grpChg chg="add mod">
          <ac:chgData name="Lim Kelvin" userId="624f6ae12bb7b72b" providerId="LiveId" clId="{B272414D-B18A-4D81-997D-E20EBAE48599}" dt="2024-12-22T11:51:37.535" v="6538" actId="164"/>
          <ac:grpSpMkLst>
            <pc:docMk/>
            <pc:sldMk cId="4263013243" sldId="340"/>
            <ac:grpSpMk id="115" creationId="{03D80A56-AA40-411A-8B98-FE9556C64C5A}"/>
          </ac:grpSpMkLst>
        </pc:grpChg>
        <pc:grpChg chg="mod">
          <ac:chgData name="Lim Kelvin" userId="624f6ae12bb7b72b" providerId="LiveId" clId="{B272414D-B18A-4D81-997D-E20EBAE48599}" dt="2024-12-22T11:51:37.535" v="6538" actId="164"/>
          <ac:grpSpMkLst>
            <pc:docMk/>
            <pc:sldMk cId="4263013243" sldId="340"/>
            <ac:grpSpMk id="116" creationId="{3A16488F-EBF5-4893-B663-4EE422E2082D}"/>
          </ac:grpSpMkLst>
        </pc:grpChg>
        <pc:grpChg chg="mod">
          <ac:chgData name="Lim Kelvin" userId="624f6ae12bb7b72b" providerId="LiveId" clId="{B272414D-B18A-4D81-997D-E20EBAE48599}" dt="2024-12-22T11:51:37.535" v="6538" actId="164"/>
          <ac:grpSpMkLst>
            <pc:docMk/>
            <pc:sldMk cId="4263013243" sldId="340"/>
            <ac:grpSpMk id="121" creationId="{72C2E85E-2947-443A-BC9B-8E730C7EA6B7}"/>
          </ac:grpSpMkLst>
        </pc:grpChg>
        <pc:grpChg chg="mod">
          <ac:chgData name="Lim Kelvin" userId="624f6ae12bb7b72b" providerId="LiveId" clId="{B272414D-B18A-4D81-997D-E20EBAE48599}" dt="2024-12-22T11:51:37.535" v="6538" actId="164"/>
          <ac:grpSpMkLst>
            <pc:docMk/>
            <pc:sldMk cId="4263013243" sldId="340"/>
            <ac:grpSpMk id="126" creationId="{8C009BC7-4F3A-4820-94DF-D18896A8E2A3}"/>
          </ac:grpSpMkLst>
        </pc:grpChg>
        <pc:grpChg chg="mod">
          <ac:chgData name="Lim Kelvin" userId="624f6ae12bb7b72b" providerId="LiveId" clId="{B272414D-B18A-4D81-997D-E20EBAE48599}" dt="2024-12-22T11:44:01.211" v="6385"/>
          <ac:grpSpMkLst>
            <pc:docMk/>
            <pc:sldMk cId="4263013243" sldId="340"/>
            <ac:grpSpMk id="132" creationId="{7A9CA48E-E45A-4EEE-9036-6633E9A5A408}"/>
          </ac:grpSpMkLst>
        </pc:grpChg>
        <pc:grpChg chg="add mod">
          <ac:chgData name="Lim Kelvin" userId="624f6ae12bb7b72b" providerId="LiveId" clId="{B272414D-B18A-4D81-997D-E20EBAE48599}" dt="2024-12-22T11:51:37.535" v="6538" actId="164"/>
          <ac:grpSpMkLst>
            <pc:docMk/>
            <pc:sldMk cId="4263013243" sldId="340"/>
            <ac:grpSpMk id="135" creationId="{1F099D87-8847-4CB7-84A2-97014CD75C92}"/>
          </ac:grpSpMkLst>
        </pc:grpChg>
        <pc:grpChg chg="mod">
          <ac:chgData name="Lim Kelvin" userId="624f6ae12bb7b72b" providerId="LiveId" clId="{B272414D-B18A-4D81-997D-E20EBAE48599}" dt="2024-12-22T11:45:15.019" v="6419"/>
          <ac:grpSpMkLst>
            <pc:docMk/>
            <pc:sldMk cId="4263013243" sldId="340"/>
            <ac:grpSpMk id="137" creationId="{0AFA52A9-7130-4810-9370-BD90E651F91B}"/>
          </ac:grpSpMkLst>
        </pc:grpChg>
        <pc:grpChg chg="add mod">
          <ac:chgData name="Lim Kelvin" userId="624f6ae12bb7b72b" providerId="LiveId" clId="{B272414D-B18A-4D81-997D-E20EBAE48599}" dt="2024-12-22T11:51:37.535" v="6538" actId="164"/>
          <ac:grpSpMkLst>
            <pc:docMk/>
            <pc:sldMk cId="4263013243" sldId="340"/>
            <ac:grpSpMk id="140" creationId="{97FFF48B-60BE-4E26-82D0-A5FFDEFE8271}"/>
          </ac:grpSpMkLst>
        </pc:grpChg>
        <pc:grpChg chg="mod">
          <ac:chgData name="Lim Kelvin" userId="624f6ae12bb7b72b" providerId="LiveId" clId="{B272414D-B18A-4D81-997D-E20EBAE48599}" dt="2024-12-22T11:48:45.085" v="6435"/>
          <ac:grpSpMkLst>
            <pc:docMk/>
            <pc:sldMk cId="4263013243" sldId="340"/>
            <ac:grpSpMk id="142" creationId="{62B3C29B-6934-4291-8D62-8CC650C0764F}"/>
          </ac:grpSpMkLst>
        </pc:grpChg>
        <pc:picChg chg="mod">
          <ac:chgData name="Lim Kelvin" userId="624f6ae12bb7b72b" providerId="LiveId" clId="{B272414D-B18A-4D81-997D-E20EBAE48599}" dt="2024-12-22T11:51:37.535" v="6538" actId="164"/>
          <ac:picMkLst>
            <pc:docMk/>
            <pc:sldMk cId="4263013243" sldId="340"/>
            <ac:picMk id="11" creationId="{340AA320-6F3F-4C1C-9C64-F1AB86555C0C}"/>
          </ac:picMkLst>
        </pc:picChg>
        <pc:picChg chg="mod">
          <ac:chgData name="Lim Kelvin" userId="624f6ae12bb7b72b" providerId="LiveId" clId="{B272414D-B18A-4D81-997D-E20EBAE48599}" dt="2024-12-22T11:44:01.211" v="6385"/>
          <ac:picMkLst>
            <pc:docMk/>
            <pc:sldMk cId="4263013243" sldId="340"/>
            <ac:picMk id="133" creationId="{D64049FE-DEE5-4018-96BB-9D603EE6F28E}"/>
          </ac:picMkLst>
        </pc:picChg>
        <pc:picChg chg="mod">
          <ac:chgData name="Lim Kelvin" userId="624f6ae12bb7b72b" providerId="LiveId" clId="{B272414D-B18A-4D81-997D-E20EBAE48599}" dt="2024-12-22T11:45:15.019" v="6419"/>
          <ac:picMkLst>
            <pc:docMk/>
            <pc:sldMk cId="4263013243" sldId="340"/>
            <ac:picMk id="138" creationId="{76C79B74-9F05-4957-9BD8-60E20A0E2CF1}"/>
          </ac:picMkLst>
        </pc:picChg>
        <pc:picChg chg="mod">
          <ac:chgData name="Lim Kelvin" userId="624f6ae12bb7b72b" providerId="LiveId" clId="{B272414D-B18A-4D81-997D-E20EBAE48599}" dt="2024-12-22T11:48:45.085" v="6435"/>
          <ac:picMkLst>
            <pc:docMk/>
            <pc:sldMk cId="4263013243" sldId="340"/>
            <ac:picMk id="143" creationId="{02B73FD6-8C21-4257-9D94-9AF02F998C14}"/>
          </ac:picMkLst>
        </pc:picChg>
      </pc:sldChg>
      <pc:sldChg chg="add del setBg">
        <pc:chgData name="Lim Kelvin" userId="624f6ae12bb7b72b" providerId="LiveId" clId="{B272414D-B18A-4D81-997D-E20EBAE48599}" dt="2024-12-22T12:50:38.967" v="7085"/>
        <pc:sldMkLst>
          <pc:docMk/>
          <pc:sldMk cId="923621635" sldId="341"/>
        </pc:sldMkLst>
      </pc:sldChg>
      <pc:sldChg chg="modSp add del mod ord modTransition">
        <pc:chgData name="Lim Kelvin" userId="624f6ae12bb7b72b" providerId="LiveId" clId="{B272414D-B18A-4D81-997D-E20EBAE48599}" dt="2024-12-22T12:50:43.812" v="7088"/>
        <pc:sldMkLst>
          <pc:docMk/>
          <pc:sldMk cId="1681755768" sldId="341"/>
        </pc:sldMkLst>
        <pc:grpChg chg="mod">
          <ac:chgData name="Lim Kelvin" userId="624f6ae12bb7b72b" providerId="LiveId" clId="{B272414D-B18A-4D81-997D-E20EBAE48599}" dt="2024-12-22T11:52:03.351" v="6544" actId="1076"/>
          <ac:grpSpMkLst>
            <pc:docMk/>
            <pc:sldMk cId="1681755768" sldId="341"/>
            <ac:grpSpMk id="6" creationId="{A935FE13-9B2C-47AF-B15F-C25C7620EC86}"/>
          </ac:grpSpMkLst>
        </pc:grpChg>
      </pc:sldChg>
      <pc:sldChg chg="add del">
        <pc:chgData name="Lim Kelvin" userId="624f6ae12bb7b72b" providerId="LiveId" clId="{B272414D-B18A-4D81-997D-E20EBAE48599}" dt="2024-12-22T11:51:09.995" v="6537" actId="47"/>
        <pc:sldMkLst>
          <pc:docMk/>
          <pc:sldMk cId="4292951783" sldId="341"/>
        </pc:sldMkLst>
      </pc:sldChg>
      <pc:sldChg chg="modSp add del mod ord modTransition">
        <pc:chgData name="Lim Kelvin" userId="624f6ae12bb7b72b" providerId="LiveId" clId="{B272414D-B18A-4D81-997D-E20EBAE48599}" dt="2024-12-22T12:50:43.812" v="7088"/>
        <pc:sldMkLst>
          <pc:docMk/>
          <pc:sldMk cId="743327539" sldId="342"/>
        </pc:sldMkLst>
        <pc:grpChg chg="mod">
          <ac:chgData name="Lim Kelvin" userId="624f6ae12bb7b72b" providerId="LiveId" clId="{B272414D-B18A-4D81-997D-E20EBAE48599}" dt="2024-12-22T11:52:26.359" v="6551" actId="1076"/>
          <ac:grpSpMkLst>
            <pc:docMk/>
            <pc:sldMk cId="743327539" sldId="342"/>
            <ac:grpSpMk id="6" creationId="{A935FE13-9B2C-47AF-B15F-C25C7620EC86}"/>
          </ac:grpSpMkLst>
        </pc:grpChg>
      </pc:sldChg>
      <pc:sldChg chg="add del setBg">
        <pc:chgData name="Lim Kelvin" userId="624f6ae12bb7b72b" providerId="LiveId" clId="{B272414D-B18A-4D81-997D-E20EBAE48599}" dt="2024-12-22T12:50:38.967" v="7085"/>
        <pc:sldMkLst>
          <pc:docMk/>
          <pc:sldMk cId="1547208472" sldId="342"/>
        </pc:sldMkLst>
      </pc:sldChg>
      <pc:sldChg chg="add del">
        <pc:chgData name="Lim Kelvin" userId="624f6ae12bb7b72b" providerId="LiveId" clId="{B272414D-B18A-4D81-997D-E20EBAE48599}" dt="2024-12-22T11:51:09.455" v="6536" actId="47"/>
        <pc:sldMkLst>
          <pc:docMk/>
          <pc:sldMk cId="3405864595" sldId="342"/>
        </pc:sldMkLst>
      </pc:sldChg>
      <pc:sldChg chg="modSp add del mod">
        <pc:chgData name="Lim Kelvin" userId="624f6ae12bb7b72b" providerId="LiveId" clId="{B272414D-B18A-4D81-997D-E20EBAE48599}" dt="2024-12-22T11:52:16.573" v="6548" actId="47"/>
        <pc:sldMkLst>
          <pc:docMk/>
          <pc:sldMk cId="3428307836" sldId="342"/>
        </pc:sldMkLst>
        <pc:grpChg chg="mod">
          <ac:chgData name="Lim Kelvin" userId="624f6ae12bb7b72b" providerId="LiveId" clId="{B272414D-B18A-4D81-997D-E20EBAE48599}" dt="2024-12-22T11:52:12.040" v="6546" actId="1076"/>
          <ac:grpSpMkLst>
            <pc:docMk/>
            <pc:sldMk cId="3428307836" sldId="342"/>
            <ac:grpSpMk id="6" creationId="{A935FE13-9B2C-47AF-B15F-C25C7620EC86}"/>
          </ac:grpSpMkLst>
        </pc:grpChg>
      </pc:sldChg>
      <pc:sldChg chg="add del">
        <pc:chgData name="Lim Kelvin" userId="624f6ae12bb7b72b" providerId="LiveId" clId="{B272414D-B18A-4D81-997D-E20EBAE48599}" dt="2024-12-22T11:51:08.885" v="6535" actId="47"/>
        <pc:sldMkLst>
          <pc:docMk/>
          <pc:sldMk cId="545155363" sldId="343"/>
        </pc:sldMkLst>
      </pc:sldChg>
      <pc:sldChg chg="add del">
        <pc:chgData name="Lim Kelvin" userId="624f6ae12bb7b72b" providerId="LiveId" clId="{B272414D-B18A-4D81-997D-E20EBAE48599}" dt="2024-12-22T11:52:15.876" v="6547" actId="47"/>
        <pc:sldMkLst>
          <pc:docMk/>
          <pc:sldMk cId="1879450490" sldId="343"/>
        </pc:sldMkLst>
      </pc:sldChg>
      <pc:sldChg chg="modSp add del mod ord modTransition">
        <pc:chgData name="Lim Kelvin" userId="624f6ae12bb7b72b" providerId="LiveId" clId="{B272414D-B18A-4D81-997D-E20EBAE48599}" dt="2024-12-22T12:50:43.812" v="7088"/>
        <pc:sldMkLst>
          <pc:docMk/>
          <pc:sldMk cId="1990362095" sldId="343"/>
        </pc:sldMkLst>
        <pc:grpChg chg="mod">
          <ac:chgData name="Lim Kelvin" userId="624f6ae12bb7b72b" providerId="LiveId" clId="{B272414D-B18A-4D81-997D-E20EBAE48599}" dt="2024-12-22T11:52:36.011" v="6554" actId="1076"/>
          <ac:grpSpMkLst>
            <pc:docMk/>
            <pc:sldMk cId="1990362095" sldId="343"/>
            <ac:grpSpMk id="6" creationId="{A935FE13-9B2C-47AF-B15F-C25C7620EC86}"/>
          </ac:grpSpMkLst>
        </pc:grpChg>
      </pc:sldChg>
      <pc:sldChg chg="add del setBg">
        <pc:chgData name="Lim Kelvin" userId="624f6ae12bb7b72b" providerId="LiveId" clId="{B272414D-B18A-4D81-997D-E20EBAE48599}" dt="2024-12-22T12:50:38.967" v="7085"/>
        <pc:sldMkLst>
          <pc:docMk/>
          <pc:sldMk cId="3207676963" sldId="343"/>
        </pc:sldMkLst>
      </pc:sldChg>
      <pc:sldChg chg="modSp add del mod">
        <pc:chgData name="Lim Kelvin" userId="624f6ae12bb7b72b" providerId="LiveId" clId="{B272414D-B18A-4D81-997D-E20EBAE48599}" dt="2024-12-22T11:52:54.078" v="6560" actId="2890"/>
        <pc:sldMkLst>
          <pc:docMk/>
          <pc:sldMk cId="1836946518" sldId="344"/>
        </pc:sldMkLst>
        <pc:grpChg chg="mod">
          <ac:chgData name="Lim Kelvin" userId="624f6ae12bb7b72b" providerId="LiveId" clId="{B272414D-B18A-4D81-997D-E20EBAE48599}" dt="2024-12-22T11:52:53.255" v="6559" actId="1076"/>
          <ac:grpSpMkLst>
            <pc:docMk/>
            <pc:sldMk cId="1836946518" sldId="344"/>
            <ac:grpSpMk id="6" creationId="{A935FE13-9B2C-47AF-B15F-C25C7620EC86}"/>
          </ac:grpSpMkLst>
        </pc:grpChg>
      </pc:sldChg>
      <pc:sldChg chg="add del">
        <pc:chgData name="Lim Kelvin" userId="624f6ae12bb7b72b" providerId="LiveId" clId="{B272414D-B18A-4D81-997D-E20EBAE48599}" dt="2024-12-22T11:51:07.563" v="6534" actId="47"/>
        <pc:sldMkLst>
          <pc:docMk/>
          <pc:sldMk cId="2514481337" sldId="344"/>
        </pc:sldMkLst>
      </pc:sldChg>
      <pc:sldChg chg="add del setBg">
        <pc:chgData name="Lim Kelvin" userId="624f6ae12bb7b72b" providerId="LiveId" clId="{B272414D-B18A-4D81-997D-E20EBAE48599}" dt="2024-12-22T12:50:38.967" v="7085"/>
        <pc:sldMkLst>
          <pc:docMk/>
          <pc:sldMk cId="2745284309" sldId="344"/>
        </pc:sldMkLst>
      </pc:sldChg>
      <pc:sldChg chg="modSp add del mod ord modTransition">
        <pc:chgData name="Lim Kelvin" userId="624f6ae12bb7b72b" providerId="LiveId" clId="{B272414D-B18A-4D81-997D-E20EBAE48599}" dt="2024-12-22T12:50:43.812" v="7088"/>
        <pc:sldMkLst>
          <pc:docMk/>
          <pc:sldMk cId="3966661886" sldId="344"/>
        </pc:sldMkLst>
        <pc:grpChg chg="mod">
          <ac:chgData name="Lim Kelvin" userId="624f6ae12bb7b72b" providerId="LiveId" clId="{B272414D-B18A-4D81-997D-E20EBAE48599}" dt="2024-12-22T11:53:06.607" v="6563" actId="1076"/>
          <ac:grpSpMkLst>
            <pc:docMk/>
            <pc:sldMk cId="3966661886" sldId="344"/>
            <ac:grpSpMk id="6" creationId="{A935FE13-9B2C-47AF-B15F-C25C7620EC86}"/>
          </ac:grpSpMkLst>
        </pc:grpChg>
      </pc:sldChg>
      <pc:sldChg chg="add del setBg">
        <pc:chgData name="Lim Kelvin" userId="624f6ae12bb7b72b" providerId="LiveId" clId="{B272414D-B18A-4D81-997D-E20EBAE48599}" dt="2024-12-22T12:50:38.967" v="7085"/>
        <pc:sldMkLst>
          <pc:docMk/>
          <pc:sldMk cId="1227344078" sldId="345"/>
        </pc:sldMkLst>
      </pc:sldChg>
      <pc:sldChg chg="modSp add del mod ord modTransition">
        <pc:chgData name="Lim Kelvin" userId="624f6ae12bb7b72b" providerId="LiveId" clId="{B272414D-B18A-4D81-997D-E20EBAE48599}" dt="2024-12-22T12:50:43.812" v="7088"/>
        <pc:sldMkLst>
          <pc:docMk/>
          <pc:sldMk cId="1792165619" sldId="345"/>
        </pc:sldMkLst>
        <pc:grpChg chg="mod">
          <ac:chgData name="Lim Kelvin" userId="624f6ae12bb7b72b" providerId="LiveId" clId="{B272414D-B18A-4D81-997D-E20EBAE48599}" dt="2024-12-22T11:53:16.350" v="6566" actId="1076"/>
          <ac:grpSpMkLst>
            <pc:docMk/>
            <pc:sldMk cId="1792165619" sldId="345"/>
            <ac:grpSpMk id="6" creationId="{A935FE13-9B2C-47AF-B15F-C25C7620EC86}"/>
          </ac:grpSpMkLst>
        </pc:grpChg>
      </pc:sldChg>
      <pc:sldChg chg="modSp add del mod ord modTransition">
        <pc:chgData name="Lim Kelvin" userId="624f6ae12bb7b72b" providerId="LiveId" clId="{B272414D-B18A-4D81-997D-E20EBAE48599}" dt="2024-12-22T12:50:43.812" v="7088"/>
        <pc:sldMkLst>
          <pc:docMk/>
          <pc:sldMk cId="1158236889" sldId="346"/>
        </pc:sldMkLst>
        <pc:grpChg chg="mod">
          <ac:chgData name="Lim Kelvin" userId="624f6ae12bb7b72b" providerId="LiveId" clId="{B272414D-B18A-4D81-997D-E20EBAE48599}" dt="2024-12-22T11:53:26.296" v="6568" actId="1076"/>
          <ac:grpSpMkLst>
            <pc:docMk/>
            <pc:sldMk cId="1158236889" sldId="346"/>
            <ac:grpSpMk id="6" creationId="{A935FE13-9B2C-47AF-B15F-C25C7620EC86}"/>
          </ac:grpSpMkLst>
        </pc:grpChg>
      </pc:sldChg>
      <pc:sldChg chg="add del setBg">
        <pc:chgData name="Lim Kelvin" userId="624f6ae12bb7b72b" providerId="LiveId" clId="{B272414D-B18A-4D81-997D-E20EBAE48599}" dt="2024-12-22T12:50:38.967" v="7085"/>
        <pc:sldMkLst>
          <pc:docMk/>
          <pc:sldMk cId="3273502113" sldId="346"/>
        </pc:sldMkLst>
      </pc:sldChg>
      <pc:sldChg chg="modSp add del mod ord modTransition">
        <pc:chgData name="Lim Kelvin" userId="624f6ae12bb7b72b" providerId="LiveId" clId="{B272414D-B18A-4D81-997D-E20EBAE48599}" dt="2024-12-22T12:50:43.812" v="7088"/>
        <pc:sldMkLst>
          <pc:docMk/>
          <pc:sldMk cId="3085471523" sldId="347"/>
        </pc:sldMkLst>
        <pc:grpChg chg="mod">
          <ac:chgData name="Lim Kelvin" userId="624f6ae12bb7b72b" providerId="LiveId" clId="{B272414D-B18A-4D81-997D-E20EBAE48599}" dt="2024-12-22T11:54:01.761" v="6573" actId="1076"/>
          <ac:grpSpMkLst>
            <pc:docMk/>
            <pc:sldMk cId="3085471523" sldId="347"/>
            <ac:grpSpMk id="6" creationId="{A935FE13-9B2C-47AF-B15F-C25C7620EC86}"/>
          </ac:grpSpMkLst>
        </pc:grpChg>
      </pc:sldChg>
      <pc:sldChg chg="add del setBg">
        <pc:chgData name="Lim Kelvin" userId="624f6ae12bb7b72b" providerId="LiveId" clId="{B272414D-B18A-4D81-997D-E20EBAE48599}" dt="2024-12-22T12:50:38.967" v="7085"/>
        <pc:sldMkLst>
          <pc:docMk/>
          <pc:sldMk cId="3487301733" sldId="347"/>
        </pc:sldMkLst>
      </pc:sldChg>
      <pc:sldChg chg="add del setBg">
        <pc:chgData name="Lim Kelvin" userId="624f6ae12bb7b72b" providerId="LiveId" clId="{B272414D-B18A-4D81-997D-E20EBAE48599}" dt="2024-12-22T12:50:38.967" v="7085"/>
        <pc:sldMkLst>
          <pc:docMk/>
          <pc:sldMk cId="306900962" sldId="348"/>
        </pc:sldMkLst>
      </pc:sldChg>
      <pc:sldChg chg="addSp modSp add del mod ord modTransition">
        <pc:chgData name="Lim Kelvin" userId="624f6ae12bb7b72b" providerId="LiveId" clId="{B272414D-B18A-4D81-997D-E20EBAE48599}" dt="2024-12-22T12:50:43.812" v="7088"/>
        <pc:sldMkLst>
          <pc:docMk/>
          <pc:sldMk cId="1155099523" sldId="348"/>
        </pc:sldMkLst>
        <pc:spChg chg="mod">
          <ac:chgData name="Lim Kelvin" userId="624f6ae12bb7b72b" providerId="LiveId" clId="{B272414D-B18A-4D81-997D-E20EBAE48599}" dt="2024-12-22T12:19:41.379" v="6816"/>
          <ac:spMkLst>
            <pc:docMk/>
            <pc:sldMk cId="1155099523" sldId="348"/>
            <ac:spMk id="164" creationId="{48564A10-97E2-4555-9EC5-AFBE332B48A7}"/>
          </ac:spMkLst>
        </pc:spChg>
        <pc:spChg chg="mod">
          <ac:chgData name="Lim Kelvin" userId="624f6ae12bb7b72b" providerId="LiveId" clId="{B272414D-B18A-4D81-997D-E20EBAE48599}" dt="2024-12-22T12:19:41.379" v="6816"/>
          <ac:spMkLst>
            <pc:docMk/>
            <pc:sldMk cId="1155099523" sldId="348"/>
            <ac:spMk id="167" creationId="{2593EEE9-3F37-448E-9A27-5ADABFB77E93}"/>
          </ac:spMkLst>
        </pc:spChg>
        <pc:spChg chg="mod">
          <ac:chgData name="Lim Kelvin" userId="624f6ae12bb7b72b" providerId="LiveId" clId="{B272414D-B18A-4D81-997D-E20EBAE48599}" dt="2024-12-22T12:19:41.379" v="6816"/>
          <ac:spMkLst>
            <pc:docMk/>
            <pc:sldMk cId="1155099523" sldId="348"/>
            <ac:spMk id="168" creationId="{A4E91C12-BA97-4884-AB46-56B392734344}"/>
          </ac:spMkLst>
        </pc:spChg>
        <pc:spChg chg="mod">
          <ac:chgData name="Lim Kelvin" userId="624f6ae12bb7b72b" providerId="LiveId" clId="{B272414D-B18A-4D81-997D-E20EBAE48599}" dt="2024-12-22T12:19:41.379" v="6816"/>
          <ac:spMkLst>
            <pc:docMk/>
            <pc:sldMk cId="1155099523" sldId="348"/>
            <ac:spMk id="171" creationId="{12D06D40-856B-406E-956F-397AD2F043D8}"/>
          </ac:spMkLst>
        </pc:spChg>
        <pc:spChg chg="mod">
          <ac:chgData name="Lim Kelvin" userId="624f6ae12bb7b72b" providerId="LiveId" clId="{B272414D-B18A-4D81-997D-E20EBAE48599}" dt="2024-12-22T12:19:41.379" v="6816"/>
          <ac:spMkLst>
            <pc:docMk/>
            <pc:sldMk cId="1155099523" sldId="348"/>
            <ac:spMk id="172" creationId="{84DE5672-7F3C-4839-B66D-0BB49B798BB3}"/>
          </ac:spMkLst>
        </pc:spChg>
        <pc:spChg chg="mod">
          <ac:chgData name="Lim Kelvin" userId="624f6ae12bb7b72b" providerId="LiveId" clId="{B272414D-B18A-4D81-997D-E20EBAE48599}" dt="2024-12-22T12:19:41.379" v="6816"/>
          <ac:spMkLst>
            <pc:docMk/>
            <pc:sldMk cId="1155099523" sldId="348"/>
            <ac:spMk id="175" creationId="{CC6ED349-0BEB-4184-BBAB-792E7B97D65F}"/>
          </ac:spMkLst>
        </pc:spChg>
        <pc:spChg chg="mod">
          <ac:chgData name="Lim Kelvin" userId="624f6ae12bb7b72b" providerId="LiveId" clId="{B272414D-B18A-4D81-997D-E20EBAE48599}" dt="2024-12-22T12:19:41.379" v="6816"/>
          <ac:spMkLst>
            <pc:docMk/>
            <pc:sldMk cId="1155099523" sldId="348"/>
            <ac:spMk id="176" creationId="{3F06F67C-EE5C-4D6B-90C2-37610D047D4E}"/>
          </ac:spMkLst>
        </pc:spChg>
        <pc:spChg chg="mod">
          <ac:chgData name="Lim Kelvin" userId="624f6ae12bb7b72b" providerId="LiveId" clId="{B272414D-B18A-4D81-997D-E20EBAE48599}" dt="2024-12-22T12:19:41.379" v="6816"/>
          <ac:spMkLst>
            <pc:docMk/>
            <pc:sldMk cId="1155099523" sldId="348"/>
            <ac:spMk id="179" creationId="{14F50420-53E9-4232-883A-980E2F02F4AC}"/>
          </ac:spMkLst>
        </pc:spChg>
        <pc:spChg chg="mod">
          <ac:chgData name="Lim Kelvin" userId="624f6ae12bb7b72b" providerId="LiveId" clId="{B272414D-B18A-4D81-997D-E20EBAE48599}" dt="2024-12-22T12:19:41.379" v="6816"/>
          <ac:spMkLst>
            <pc:docMk/>
            <pc:sldMk cId="1155099523" sldId="348"/>
            <ac:spMk id="180" creationId="{71FB5955-FD70-4EC7-81EA-E39C8AE5ABC7}"/>
          </ac:spMkLst>
        </pc:spChg>
        <pc:spChg chg="mod">
          <ac:chgData name="Lim Kelvin" userId="624f6ae12bb7b72b" providerId="LiveId" clId="{B272414D-B18A-4D81-997D-E20EBAE48599}" dt="2024-12-22T12:19:41.379" v="6816"/>
          <ac:spMkLst>
            <pc:docMk/>
            <pc:sldMk cId="1155099523" sldId="348"/>
            <ac:spMk id="183" creationId="{61CCB1D1-74CF-4867-814E-6153432F2ECA}"/>
          </ac:spMkLst>
        </pc:spChg>
        <pc:spChg chg="mod">
          <ac:chgData name="Lim Kelvin" userId="624f6ae12bb7b72b" providerId="LiveId" clId="{B272414D-B18A-4D81-997D-E20EBAE48599}" dt="2024-12-22T12:19:41.379" v="6816"/>
          <ac:spMkLst>
            <pc:docMk/>
            <pc:sldMk cId="1155099523" sldId="348"/>
            <ac:spMk id="184" creationId="{5462AE15-D787-443B-A831-B3E692439532}"/>
          </ac:spMkLst>
        </pc:spChg>
        <pc:spChg chg="mod">
          <ac:chgData name="Lim Kelvin" userId="624f6ae12bb7b72b" providerId="LiveId" clId="{B272414D-B18A-4D81-997D-E20EBAE48599}" dt="2024-12-22T12:19:41.379" v="6816"/>
          <ac:spMkLst>
            <pc:docMk/>
            <pc:sldMk cId="1155099523" sldId="348"/>
            <ac:spMk id="187" creationId="{7BD23C17-D1E1-44D8-9D62-70DF0F2CE6C9}"/>
          </ac:spMkLst>
        </pc:spChg>
        <pc:spChg chg="mod">
          <ac:chgData name="Lim Kelvin" userId="624f6ae12bb7b72b" providerId="LiveId" clId="{B272414D-B18A-4D81-997D-E20EBAE48599}" dt="2024-12-22T12:19:41.379" v="6816"/>
          <ac:spMkLst>
            <pc:docMk/>
            <pc:sldMk cId="1155099523" sldId="348"/>
            <ac:spMk id="188" creationId="{2460A278-143D-4D88-82BC-71EF8B5EDB80}"/>
          </ac:spMkLst>
        </pc:spChg>
        <pc:spChg chg="mod">
          <ac:chgData name="Lim Kelvin" userId="624f6ae12bb7b72b" providerId="LiveId" clId="{B272414D-B18A-4D81-997D-E20EBAE48599}" dt="2024-12-22T12:19:41.379" v="6816"/>
          <ac:spMkLst>
            <pc:docMk/>
            <pc:sldMk cId="1155099523" sldId="348"/>
            <ac:spMk id="191" creationId="{88F2F1E2-DDF6-4DCE-9B00-38BFA783BCB2}"/>
          </ac:spMkLst>
        </pc:spChg>
        <pc:spChg chg="mod">
          <ac:chgData name="Lim Kelvin" userId="624f6ae12bb7b72b" providerId="LiveId" clId="{B272414D-B18A-4D81-997D-E20EBAE48599}" dt="2024-12-22T12:19:41.379" v="6816"/>
          <ac:spMkLst>
            <pc:docMk/>
            <pc:sldMk cId="1155099523" sldId="348"/>
            <ac:spMk id="192" creationId="{24F851CE-4FF3-49B7-A0F8-F4F74028E2E1}"/>
          </ac:spMkLst>
        </pc:spChg>
        <pc:spChg chg="mod">
          <ac:chgData name="Lim Kelvin" userId="624f6ae12bb7b72b" providerId="LiveId" clId="{B272414D-B18A-4D81-997D-E20EBAE48599}" dt="2024-12-22T12:19:41.379" v="6816"/>
          <ac:spMkLst>
            <pc:docMk/>
            <pc:sldMk cId="1155099523" sldId="348"/>
            <ac:spMk id="195" creationId="{B1593F92-F0DE-4118-867A-83C8521233A1}"/>
          </ac:spMkLst>
        </pc:spChg>
        <pc:spChg chg="mod">
          <ac:chgData name="Lim Kelvin" userId="624f6ae12bb7b72b" providerId="LiveId" clId="{B272414D-B18A-4D81-997D-E20EBAE48599}" dt="2024-12-22T12:19:41.379" v="6816"/>
          <ac:spMkLst>
            <pc:docMk/>
            <pc:sldMk cId="1155099523" sldId="348"/>
            <ac:spMk id="196" creationId="{D1E78A42-3160-48EF-9D7B-72264FCCDEF5}"/>
          </ac:spMkLst>
        </pc:spChg>
        <pc:spChg chg="mod">
          <ac:chgData name="Lim Kelvin" userId="624f6ae12bb7b72b" providerId="LiveId" clId="{B272414D-B18A-4D81-997D-E20EBAE48599}" dt="2024-12-22T12:19:41.379" v="6816"/>
          <ac:spMkLst>
            <pc:docMk/>
            <pc:sldMk cId="1155099523" sldId="348"/>
            <ac:spMk id="199" creationId="{A135F957-D967-4F06-AA2A-0007C8904FD0}"/>
          </ac:spMkLst>
        </pc:spChg>
        <pc:spChg chg="mod">
          <ac:chgData name="Lim Kelvin" userId="624f6ae12bb7b72b" providerId="LiveId" clId="{B272414D-B18A-4D81-997D-E20EBAE48599}" dt="2024-12-22T12:19:41.379" v="6816"/>
          <ac:spMkLst>
            <pc:docMk/>
            <pc:sldMk cId="1155099523" sldId="348"/>
            <ac:spMk id="200" creationId="{8FBE186D-B811-43CB-974B-C68CF2453ECF}"/>
          </ac:spMkLst>
        </pc:spChg>
        <pc:spChg chg="mod">
          <ac:chgData name="Lim Kelvin" userId="624f6ae12bb7b72b" providerId="LiveId" clId="{B272414D-B18A-4D81-997D-E20EBAE48599}" dt="2024-12-22T12:19:41.379" v="6816"/>
          <ac:spMkLst>
            <pc:docMk/>
            <pc:sldMk cId="1155099523" sldId="348"/>
            <ac:spMk id="203" creationId="{90432882-E1B3-4710-944A-E9505FCACC04}"/>
          </ac:spMkLst>
        </pc:spChg>
        <pc:spChg chg="mod">
          <ac:chgData name="Lim Kelvin" userId="624f6ae12bb7b72b" providerId="LiveId" clId="{B272414D-B18A-4D81-997D-E20EBAE48599}" dt="2024-12-22T12:19:41.379" v="6816"/>
          <ac:spMkLst>
            <pc:docMk/>
            <pc:sldMk cId="1155099523" sldId="348"/>
            <ac:spMk id="204" creationId="{BF53AAE7-68BB-4925-AE14-9ED1BA221EB6}"/>
          </ac:spMkLst>
        </pc:spChg>
        <pc:spChg chg="mod">
          <ac:chgData name="Lim Kelvin" userId="624f6ae12bb7b72b" providerId="LiveId" clId="{B272414D-B18A-4D81-997D-E20EBAE48599}" dt="2024-12-22T12:19:41.379" v="6816"/>
          <ac:spMkLst>
            <pc:docMk/>
            <pc:sldMk cId="1155099523" sldId="348"/>
            <ac:spMk id="207" creationId="{CD3DE5D5-DC52-428E-8788-EFB357CCBF3F}"/>
          </ac:spMkLst>
        </pc:spChg>
        <pc:spChg chg="mod">
          <ac:chgData name="Lim Kelvin" userId="624f6ae12bb7b72b" providerId="LiveId" clId="{B272414D-B18A-4D81-997D-E20EBAE48599}" dt="2024-12-22T12:19:41.379" v="6816"/>
          <ac:spMkLst>
            <pc:docMk/>
            <pc:sldMk cId="1155099523" sldId="348"/>
            <ac:spMk id="208" creationId="{EF317012-CB10-46E0-B671-1F61CCEBD3CD}"/>
          </ac:spMkLst>
        </pc:spChg>
        <pc:spChg chg="mod">
          <ac:chgData name="Lim Kelvin" userId="624f6ae12bb7b72b" providerId="LiveId" clId="{B272414D-B18A-4D81-997D-E20EBAE48599}" dt="2024-12-22T12:19:41.379" v="6816"/>
          <ac:spMkLst>
            <pc:docMk/>
            <pc:sldMk cId="1155099523" sldId="348"/>
            <ac:spMk id="211" creationId="{1DDB9C96-4DF0-412D-9211-F30FD5FF8270}"/>
          </ac:spMkLst>
        </pc:spChg>
        <pc:spChg chg="mod">
          <ac:chgData name="Lim Kelvin" userId="624f6ae12bb7b72b" providerId="LiveId" clId="{B272414D-B18A-4D81-997D-E20EBAE48599}" dt="2024-12-22T12:19:41.379" v="6816"/>
          <ac:spMkLst>
            <pc:docMk/>
            <pc:sldMk cId="1155099523" sldId="348"/>
            <ac:spMk id="212" creationId="{17D38ED2-A489-4C98-AA22-FFD1A2318911}"/>
          </ac:spMkLst>
        </pc:spChg>
        <pc:spChg chg="mod">
          <ac:chgData name="Lim Kelvin" userId="624f6ae12bb7b72b" providerId="LiveId" clId="{B272414D-B18A-4D81-997D-E20EBAE48599}" dt="2024-12-22T12:19:41.379" v="6816"/>
          <ac:spMkLst>
            <pc:docMk/>
            <pc:sldMk cId="1155099523" sldId="348"/>
            <ac:spMk id="215" creationId="{3BB36CAB-AC7B-44B6-AD00-CAF485016DF7}"/>
          </ac:spMkLst>
        </pc:spChg>
        <pc:spChg chg="mod">
          <ac:chgData name="Lim Kelvin" userId="624f6ae12bb7b72b" providerId="LiveId" clId="{B272414D-B18A-4D81-997D-E20EBAE48599}" dt="2024-12-22T12:19:41.379" v="6816"/>
          <ac:spMkLst>
            <pc:docMk/>
            <pc:sldMk cId="1155099523" sldId="348"/>
            <ac:spMk id="216" creationId="{3003AA4C-261B-47E3-BFF2-3E04E1511458}"/>
          </ac:spMkLst>
        </pc:spChg>
        <pc:spChg chg="mod">
          <ac:chgData name="Lim Kelvin" userId="624f6ae12bb7b72b" providerId="LiveId" clId="{B272414D-B18A-4D81-997D-E20EBAE48599}" dt="2024-12-22T12:19:41.379" v="6816"/>
          <ac:spMkLst>
            <pc:docMk/>
            <pc:sldMk cId="1155099523" sldId="348"/>
            <ac:spMk id="219" creationId="{6332D68B-52DF-4AC7-9D1D-383A7F556583}"/>
          </ac:spMkLst>
        </pc:spChg>
        <pc:spChg chg="mod">
          <ac:chgData name="Lim Kelvin" userId="624f6ae12bb7b72b" providerId="LiveId" clId="{B272414D-B18A-4D81-997D-E20EBAE48599}" dt="2024-12-22T12:19:41.379" v="6816"/>
          <ac:spMkLst>
            <pc:docMk/>
            <pc:sldMk cId="1155099523" sldId="348"/>
            <ac:spMk id="220" creationId="{9593B061-77AE-435E-A700-3D981CCE8DB6}"/>
          </ac:spMkLst>
        </pc:spChg>
        <pc:spChg chg="mod">
          <ac:chgData name="Lim Kelvin" userId="624f6ae12bb7b72b" providerId="LiveId" clId="{B272414D-B18A-4D81-997D-E20EBAE48599}" dt="2024-12-22T12:19:41.379" v="6816"/>
          <ac:spMkLst>
            <pc:docMk/>
            <pc:sldMk cId="1155099523" sldId="348"/>
            <ac:spMk id="223" creationId="{A63242C7-99C3-4B49-81C9-A59845F9C340}"/>
          </ac:spMkLst>
        </pc:spChg>
        <pc:spChg chg="mod">
          <ac:chgData name="Lim Kelvin" userId="624f6ae12bb7b72b" providerId="LiveId" clId="{B272414D-B18A-4D81-997D-E20EBAE48599}" dt="2024-12-22T12:19:41.379" v="6816"/>
          <ac:spMkLst>
            <pc:docMk/>
            <pc:sldMk cId="1155099523" sldId="348"/>
            <ac:spMk id="224" creationId="{B49AB925-5AC6-411D-8B64-4B2F572B8CF9}"/>
          </ac:spMkLst>
        </pc:spChg>
        <pc:spChg chg="mod">
          <ac:chgData name="Lim Kelvin" userId="624f6ae12bb7b72b" providerId="LiveId" clId="{B272414D-B18A-4D81-997D-E20EBAE48599}" dt="2024-12-22T12:19:41.379" v="6816"/>
          <ac:spMkLst>
            <pc:docMk/>
            <pc:sldMk cId="1155099523" sldId="348"/>
            <ac:spMk id="227" creationId="{35C568C4-985C-4F0E-9AE4-147D8991CB39}"/>
          </ac:spMkLst>
        </pc:spChg>
        <pc:spChg chg="mod">
          <ac:chgData name="Lim Kelvin" userId="624f6ae12bb7b72b" providerId="LiveId" clId="{B272414D-B18A-4D81-997D-E20EBAE48599}" dt="2024-12-22T12:19:41.379" v="6816"/>
          <ac:spMkLst>
            <pc:docMk/>
            <pc:sldMk cId="1155099523" sldId="348"/>
            <ac:spMk id="228" creationId="{16406BC3-362F-4971-BCF8-CAAA5874F042}"/>
          </ac:spMkLst>
        </pc:spChg>
        <pc:spChg chg="mod">
          <ac:chgData name="Lim Kelvin" userId="624f6ae12bb7b72b" providerId="LiveId" clId="{B272414D-B18A-4D81-997D-E20EBAE48599}" dt="2024-12-22T12:19:41.379" v="6816"/>
          <ac:spMkLst>
            <pc:docMk/>
            <pc:sldMk cId="1155099523" sldId="348"/>
            <ac:spMk id="231" creationId="{284FC677-B955-40D1-8463-22B2ADCA4308}"/>
          </ac:spMkLst>
        </pc:spChg>
        <pc:spChg chg="mod">
          <ac:chgData name="Lim Kelvin" userId="624f6ae12bb7b72b" providerId="LiveId" clId="{B272414D-B18A-4D81-997D-E20EBAE48599}" dt="2024-12-22T12:19:41.379" v="6816"/>
          <ac:spMkLst>
            <pc:docMk/>
            <pc:sldMk cId="1155099523" sldId="348"/>
            <ac:spMk id="232" creationId="{D2162FE2-75D6-4602-97AF-924962E90DAB}"/>
          </ac:spMkLst>
        </pc:spChg>
        <pc:spChg chg="mod">
          <ac:chgData name="Lim Kelvin" userId="624f6ae12bb7b72b" providerId="LiveId" clId="{B272414D-B18A-4D81-997D-E20EBAE48599}" dt="2024-12-22T12:19:41.379" v="6816"/>
          <ac:spMkLst>
            <pc:docMk/>
            <pc:sldMk cId="1155099523" sldId="348"/>
            <ac:spMk id="235" creationId="{30E68DB8-35E4-48AE-8C8F-DDEFBCB05BEA}"/>
          </ac:spMkLst>
        </pc:spChg>
        <pc:grpChg chg="mod">
          <ac:chgData name="Lim Kelvin" userId="624f6ae12bb7b72b" providerId="LiveId" clId="{B272414D-B18A-4D81-997D-E20EBAE48599}" dt="2024-12-22T11:54:10.902" v="6575" actId="1076"/>
          <ac:grpSpMkLst>
            <pc:docMk/>
            <pc:sldMk cId="1155099523" sldId="348"/>
            <ac:grpSpMk id="6" creationId="{A935FE13-9B2C-47AF-B15F-C25C7620EC86}"/>
          </ac:grpSpMkLst>
        </pc:grpChg>
        <pc:grpChg chg="add mod">
          <ac:chgData name="Lim Kelvin" userId="624f6ae12bb7b72b" providerId="LiveId" clId="{B272414D-B18A-4D81-997D-E20EBAE48599}" dt="2024-12-22T12:19:41.379" v="6816"/>
          <ac:grpSpMkLst>
            <pc:docMk/>
            <pc:sldMk cId="1155099523" sldId="348"/>
            <ac:grpSpMk id="145" creationId="{81945343-B0E4-4D9B-AEEC-37464AE383A3}"/>
          </ac:grpSpMkLst>
        </pc:grpChg>
        <pc:grpChg chg="mod">
          <ac:chgData name="Lim Kelvin" userId="624f6ae12bb7b72b" providerId="LiveId" clId="{B272414D-B18A-4D81-997D-E20EBAE48599}" dt="2024-12-22T12:19:41.379" v="6816"/>
          <ac:grpSpMkLst>
            <pc:docMk/>
            <pc:sldMk cId="1155099523" sldId="348"/>
            <ac:grpSpMk id="146" creationId="{D9C2760F-0CA3-48D3-95A4-635164991D39}"/>
          </ac:grpSpMkLst>
        </pc:grpChg>
        <pc:grpChg chg="mod">
          <ac:chgData name="Lim Kelvin" userId="624f6ae12bb7b72b" providerId="LiveId" clId="{B272414D-B18A-4D81-997D-E20EBAE48599}" dt="2024-12-22T12:19:41.379" v="6816"/>
          <ac:grpSpMkLst>
            <pc:docMk/>
            <pc:sldMk cId="1155099523" sldId="348"/>
            <ac:grpSpMk id="147" creationId="{A78DFC6A-4615-4B1F-8B1B-2C124F54256A}"/>
          </ac:grpSpMkLst>
        </pc:grpChg>
        <pc:grpChg chg="mod">
          <ac:chgData name="Lim Kelvin" userId="624f6ae12bb7b72b" providerId="LiveId" clId="{B272414D-B18A-4D81-997D-E20EBAE48599}" dt="2024-12-22T12:19:41.379" v="6816"/>
          <ac:grpSpMkLst>
            <pc:docMk/>
            <pc:sldMk cId="1155099523" sldId="348"/>
            <ac:grpSpMk id="148" creationId="{F8395380-3717-45E8-AB48-358666CBE5E4}"/>
          </ac:grpSpMkLst>
        </pc:grpChg>
        <pc:grpChg chg="mod">
          <ac:chgData name="Lim Kelvin" userId="624f6ae12bb7b72b" providerId="LiveId" clId="{B272414D-B18A-4D81-997D-E20EBAE48599}" dt="2024-12-22T12:19:41.379" v="6816"/>
          <ac:grpSpMkLst>
            <pc:docMk/>
            <pc:sldMk cId="1155099523" sldId="348"/>
            <ac:grpSpMk id="149" creationId="{B31E0E7E-FFBC-4BAE-B354-56E9F8994ECD}"/>
          </ac:grpSpMkLst>
        </pc:grpChg>
        <pc:grpChg chg="mod">
          <ac:chgData name="Lim Kelvin" userId="624f6ae12bb7b72b" providerId="LiveId" clId="{B272414D-B18A-4D81-997D-E20EBAE48599}" dt="2024-12-22T12:19:41.379" v="6816"/>
          <ac:grpSpMkLst>
            <pc:docMk/>
            <pc:sldMk cId="1155099523" sldId="348"/>
            <ac:grpSpMk id="150" creationId="{4606C580-AB32-451E-863E-68B565AF6A54}"/>
          </ac:grpSpMkLst>
        </pc:grpChg>
        <pc:grpChg chg="mod">
          <ac:chgData name="Lim Kelvin" userId="624f6ae12bb7b72b" providerId="LiveId" clId="{B272414D-B18A-4D81-997D-E20EBAE48599}" dt="2024-12-22T12:19:41.379" v="6816"/>
          <ac:grpSpMkLst>
            <pc:docMk/>
            <pc:sldMk cId="1155099523" sldId="348"/>
            <ac:grpSpMk id="151" creationId="{2000F8DF-225D-4E2B-9B1F-D3058933F68E}"/>
          </ac:grpSpMkLst>
        </pc:grpChg>
        <pc:grpChg chg="mod">
          <ac:chgData name="Lim Kelvin" userId="624f6ae12bb7b72b" providerId="LiveId" clId="{B272414D-B18A-4D81-997D-E20EBAE48599}" dt="2024-12-22T12:19:41.379" v="6816"/>
          <ac:grpSpMkLst>
            <pc:docMk/>
            <pc:sldMk cId="1155099523" sldId="348"/>
            <ac:grpSpMk id="152" creationId="{020B9CB0-9DD4-4A9F-8B87-76C6516944E9}"/>
          </ac:grpSpMkLst>
        </pc:grpChg>
        <pc:grpChg chg="mod">
          <ac:chgData name="Lim Kelvin" userId="624f6ae12bb7b72b" providerId="LiveId" clId="{B272414D-B18A-4D81-997D-E20EBAE48599}" dt="2024-12-22T12:19:41.379" v="6816"/>
          <ac:grpSpMkLst>
            <pc:docMk/>
            <pc:sldMk cId="1155099523" sldId="348"/>
            <ac:grpSpMk id="153" creationId="{761E3A14-341F-4FD5-97EE-72CEE773575F}"/>
          </ac:grpSpMkLst>
        </pc:grpChg>
        <pc:grpChg chg="mod">
          <ac:chgData name="Lim Kelvin" userId="624f6ae12bb7b72b" providerId="LiveId" clId="{B272414D-B18A-4D81-997D-E20EBAE48599}" dt="2024-12-22T12:19:41.379" v="6816"/>
          <ac:grpSpMkLst>
            <pc:docMk/>
            <pc:sldMk cId="1155099523" sldId="348"/>
            <ac:grpSpMk id="154" creationId="{1C474E63-80D9-4BF9-A5C0-150EB2545FAE}"/>
          </ac:grpSpMkLst>
        </pc:grpChg>
        <pc:grpChg chg="mod">
          <ac:chgData name="Lim Kelvin" userId="624f6ae12bb7b72b" providerId="LiveId" clId="{B272414D-B18A-4D81-997D-E20EBAE48599}" dt="2024-12-22T12:19:41.379" v="6816"/>
          <ac:grpSpMkLst>
            <pc:docMk/>
            <pc:sldMk cId="1155099523" sldId="348"/>
            <ac:grpSpMk id="155" creationId="{E5A65103-2AE1-4F94-8D10-7391C9D94E03}"/>
          </ac:grpSpMkLst>
        </pc:grpChg>
        <pc:grpChg chg="mod">
          <ac:chgData name="Lim Kelvin" userId="624f6ae12bb7b72b" providerId="LiveId" clId="{B272414D-B18A-4D81-997D-E20EBAE48599}" dt="2024-12-22T12:19:41.379" v="6816"/>
          <ac:grpSpMkLst>
            <pc:docMk/>
            <pc:sldMk cId="1155099523" sldId="348"/>
            <ac:grpSpMk id="156" creationId="{2D9C1DDC-866A-412E-8871-3991E3F46549}"/>
          </ac:grpSpMkLst>
        </pc:grpChg>
        <pc:grpChg chg="mod">
          <ac:chgData name="Lim Kelvin" userId="624f6ae12bb7b72b" providerId="LiveId" clId="{B272414D-B18A-4D81-997D-E20EBAE48599}" dt="2024-12-22T12:19:41.379" v="6816"/>
          <ac:grpSpMkLst>
            <pc:docMk/>
            <pc:sldMk cId="1155099523" sldId="348"/>
            <ac:grpSpMk id="157" creationId="{60F6580A-9864-450B-81A6-0A3D8DF6098B}"/>
          </ac:grpSpMkLst>
        </pc:grpChg>
        <pc:grpChg chg="mod">
          <ac:chgData name="Lim Kelvin" userId="624f6ae12bb7b72b" providerId="LiveId" clId="{B272414D-B18A-4D81-997D-E20EBAE48599}" dt="2024-12-22T12:19:41.379" v="6816"/>
          <ac:grpSpMkLst>
            <pc:docMk/>
            <pc:sldMk cId="1155099523" sldId="348"/>
            <ac:grpSpMk id="158" creationId="{A858B2EB-511D-4043-AD9A-1A29FDB847E0}"/>
          </ac:grpSpMkLst>
        </pc:grpChg>
        <pc:grpChg chg="mod">
          <ac:chgData name="Lim Kelvin" userId="624f6ae12bb7b72b" providerId="LiveId" clId="{B272414D-B18A-4D81-997D-E20EBAE48599}" dt="2024-12-22T12:19:41.379" v="6816"/>
          <ac:grpSpMkLst>
            <pc:docMk/>
            <pc:sldMk cId="1155099523" sldId="348"/>
            <ac:grpSpMk id="159" creationId="{15F0F288-549B-448A-837D-3506D59D8406}"/>
          </ac:grpSpMkLst>
        </pc:grpChg>
        <pc:grpChg chg="mod">
          <ac:chgData name="Lim Kelvin" userId="624f6ae12bb7b72b" providerId="LiveId" clId="{B272414D-B18A-4D81-997D-E20EBAE48599}" dt="2024-12-22T12:19:41.379" v="6816"/>
          <ac:grpSpMkLst>
            <pc:docMk/>
            <pc:sldMk cId="1155099523" sldId="348"/>
            <ac:grpSpMk id="160" creationId="{285C5C46-F803-4D52-B661-51B0BA2034CB}"/>
          </ac:grpSpMkLst>
        </pc:grpChg>
        <pc:grpChg chg="mod">
          <ac:chgData name="Lim Kelvin" userId="624f6ae12bb7b72b" providerId="LiveId" clId="{B272414D-B18A-4D81-997D-E20EBAE48599}" dt="2024-12-22T12:19:41.379" v="6816"/>
          <ac:grpSpMkLst>
            <pc:docMk/>
            <pc:sldMk cId="1155099523" sldId="348"/>
            <ac:grpSpMk id="161" creationId="{2C78BD0F-1C0D-4D96-ABAA-7AEF939B4F75}"/>
          </ac:grpSpMkLst>
        </pc:grpChg>
        <pc:grpChg chg="mod">
          <ac:chgData name="Lim Kelvin" userId="624f6ae12bb7b72b" providerId="LiveId" clId="{B272414D-B18A-4D81-997D-E20EBAE48599}" dt="2024-12-22T12:19:41.379" v="6816"/>
          <ac:grpSpMkLst>
            <pc:docMk/>
            <pc:sldMk cId="1155099523" sldId="348"/>
            <ac:grpSpMk id="162" creationId="{1124E581-F391-41E2-AB6D-C83CDC8D9A11}"/>
          </ac:grpSpMkLst>
        </pc:grpChg>
        <pc:grpChg chg="mod">
          <ac:chgData name="Lim Kelvin" userId="624f6ae12bb7b72b" providerId="LiveId" clId="{B272414D-B18A-4D81-997D-E20EBAE48599}" dt="2024-12-22T12:19:41.379" v="6816"/>
          <ac:grpSpMkLst>
            <pc:docMk/>
            <pc:sldMk cId="1155099523" sldId="348"/>
            <ac:grpSpMk id="163" creationId="{2BC948EA-B5F7-4ED8-9E7E-57A2DA6400D5}"/>
          </ac:grpSpMkLst>
        </pc:grpChg>
        <pc:grpChg chg="mod">
          <ac:chgData name="Lim Kelvin" userId="624f6ae12bb7b72b" providerId="LiveId" clId="{B272414D-B18A-4D81-997D-E20EBAE48599}" dt="2024-12-22T12:19:41.379" v="6816"/>
          <ac:grpSpMkLst>
            <pc:docMk/>
            <pc:sldMk cId="1155099523" sldId="348"/>
            <ac:grpSpMk id="165" creationId="{1D1C37FC-483E-42E1-90FD-2DA15FEEDDF8}"/>
          </ac:grpSpMkLst>
        </pc:grpChg>
        <pc:grpChg chg="mod">
          <ac:chgData name="Lim Kelvin" userId="624f6ae12bb7b72b" providerId="LiveId" clId="{B272414D-B18A-4D81-997D-E20EBAE48599}" dt="2024-12-22T12:19:41.379" v="6816"/>
          <ac:grpSpMkLst>
            <pc:docMk/>
            <pc:sldMk cId="1155099523" sldId="348"/>
            <ac:grpSpMk id="169" creationId="{AF45BE39-F34C-4D8C-964D-FFCD80B62C54}"/>
          </ac:grpSpMkLst>
        </pc:grpChg>
        <pc:grpChg chg="mod">
          <ac:chgData name="Lim Kelvin" userId="624f6ae12bb7b72b" providerId="LiveId" clId="{B272414D-B18A-4D81-997D-E20EBAE48599}" dt="2024-12-22T12:19:41.379" v="6816"/>
          <ac:grpSpMkLst>
            <pc:docMk/>
            <pc:sldMk cId="1155099523" sldId="348"/>
            <ac:grpSpMk id="173" creationId="{1CF34679-9F53-42D2-AEAE-AE0D5082577F}"/>
          </ac:grpSpMkLst>
        </pc:grpChg>
        <pc:grpChg chg="mod">
          <ac:chgData name="Lim Kelvin" userId="624f6ae12bb7b72b" providerId="LiveId" clId="{B272414D-B18A-4D81-997D-E20EBAE48599}" dt="2024-12-22T12:19:41.379" v="6816"/>
          <ac:grpSpMkLst>
            <pc:docMk/>
            <pc:sldMk cId="1155099523" sldId="348"/>
            <ac:grpSpMk id="177" creationId="{7719C2F3-855A-4397-ACF9-5327810B1572}"/>
          </ac:grpSpMkLst>
        </pc:grpChg>
        <pc:grpChg chg="mod">
          <ac:chgData name="Lim Kelvin" userId="624f6ae12bb7b72b" providerId="LiveId" clId="{B272414D-B18A-4D81-997D-E20EBAE48599}" dt="2024-12-22T12:19:41.379" v="6816"/>
          <ac:grpSpMkLst>
            <pc:docMk/>
            <pc:sldMk cId="1155099523" sldId="348"/>
            <ac:grpSpMk id="181" creationId="{CB253938-65C1-432B-B48E-50F453654764}"/>
          </ac:grpSpMkLst>
        </pc:grpChg>
        <pc:grpChg chg="mod">
          <ac:chgData name="Lim Kelvin" userId="624f6ae12bb7b72b" providerId="LiveId" clId="{B272414D-B18A-4D81-997D-E20EBAE48599}" dt="2024-12-22T12:19:41.379" v="6816"/>
          <ac:grpSpMkLst>
            <pc:docMk/>
            <pc:sldMk cId="1155099523" sldId="348"/>
            <ac:grpSpMk id="185" creationId="{F48EC388-0B37-4006-83A6-72CC77EE5639}"/>
          </ac:grpSpMkLst>
        </pc:grpChg>
        <pc:grpChg chg="mod">
          <ac:chgData name="Lim Kelvin" userId="624f6ae12bb7b72b" providerId="LiveId" clId="{B272414D-B18A-4D81-997D-E20EBAE48599}" dt="2024-12-22T12:19:41.379" v="6816"/>
          <ac:grpSpMkLst>
            <pc:docMk/>
            <pc:sldMk cId="1155099523" sldId="348"/>
            <ac:grpSpMk id="189" creationId="{383E6038-E52D-4616-B42E-8BDBA169B445}"/>
          </ac:grpSpMkLst>
        </pc:grpChg>
        <pc:grpChg chg="mod">
          <ac:chgData name="Lim Kelvin" userId="624f6ae12bb7b72b" providerId="LiveId" clId="{B272414D-B18A-4D81-997D-E20EBAE48599}" dt="2024-12-22T12:19:41.379" v="6816"/>
          <ac:grpSpMkLst>
            <pc:docMk/>
            <pc:sldMk cId="1155099523" sldId="348"/>
            <ac:grpSpMk id="193" creationId="{499C26ED-C3B0-421A-9EE3-629EE68D7369}"/>
          </ac:grpSpMkLst>
        </pc:grpChg>
        <pc:grpChg chg="mod">
          <ac:chgData name="Lim Kelvin" userId="624f6ae12bb7b72b" providerId="LiveId" clId="{B272414D-B18A-4D81-997D-E20EBAE48599}" dt="2024-12-22T12:19:41.379" v="6816"/>
          <ac:grpSpMkLst>
            <pc:docMk/>
            <pc:sldMk cId="1155099523" sldId="348"/>
            <ac:grpSpMk id="197" creationId="{63BBD469-DA51-4AD2-9F8B-94C9373F39C8}"/>
          </ac:grpSpMkLst>
        </pc:grpChg>
        <pc:grpChg chg="mod">
          <ac:chgData name="Lim Kelvin" userId="624f6ae12bb7b72b" providerId="LiveId" clId="{B272414D-B18A-4D81-997D-E20EBAE48599}" dt="2024-12-22T12:19:41.379" v="6816"/>
          <ac:grpSpMkLst>
            <pc:docMk/>
            <pc:sldMk cId="1155099523" sldId="348"/>
            <ac:grpSpMk id="201" creationId="{A05142B9-E3AE-41E1-A2AD-C475D5558E98}"/>
          </ac:grpSpMkLst>
        </pc:grpChg>
        <pc:grpChg chg="mod">
          <ac:chgData name="Lim Kelvin" userId="624f6ae12bb7b72b" providerId="LiveId" clId="{B272414D-B18A-4D81-997D-E20EBAE48599}" dt="2024-12-22T12:19:41.379" v="6816"/>
          <ac:grpSpMkLst>
            <pc:docMk/>
            <pc:sldMk cId="1155099523" sldId="348"/>
            <ac:grpSpMk id="205" creationId="{2430F71E-15CD-4327-9C63-35FA846DD248}"/>
          </ac:grpSpMkLst>
        </pc:grpChg>
        <pc:grpChg chg="mod">
          <ac:chgData name="Lim Kelvin" userId="624f6ae12bb7b72b" providerId="LiveId" clId="{B272414D-B18A-4D81-997D-E20EBAE48599}" dt="2024-12-22T12:19:41.379" v="6816"/>
          <ac:grpSpMkLst>
            <pc:docMk/>
            <pc:sldMk cId="1155099523" sldId="348"/>
            <ac:grpSpMk id="209" creationId="{EC2B20B0-5A9D-4412-A348-D948D56684EC}"/>
          </ac:grpSpMkLst>
        </pc:grpChg>
        <pc:grpChg chg="mod">
          <ac:chgData name="Lim Kelvin" userId="624f6ae12bb7b72b" providerId="LiveId" clId="{B272414D-B18A-4D81-997D-E20EBAE48599}" dt="2024-12-22T12:19:41.379" v="6816"/>
          <ac:grpSpMkLst>
            <pc:docMk/>
            <pc:sldMk cId="1155099523" sldId="348"/>
            <ac:grpSpMk id="213" creationId="{7595C202-4075-4945-A143-291001A1BAEA}"/>
          </ac:grpSpMkLst>
        </pc:grpChg>
        <pc:grpChg chg="mod">
          <ac:chgData name="Lim Kelvin" userId="624f6ae12bb7b72b" providerId="LiveId" clId="{B272414D-B18A-4D81-997D-E20EBAE48599}" dt="2024-12-22T12:19:41.379" v="6816"/>
          <ac:grpSpMkLst>
            <pc:docMk/>
            <pc:sldMk cId="1155099523" sldId="348"/>
            <ac:grpSpMk id="217" creationId="{94D9D84D-C240-4085-AE80-9D18B1509E87}"/>
          </ac:grpSpMkLst>
        </pc:grpChg>
        <pc:grpChg chg="mod">
          <ac:chgData name="Lim Kelvin" userId="624f6ae12bb7b72b" providerId="LiveId" clId="{B272414D-B18A-4D81-997D-E20EBAE48599}" dt="2024-12-22T12:19:41.379" v="6816"/>
          <ac:grpSpMkLst>
            <pc:docMk/>
            <pc:sldMk cId="1155099523" sldId="348"/>
            <ac:grpSpMk id="221" creationId="{64EF4E75-B8A3-4E23-871E-0CFD807C24FF}"/>
          </ac:grpSpMkLst>
        </pc:grpChg>
        <pc:grpChg chg="mod">
          <ac:chgData name="Lim Kelvin" userId="624f6ae12bb7b72b" providerId="LiveId" clId="{B272414D-B18A-4D81-997D-E20EBAE48599}" dt="2024-12-22T12:19:41.379" v="6816"/>
          <ac:grpSpMkLst>
            <pc:docMk/>
            <pc:sldMk cId="1155099523" sldId="348"/>
            <ac:grpSpMk id="225" creationId="{859F2CEA-AD19-455A-A198-7CDCEECE8658}"/>
          </ac:grpSpMkLst>
        </pc:grpChg>
        <pc:grpChg chg="mod">
          <ac:chgData name="Lim Kelvin" userId="624f6ae12bb7b72b" providerId="LiveId" clId="{B272414D-B18A-4D81-997D-E20EBAE48599}" dt="2024-12-22T12:19:41.379" v="6816"/>
          <ac:grpSpMkLst>
            <pc:docMk/>
            <pc:sldMk cId="1155099523" sldId="348"/>
            <ac:grpSpMk id="229" creationId="{DF479D63-0254-49E6-853B-217B42B7B827}"/>
          </ac:grpSpMkLst>
        </pc:grpChg>
        <pc:grpChg chg="mod">
          <ac:chgData name="Lim Kelvin" userId="624f6ae12bb7b72b" providerId="LiveId" clId="{B272414D-B18A-4D81-997D-E20EBAE48599}" dt="2024-12-22T12:19:41.379" v="6816"/>
          <ac:grpSpMkLst>
            <pc:docMk/>
            <pc:sldMk cId="1155099523" sldId="348"/>
            <ac:grpSpMk id="233" creationId="{CA736E67-E39F-4E28-A5D3-B65233E4216A}"/>
          </ac:grpSpMkLst>
        </pc:grpChg>
        <pc:picChg chg="mod">
          <ac:chgData name="Lim Kelvin" userId="624f6ae12bb7b72b" providerId="LiveId" clId="{B272414D-B18A-4D81-997D-E20EBAE48599}" dt="2024-12-22T12:19:41.379" v="6816"/>
          <ac:picMkLst>
            <pc:docMk/>
            <pc:sldMk cId="1155099523" sldId="348"/>
            <ac:picMk id="166" creationId="{E8CC5961-425B-42FE-99FD-16FCB833EDFE}"/>
          </ac:picMkLst>
        </pc:picChg>
        <pc:picChg chg="mod">
          <ac:chgData name="Lim Kelvin" userId="624f6ae12bb7b72b" providerId="LiveId" clId="{B272414D-B18A-4D81-997D-E20EBAE48599}" dt="2024-12-22T12:19:41.379" v="6816"/>
          <ac:picMkLst>
            <pc:docMk/>
            <pc:sldMk cId="1155099523" sldId="348"/>
            <ac:picMk id="170" creationId="{5C854DB3-E283-4682-B437-19615FF62A58}"/>
          </ac:picMkLst>
        </pc:picChg>
        <pc:picChg chg="mod">
          <ac:chgData name="Lim Kelvin" userId="624f6ae12bb7b72b" providerId="LiveId" clId="{B272414D-B18A-4D81-997D-E20EBAE48599}" dt="2024-12-22T12:19:41.379" v="6816"/>
          <ac:picMkLst>
            <pc:docMk/>
            <pc:sldMk cId="1155099523" sldId="348"/>
            <ac:picMk id="174" creationId="{F7610882-EAB2-4CE5-8860-34C27CAB2559}"/>
          </ac:picMkLst>
        </pc:picChg>
        <pc:picChg chg="mod">
          <ac:chgData name="Lim Kelvin" userId="624f6ae12bb7b72b" providerId="LiveId" clId="{B272414D-B18A-4D81-997D-E20EBAE48599}" dt="2024-12-22T12:19:41.379" v="6816"/>
          <ac:picMkLst>
            <pc:docMk/>
            <pc:sldMk cId="1155099523" sldId="348"/>
            <ac:picMk id="178" creationId="{06654596-C961-4483-8ACF-A1B881BE7E45}"/>
          </ac:picMkLst>
        </pc:picChg>
        <pc:picChg chg="mod">
          <ac:chgData name="Lim Kelvin" userId="624f6ae12bb7b72b" providerId="LiveId" clId="{B272414D-B18A-4D81-997D-E20EBAE48599}" dt="2024-12-22T12:19:41.379" v="6816"/>
          <ac:picMkLst>
            <pc:docMk/>
            <pc:sldMk cId="1155099523" sldId="348"/>
            <ac:picMk id="182" creationId="{314C0597-E0F7-4807-91B8-A1F07D47EC99}"/>
          </ac:picMkLst>
        </pc:picChg>
        <pc:picChg chg="mod">
          <ac:chgData name="Lim Kelvin" userId="624f6ae12bb7b72b" providerId="LiveId" clId="{B272414D-B18A-4D81-997D-E20EBAE48599}" dt="2024-12-22T12:19:41.379" v="6816"/>
          <ac:picMkLst>
            <pc:docMk/>
            <pc:sldMk cId="1155099523" sldId="348"/>
            <ac:picMk id="186" creationId="{94C4E599-1EF7-47FB-A306-E0852C430452}"/>
          </ac:picMkLst>
        </pc:picChg>
        <pc:picChg chg="mod">
          <ac:chgData name="Lim Kelvin" userId="624f6ae12bb7b72b" providerId="LiveId" clId="{B272414D-B18A-4D81-997D-E20EBAE48599}" dt="2024-12-22T12:19:41.379" v="6816"/>
          <ac:picMkLst>
            <pc:docMk/>
            <pc:sldMk cId="1155099523" sldId="348"/>
            <ac:picMk id="190" creationId="{6054EDDB-FA21-4A3B-BC9E-6E74CD1ED015}"/>
          </ac:picMkLst>
        </pc:picChg>
        <pc:picChg chg="mod">
          <ac:chgData name="Lim Kelvin" userId="624f6ae12bb7b72b" providerId="LiveId" clId="{B272414D-B18A-4D81-997D-E20EBAE48599}" dt="2024-12-22T12:19:41.379" v="6816"/>
          <ac:picMkLst>
            <pc:docMk/>
            <pc:sldMk cId="1155099523" sldId="348"/>
            <ac:picMk id="194" creationId="{422E4C97-0A5D-4829-A101-5357CFA0D078}"/>
          </ac:picMkLst>
        </pc:picChg>
        <pc:picChg chg="mod">
          <ac:chgData name="Lim Kelvin" userId="624f6ae12bb7b72b" providerId="LiveId" clId="{B272414D-B18A-4D81-997D-E20EBAE48599}" dt="2024-12-22T12:19:41.379" v="6816"/>
          <ac:picMkLst>
            <pc:docMk/>
            <pc:sldMk cId="1155099523" sldId="348"/>
            <ac:picMk id="198" creationId="{406805B2-5E30-4CED-AC23-F7FB2BE3E9A4}"/>
          </ac:picMkLst>
        </pc:picChg>
        <pc:picChg chg="mod">
          <ac:chgData name="Lim Kelvin" userId="624f6ae12bb7b72b" providerId="LiveId" clId="{B272414D-B18A-4D81-997D-E20EBAE48599}" dt="2024-12-22T12:19:41.379" v="6816"/>
          <ac:picMkLst>
            <pc:docMk/>
            <pc:sldMk cId="1155099523" sldId="348"/>
            <ac:picMk id="202" creationId="{2B99B379-C341-4A5B-B4E3-AB5ACC6230B6}"/>
          </ac:picMkLst>
        </pc:picChg>
        <pc:picChg chg="mod">
          <ac:chgData name="Lim Kelvin" userId="624f6ae12bb7b72b" providerId="LiveId" clId="{B272414D-B18A-4D81-997D-E20EBAE48599}" dt="2024-12-22T12:19:41.379" v="6816"/>
          <ac:picMkLst>
            <pc:docMk/>
            <pc:sldMk cId="1155099523" sldId="348"/>
            <ac:picMk id="206" creationId="{23F4FF5A-BFA1-46FA-BBAC-556882DF195B}"/>
          </ac:picMkLst>
        </pc:picChg>
        <pc:picChg chg="mod">
          <ac:chgData name="Lim Kelvin" userId="624f6ae12bb7b72b" providerId="LiveId" clId="{B272414D-B18A-4D81-997D-E20EBAE48599}" dt="2024-12-22T12:19:41.379" v="6816"/>
          <ac:picMkLst>
            <pc:docMk/>
            <pc:sldMk cId="1155099523" sldId="348"/>
            <ac:picMk id="210" creationId="{F118468E-1746-48FD-9C91-4721441B3AA3}"/>
          </ac:picMkLst>
        </pc:picChg>
        <pc:picChg chg="mod">
          <ac:chgData name="Lim Kelvin" userId="624f6ae12bb7b72b" providerId="LiveId" clId="{B272414D-B18A-4D81-997D-E20EBAE48599}" dt="2024-12-22T12:19:41.379" v="6816"/>
          <ac:picMkLst>
            <pc:docMk/>
            <pc:sldMk cId="1155099523" sldId="348"/>
            <ac:picMk id="214" creationId="{2B0EEE7D-596D-4B77-B898-523D63FF6912}"/>
          </ac:picMkLst>
        </pc:picChg>
        <pc:picChg chg="mod">
          <ac:chgData name="Lim Kelvin" userId="624f6ae12bb7b72b" providerId="LiveId" clId="{B272414D-B18A-4D81-997D-E20EBAE48599}" dt="2024-12-22T12:19:41.379" v="6816"/>
          <ac:picMkLst>
            <pc:docMk/>
            <pc:sldMk cId="1155099523" sldId="348"/>
            <ac:picMk id="218" creationId="{2E7E8BDE-EF4A-468C-B4EB-34090F7E0831}"/>
          </ac:picMkLst>
        </pc:picChg>
        <pc:picChg chg="mod">
          <ac:chgData name="Lim Kelvin" userId="624f6ae12bb7b72b" providerId="LiveId" clId="{B272414D-B18A-4D81-997D-E20EBAE48599}" dt="2024-12-22T12:19:41.379" v="6816"/>
          <ac:picMkLst>
            <pc:docMk/>
            <pc:sldMk cId="1155099523" sldId="348"/>
            <ac:picMk id="222" creationId="{4353EF6A-DA92-4ED2-9E11-D57E80065922}"/>
          </ac:picMkLst>
        </pc:picChg>
        <pc:picChg chg="mod">
          <ac:chgData name="Lim Kelvin" userId="624f6ae12bb7b72b" providerId="LiveId" clId="{B272414D-B18A-4D81-997D-E20EBAE48599}" dt="2024-12-22T12:19:41.379" v="6816"/>
          <ac:picMkLst>
            <pc:docMk/>
            <pc:sldMk cId="1155099523" sldId="348"/>
            <ac:picMk id="226" creationId="{8F5F634C-FCB7-47EF-AF98-864111B504A0}"/>
          </ac:picMkLst>
        </pc:picChg>
        <pc:picChg chg="mod">
          <ac:chgData name="Lim Kelvin" userId="624f6ae12bb7b72b" providerId="LiveId" clId="{B272414D-B18A-4D81-997D-E20EBAE48599}" dt="2024-12-22T12:19:41.379" v="6816"/>
          <ac:picMkLst>
            <pc:docMk/>
            <pc:sldMk cId="1155099523" sldId="348"/>
            <ac:picMk id="230" creationId="{5AF9D51A-C032-4118-B924-43A24180FA81}"/>
          </ac:picMkLst>
        </pc:picChg>
        <pc:picChg chg="mod">
          <ac:chgData name="Lim Kelvin" userId="624f6ae12bb7b72b" providerId="LiveId" clId="{B272414D-B18A-4D81-997D-E20EBAE48599}" dt="2024-12-22T12:19:41.379" v="6816"/>
          <ac:picMkLst>
            <pc:docMk/>
            <pc:sldMk cId="1155099523" sldId="348"/>
            <ac:picMk id="234" creationId="{4B0C4EB5-AFB9-46D4-8975-35BFA24E3390}"/>
          </ac:picMkLst>
        </pc:picChg>
      </pc:sldChg>
      <pc:sldChg chg="addSp modSp add del mod">
        <pc:chgData name="Lim Kelvin" userId="624f6ae12bb7b72b" providerId="LiveId" clId="{B272414D-B18A-4D81-997D-E20EBAE48599}" dt="2024-12-22T12:25:01.263" v="6857" actId="47"/>
        <pc:sldMkLst>
          <pc:docMk/>
          <pc:sldMk cId="2635874933" sldId="349"/>
        </pc:sldMkLst>
        <pc:spChg chg="mod">
          <ac:chgData name="Lim Kelvin" userId="624f6ae12bb7b72b" providerId="LiveId" clId="{B272414D-B18A-4D81-997D-E20EBAE48599}" dt="2024-12-22T12:19:02.384" v="6814"/>
          <ac:spMkLst>
            <pc:docMk/>
            <pc:sldMk cId="2635874933" sldId="349"/>
            <ac:spMk id="164" creationId="{B11888C9-18C4-4C3A-8A72-44B7CFABC24E}"/>
          </ac:spMkLst>
        </pc:spChg>
        <pc:spChg chg="mod">
          <ac:chgData name="Lim Kelvin" userId="624f6ae12bb7b72b" providerId="LiveId" clId="{B272414D-B18A-4D81-997D-E20EBAE48599}" dt="2024-12-22T12:19:02.384" v="6814"/>
          <ac:spMkLst>
            <pc:docMk/>
            <pc:sldMk cId="2635874933" sldId="349"/>
            <ac:spMk id="167" creationId="{6527618F-6512-436E-BDDB-A5742050FD6F}"/>
          </ac:spMkLst>
        </pc:spChg>
        <pc:spChg chg="mod">
          <ac:chgData name="Lim Kelvin" userId="624f6ae12bb7b72b" providerId="LiveId" clId="{B272414D-B18A-4D81-997D-E20EBAE48599}" dt="2024-12-22T12:19:02.384" v="6814"/>
          <ac:spMkLst>
            <pc:docMk/>
            <pc:sldMk cId="2635874933" sldId="349"/>
            <ac:spMk id="168" creationId="{11843D23-D775-4317-8E9C-D35160492C05}"/>
          </ac:spMkLst>
        </pc:spChg>
        <pc:spChg chg="mod">
          <ac:chgData name="Lim Kelvin" userId="624f6ae12bb7b72b" providerId="LiveId" clId="{B272414D-B18A-4D81-997D-E20EBAE48599}" dt="2024-12-22T12:19:02.384" v="6814"/>
          <ac:spMkLst>
            <pc:docMk/>
            <pc:sldMk cId="2635874933" sldId="349"/>
            <ac:spMk id="171" creationId="{BC87B503-6A76-475C-B25A-CCA010321DB9}"/>
          </ac:spMkLst>
        </pc:spChg>
        <pc:spChg chg="mod">
          <ac:chgData name="Lim Kelvin" userId="624f6ae12bb7b72b" providerId="LiveId" clId="{B272414D-B18A-4D81-997D-E20EBAE48599}" dt="2024-12-22T12:19:02.384" v="6814"/>
          <ac:spMkLst>
            <pc:docMk/>
            <pc:sldMk cId="2635874933" sldId="349"/>
            <ac:spMk id="172" creationId="{68AB5F2B-82EB-40C2-A953-C79CC87036D4}"/>
          </ac:spMkLst>
        </pc:spChg>
        <pc:spChg chg="mod">
          <ac:chgData name="Lim Kelvin" userId="624f6ae12bb7b72b" providerId="LiveId" clId="{B272414D-B18A-4D81-997D-E20EBAE48599}" dt="2024-12-22T12:19:02.384" v="6814"/>
          <ac:spMkLst>
            <pc:docMk/>
            <pc:sldMk cId="2635874933" sldId="349"/>
            <ac:spMk id="175" creationId="{4ECB64CD-8FB9-47E6-80A6-C96550388E8C}"/>
          </ac:spMkLst>
        </pc:spChg>
        <pc:spChg chg="mod">
          <ac:chgData name="Lim Kelvin" userId="624f6ae12bb7b72b" providerId="LiveId" clId="{B272414D-B18A-4D81-997D-E20EBAE48599}" dt="2024-12-22T12:19:02.384" v="6814"/>
          <ac:spMkLst>
            <pc:docMk/>
            <pc:sldMk cId="2635874933" sldId="349"/>
            <ac:spMk id="176" creationId="{24A64990-6E9C-4807-8937-30DCB9CEF801}"/>
          </ac:spMkLst>
        </pc:spChg>
        <pc:spChg chg="mod">
          <ac:chgData name="Lim Kelvin" userId="624f6ae12bb7b72b" providerId="LiveId" clId="{B272414D-B18A-4D81-997D-E20EBAE48599}" dt="2024-12-22T12:19:02.384" v="6814"/>
          <ac:spMkLst>
            <pc:docMk/>
            <pc:sldMk cId="2635874933" sldId="349"/>
            <ac:spMk id="179" creationId="{75972623-264C-4D09-9C7B-D53A3700F0C0}"/>
          </ac:spMkLst>
        </pc:spChg>
        <pc:spChg chg="mod">
          <ac:chgData name="Lim Kelvin" userId="624f6ae12bb7b72b" providerId="LiveId" clId="{B272414D-B18A-4D81-997D-E20EBAE48599}" dt="2024-12-22T12:19:02.384" v="6814"/>
          <ac:spMkLst>
            <pc:docMk/>
            <pc:sldMk cId="2635874933" sldId="349"/>
            <ac:spMk id="180" creationId="{2C55C880-45C4-4A0C-B304-8BCDE71639D7}"/>
          </ac:spMkLst>
        </pc:spChg>
        <pc:spChg chg="mod">
          <ac:chgData name="Lim Kelvin" userId="624f6ae12bb7b72b" providerId="LiveId" clId="{B272414D-B18A-4D81-997D-E20EBAE48599}" dt="2024-12-22T12:19:02.384" v="6814"/>
          <ac:spMkLst>
            <pc:docMk/>
            <pc:sldMk cId="2635874933" sldId="349"/>
            <ac:spMk id="183" creationId="{9257F57E-B455-4F24-BCEC-754DB681A28D}"/>
          </ac:spMkLst>
        </pc:spChg>
        <pc:spChg chg="mod">
          <ac:chgData name="Lim Kelvin" userId="624f6ae12bb7b72b" providerId="LiveId" clId="{B272414D-B18A-4D81-997D-E20EBAE48599}" dt="2024-12-22T12:19:02.384" v="6814"/>
          <ac:spMkLst>
            <pc:docMk/>
            <pc:sldMk cId="2635874933" sldId="349"/>
            <ac:spMk id="184" creationId="{7BBDFB02-A115-42D7-A609-26AE1D862F91}"/>
          </ac:spMkLst>
        </pc:spChg>
        <pc:spChg chg="mod">
          <ac:chgData name="Lim Kelvin" userId="624f6ae12bb7b72b" providerId="LiveId" clId="{B272414D-B18A-4D81-997D-E20EBAE48599}" dt="2024-12-22T12:19:02.384" v="6814"/>
          <ac:spMkLst>
            <pc:docMk/>
            <pc:sldMk cId="2635874933" sldId="349"/>
            <ac:spMk id="187" creationId="{0A3C3519-D1B2-4D21-B2BF-B82581B668CE}"/>
          </ac:spMkLst>
        </pc:spChg>
        <pc:spChg chg="mod">
          <ac:chgData name="Lim Kelvin" userId="624f6ae12bb7b72b" providerId="LiveId" clId="{B272414D-B18A-4D81-997D-E20EBAE48599}" dt="2024-12-22T12:19:02.384" v="6814"/>
          <ac:spMkLst>
            <pc:docMk/>
            <pc:sldMk cId="2635874933" sldId="349"/>
            <ac:spMk id="188" creationId="{A06D4882-6B6C-4EB2-A4E3-0F665449ED1F}"/>
          </ac:spMkLst>
        </pc:spChg>
        <pc:spChg chg="mod">
          <ac:chgData name="Lim Kelvin" userId="624f6ae12bb7b72b" providerId="LiveId" clId="{B272414D-B18A-4D81-997D-E20EBAE48599}" dt="2024-12-22T12:19:02.384" v="6814"/>
          <ac:spMkLst>
            <pc:docMk/>
            <pc:sldMk cId="2635874933" sldId="349"/>
            <ac:spMk id="191" creationId="{4ACD2338-C74E-4F71-9323-CE5FAA47032C}"/>
          </ac:spMkLst>
        </pc:spChg>
        <pc:spChg chg="mod">
          <ac:chgData name="Lim Kelvin" userId="624f6ae12bb7b72b" providerId="LiveId" clId="{B272414D-B18A-4D81-997D-E20EBAE48599}" dt="2024-12-22T12:19:02.384" v="6814"/>
          <ac:spMkLst>
            <pc:docMk/>
            <pc:sldMk cId="2635874933" sldId="349"/>
            <ac:spMk id="192" creationId="{39FF6B75-A2AA-467D-A013-8EEC283263BC}"/>
          </ac:spMkLst>
        </pc:spChg>
        <pc:spChg chg="mod">
          <ac:chgData name="Lim Kelvin" userId="624f6ae12bb7b72b" providerId="LiveId" clId="{B272414D-B18A-4D81-997D-E20EBAE48599}" dt="2024-12-22T12:19:02.384" v="6814"/>
          <ac:spMkLst>
            <pc:docMk/>
            <pc:sldMk cId="2635874933" sldId="349"/>
            <ac:spMk id="195" creationId="{B70FA512-58E1-4DD4-BCD5-2E2B44548934}"/>
          </ac:spMkLst>
        </pc:spChg>
        <pc:spChg chg="mod">
          <ac:chgData name="Lim Kelvin" userId="624f6ae12bb7b72b" providerId="LiveId" clId="{B272414D-B18A-4D81-997D-E20EBAE48599}" dt="2024-12-22T12:19:02.384" v="6814"/>
          <ac:spMkLst>
            <pc:docMk/>
            <pc:sldMk cId="2635874933" sldId="349"/>
            <ac:spMk id="196" creationId="{0E1E64D2-97BD-4778-8B53-DE04592696FF}"/>
          </ac:spMkLst>
        </pc:spChg>
        <pc:spChg chg="mod">
          <ac:chgData name="Lim Kelvin" userId="624f6ae12bb7b72b" providerId="LiveId" clId="{B272414D-B18A-4D81-997D-E20EBAE48599}" dt="2024-12-22T12:19:02.384" v="6814"/>
          <ac:spMkLst>
            <pc:docMk/>
            <pc:sldMk cId="2635874933" sldId="349"/>
            <ac:spMk id="199" creationId="{626E62D8-6A3F-421F-B972-A14B5FEC1112}"/>
          </ac:spMkLst>
        </pc:spChg>
        <pc:spChg chg="mod">
          <ac:chgData name="Lim Kelvin" userId="624f6ae12bb7b72b" providerId="LiveId" clId="{B272414D-B18A-4D81-997D-E20EBAE48599}" dt="2024-12-22T12:19:02.384" v="6814"/>
          <ac:spMkLst>
            <pc:docMk/>
            <pc:sldMk cId="2635874933" sldId="349"/>
            <ac:spMk id="200" creationId="{BDE7E283-6447-46C3-942F-919BD13FA957}"/>
          </ac:spMkLst>
        </pc:spChg>
        <pc:spChg chg="mod">
          <ac:chgData name="Lim Kelvin" userId="624f6ae12bb7b72b" providerId="LiveId" clId="{B272414D-B18A-4D81-997D-E20EBAE48599}" dt="2024-12-22T12:19:02.384" v="6814"/>
          <ac:spMkLst>
            <pc:docMk/>
            <pc:sldMk cId="2635874933" sldId="349"/>
            <ac:spMk id="203" creationId="{F19F7FF9-1544-46DF-85B4-CB05AF625C89}"/>
          </ac:spMkLst>
        </pc:spChg>
        <pc:spChg chg="mod">
          <ac:chgData name="Lim Kelvin" userId="624f6ae12bb7b72b" providerId="LiveId" clId="{B272414D-B18A-4D81-997D-E20EBAE48599}" dt="2024-12-22T12:19:02.384" v="6814"/>
          <ac:spMkLst>
            <pc:docMk/>
            <pc:sldMk cId="2635874933" sldId="349"/>
            <ac:spMk id="204" creationId="{C66AE3DD-EB37-4617-95F0-5F90183D203B}"/>
          </ac:spMkLst>
        </pc:spChg>
        <pc:spChg chg="mod">
          <ac:chgData name="Lim Kelvin" userId="624f6ae12bb7b72b" providerId="LiveId" clId="{B272414D-B18A-4D81-997D-E20EBAE48599}" dt="2024-12-22T12:19:02.384" v="6814"/>
          <ac:spMkLst>
            <pc:docMk/>
            <pc:sldMk cId="2635874933" sldId="349"/>
            <ac:spMk id="207" creationId="{30973BEA-5A23-4EF3-8C22-8228B50DEFA1}"/>
          </ac:spMkLst>
        </pc:spChg>
        <pc:spChg chg="mod">
          <ac:chgData name="Lim Kelvin" userId="624f6ae12bb7b72b" providerId="LiveId" clId="{B272414D-B18A-4D81-997D-E20EBAE48599}" dt="2024-12-22T12:19:02.384" v="6814"/>
          <ac:spMkLst>
            <pc:docMk/>
            <pc:sldMk cId="2635874933" sldId="349"/>
            <ac:spMk id="208" creationId="{360B3948-045A-400E-A5DD-448D0855CD73}"/>
          </ac:spMkLst>
        </pc:spChg>
        <pc:spChg chg="mod">
          <ac:chgData name="Lim Kelvin" userId="624f6ae12bb7b72b" providerId="LiveId" clId="{B272414D-B18A-4D81-997D-E20EBAE48599}" dt="2024-12-22T12:19:02.384" v="6814"/>
          <ac:spMkLst>
            <pc:docMk/>
            <pc:sldMk cId="2635874933" sldId="349"/>
            <ac:spMk id="211" creationId="{8F290D1E-8F8D-4440-A92B-8E971796C0CA}"/>
          </ac:spMkLst>
        </pc:spChg>
        <pc:spChg chg="mod">
          <ac:chgData name="Lim Kelvin" userId="624f6ae12bb7b72b" providerId="LiveId" clId="{B272414D-B18A-4D81-997D-E20EBAE48599}" dt="2024-12-22T12:19:02.384" v="6814"/>
          <ac:spMkLst>
            <pc:docMk/>
            <pc:sldMk cId="2635874933" sldId="349"/>
            <ac:spMk id="212" creationId="{204D53B0-5A18-4A74-8C27-A78D3D9A94FA}"/>
          </ac:spMkLst>
        </pc:spChg>
        <pc:spChg chg="mod">
          <ac:chgData name="Lim Kelvin" userId="624f6ae12bb7b72b" providerId="LiveId" clId="{B272414D-B18A-4D81-997D-E20EBAE48599}" dt="2024-12-22T12:19:02.384" v="6814"/>
          <ac:spMkLst>
            <pc:docMk/>
            <pc:sldMk cId="2635874933" sldId="349"/>
            <ac:spMk id="215" creationId="{7953E99D-4994-4CB8-A637-184690E260FF}"/>
          </ac:spMkLst>
        </pc:spChg>
        <pc:spChg chg="mod">
          <ac:chgData name="Lim Kelvin" userId="624f6ae12bb7b72b" providerId="LiveId" clId="{B272414D-B18A-4D81-997D-E20EBAE48599}" dt="2024-12-22T12:19:02.384" v="6814"/>
          <ac:spMkLst>
            <pc:docMk/>
            <pc:sldMk cId="2635874933" sldId="349"/>
            <ac:spMk id="216" creationId="{3BBBF97C-321E-4A26-BF51-4D3B577BC276}"/>
          </ac:spMkLst>
        </pc:spChg>
        <pc:spChg chg="mod">
          <ac:chgData name="Lim Kelvin" userId="624f6ae12bb7b72b" providerId="LiveId" clId="{B272414D-B18A-4D81-997D-E20EBAE48599}" dt="2024-12-22T12:19:02.384" v="6814"/>
          <ac:spMkLst>
            <pc:docMk/>
            <pc:sldMk cId="2635874933" sldId="349"/>
            <ac:spMk id="219" creationId="{8C285CD5-2B00-4F91-A6D7-97E1F42968FD}"/>
          </ac:spMkLst>
        </pc:spChg>
        <pc:spChg chg="mod">
          <ac:chgData name="Lim Kelvin" userId="624f6ae12bb7b72b" providerId="LiveId" clId="{B272414D-B18A-4D81-997D-E20EBAE48599}" dt="2024-12-22T12:19:02.384" v="6814"/>
          <ac:spMkLst>
            <pc:docMk/>
            <pc:sldMk cId="2635874933" sldId="349"/>
            <ac:spMk id="220" creationId="{95DCDEB3-53BA-4549-B496-9D1581626831}"/>
          </ac:spMkLst>
        </pc:spChg>
        <pc:spChg chg="mod">
          <ac:chgData name="Lim Kelvin" userId="624f6ae12bb7b72b" providerId="LiveId" clId="{B272414D-B18A-4D81-997D-E20EBAE48599}" dt="2024-12-22T12:19:02.384" v="6814"/>
          <ac:spMkLst>
            <pc:docMk/>
            <pc:sldMk cId="2635874933" sldId="349"/>
            <ac:spMk id="223" creationId="{2F240955-EACA-472F-954A-92B6AE2A19EE}"/>
          </ac:spMkLst>
        </pc:spChg>
        <pc:spChg chg="mod">
          <ac:chgData name="Lim Kelvin" userId="624f6ae12bb7b72b" providerId="LiveId" clId="{B272414D-B18A-4D81-997D-E20EBAE48599}" dt="2024-12-22T12:19:02.384" v="6814"/>
          <ac:spMkLst>
            <pc:docMk/>
            <pc:sldMk cId="2635874933" sldId="349"/>
            <ac:spMk id="224" creationId="{6EF47DE2-0D31-4B97-AE92-0B355EECEF6A}"/>
          </ac:spMkLst>
        </pc:spChg>
        <pc:spChg chg="mod">
          <ac:chgData name="Lim Kelvin" userId="624f6ae12bb7b72b" providerId="LiveId" clId="{B272414D-B18A-4D81-997D-E20EBAE48599}" dt="2024-12-22T12:19:02.384" v="6814"/>
          <ac:spMkLst>
            <pc:docMk/>
            <pc:sldMk cId="2635874933" sldId="349"/>
            <ac:spMk id="227" creationId="{EBC08E2C-FC95-41DF-82C7-574306230579}"/>
          </ac:spMkLst>
        </pc:spChg>
        <pc:spChg chg="mod">
          <ac:chgData name="Lim Kelvin" userId="624f6ae12bb7b72b" providerId="LiveId" clId="{B272414D-B18A-4D81-997D-E20EBAE48599}" dt="2024-12-22T12:19:02.384" v="6814"/>
          <ac:spMkLst>
            <pc:docMk/>
            <pc:sldMk cId="2635874933" sldId="349"/>
            <ac:spMk id="228" creationId="{50EA1360-623A-40CD-ACC1-3E20D9668FA2}"/>
          </ac:spMkLst>
        </pc:spChg>
        <pc:spChg chg="mod">
          <ac:chgData name="Lim Kelvin" userId="624f6ae12bb7b72b" providerId="LiveId" clId="{B272414D-B18A-4D81-997D-E20EBAE48599}" dt="2024-12-22T12:19:02.384" v="6814"/>
          <ac:spMkLst>
            <pc:docMk/>
            <pc:sldMk cId="2635874933" sldId="349"/>
            <ac:spMk id="231" creationId="{938680C4-092A-445D-BA08-4233FB94E2B0}"/>
          </ac:spMkLst>
        </pc:spChg>
        <pc:spChg chg="mod">
          <ac:chgData name="Lim Kelvin" userId="624f6ae12bb7b72b" providerId="LiveId" clId="{B272414D-B18A-4D81-997D-E20EBAE48599}" dt="2024-12-22T12:19:02.384" v="6814"/>
          <ac:spMkLst>
            <pc:docMk/>
            <pc:sldMk cId="2635874933" sldId="349"/>
            <ac:spMk id="232" creationId="{82630721-89FE-42C4-9516-755F59702DDB}"/>
          </ac:spMkLst>
        </pc:spChg>
        <pc:spChg chg="mod">
          <ac:chgData name="Lim Kelvin" userId="624f6ae12bb7b72b" providerId="LiveId" clId="{B272414D-B18A-4D81-997D-E20EBAE48599}" dt="2024-12-22T12:19:02.384" v="6814"/>
          <ac:spMkLst>
            <pc:docMk/>
            <pc:sldMk cId="2635874933" sldId="349"/>
            <ac:spMk id="235" creationId="{65655C91-88A0-4F33-A5F3-A3CDA2AACDE0}"/>
          </ac:spMkLst>
        </pc:spChg>
        <pc:spChg chg="mod">
          <ac:chgData name="Lim Kelvin" userId="624f6ae12bb7b72b" providerId="LiveId" clId="{B272414D-B18A-4D81-997D-E20EBAE48599}" dt="2024-12-22T12:20:17.030" v="6818"/>
          <ac:spMkLst>
            <pc:docMk/>
            <pc:sldMk cId="2635874933" sldId="349"/>
            <ac:spMk id="255" creationId="{462CF525-B3B5-4860-82B2-C7741D375FAA}"/>
          </ac:spMkLst>
        </pc:spChg>
        <pc:spChg chg="mod">
          <ac:chgData name="Lim Kelvin" userId="624f6ae12bb7b72b" providerId="LiveId" clId="{B272414D-B18A-4D81-997D-E20EBAE48599}" dt="2024-12-22T12:20:17.030" v="6818"/>
          <ac:spMkLst>
            <pc:docMk/>
            <pc:sldMk cId="2635874933" sldId="349"/>
            <ac:spMk id="258" creationId="{9133E081-6DC5-4DA9-8B7A-099C39670E34}"/>
          </ac:spMkLst>
        </pc:spChg>
        <pc:spChg chg="mod">
          <ac:chgData name="Lim Kelvin" userId="624f6ae12bb7b72b" providerId="LiveId" clId="{B272414D-B18A-4D81-997D-E20EBAE48599}" dt="2024-12-22T12:20:17.030" v="6818"/>
          <ac:spMkLst>
            <pc:docMk/>
            <pc:sldMk cId="2635874933" sldId="349"/>
            <ac:spMk id="259" creationId="{066521FD-8210-4818-BD6D-99AE2B62E4E4}"/>
          </ac:spMkLst>
        </pc:spChg>
        <pc:spChg chg="mod">
          <ac:chgData name="Lim Kelvin" userId="624f6ae12bb7b72b" providerId="LiveId" clId="{B272414D-B18A-4D81-997D-E20EBAE48599}" dt="2024-12-22T12:20:17.030" v="6818"/>
          <ac:spMkLst>
            <pc:docMk/>
            <pc:sldMk cId="2635874933" sldId="349"/>
            <ac:spMk id="262" creationId="{F36C6E33-7E35-4E20-9D27-2876D0775898}"/>
          </ac:spMkLst>
        </pc:spChg>
        <pc:spChg chg="mod">
          <ac:chgData name="Lim Kelvin" userId="624f6ae12bb7b72b" providerId="LiveId" clId="{B272414D-B18A-4D81-997D-E20EBAE48599}" dt="2024-12-22T12:20:17.030" v="6818"/>
          <ac:spMkLst>
            <pc:docMk/>
            <pc:sldMk cId="2635874933" sldId="349"/>
            <ac:spMk id="263" creationId="{41865369-C6DF-4A4E-AA24-15683C744D66}"/>
          </ac:spMkLst>
        </pc:spChg>
        <pc:spChg chg="mod">
          <ac:chgData name="Lim Kelvin" userId="624f6ae12bb7b72b" providerId="LiveId" clId="{B272414D-B18A-4D81-997D-E20EBAE48599}" dt="2024-12-22T12:20:17.030" v="6818"/>
          <ac:spMkLst>
            <pc:docMk/>
            <pc:sldMk cId="2635874933" sldId="349"/>
            <ac:spMk id="266" creationId="{88BCE03C-495C-490C-9D7C-0A7DC0DF76F2}"/>
          </ac:spMkLst>
        </pc:spChg>
        <pc:spChg chg="mod">
          <ac:chgData name="Lim Kelvin" userId="624f6ae12bb7b72b" providerId="LiveId" clId="{B272414D-B18A-4D81-997D-E20EBAE48599}" dt="2024-12-22T12:20:17.030" v="6818"/>
          <ac:spMkLst>
            <pc:docMk/>
            <pc:sldMk cId="2635874933" sldId="349"/>
            <ac:spMk id="267" creationId="{3D03CA78-D5E5-407E-8E97-ACACC1787DC5}"/>
          </ac:spMkLst>
        </pc:spChg>
        <pc:spChg chg="mod">
          <ac:chgData name="Lim Kelvin" userId="624f6ae12bb7b72b" providerId="LiveId" clId="{B272414D-B18A-4D81-997D-E20EBAE48599}" dt="2024-12-22T12:20:17.030" v="6818"/>
          <ac:spMkLst>
            <pc:docMk/>
            <pc:sldMk cId="2635874933" sldId="349"/>
            <ac:spMk id="270" creationId="{D3796402-F596-4CFB-BBBC-E19DCB25E4C5}"/>
          </ac:spMkLst>
        </pc:spChg>
        <pc:spChg chg="mod">
          <ac:chgData name="Lim Kelvin" userId="624f6ae12bb7b72b" providerId="LiveId" clId="{B272414D-B18A-4D81-997D-E20EBAE48599}" dt="2024-12-22T12:20:17.030" v="6818"/>
          <ac:spMkLst>
            <pc:docMk/>
            <pc:sldMk cId="2635874933" sldId="349"/>
            <ac:spMk id="271" creationId="{442C96E9-EFDF-428D-8671-F74471D08363}"/>
          </ac:spMkLst>
        </pc:spChg>
        <pc:spChg chg="mod">
          <ac:chgData name="Lim Kelvin" userId="624f6ae12bb7b72b" providerId="LiveId" clId="{B272414D-B18A-4D81-997D-E20EBAE48599}" dt="2024-12-22T12:20:17.030" v="6818"/>
          <ac:spMkLst>
            <pc:docMk/>
            <pc:sldMk cId="2635874933" sldId="349"/>
            <ac:spMk id="274" creationId="{47557BC0-64C5-4347-B19E-63BD717FD839}"/>
          </ac:spMkLst>
        </pc:spChg>
        <pc:spChg chg="mod">
          <ac:chgData name="Lim Kelvin" userId="624f6ae12bb7b72b" providerId="LiveId" clId="{B272414D-B18A-4D81-997D-E20EBAE48599}" dt="2024-12-22T12:20:17.030" v="6818"/>
          <ac:spMkLst>
            <pc:docMk/>
            <pc:sldMk cId="2635874933" sldId="349"/>
            <ac:spMk id="275" creationId="{B80C6582-BD53-4F0E-8B3D-ADC4FF02EB5E}"/>
          </ac:spMkLst>
        </pc:spChg>
        <pc:spChg chg="mod">
          <ac:chgData name="Lim Kelvin" userId="624f6ae12bb7b72b" providerId="LiveId" clId="{B272414D-B18A-4D81-997D-E20EBAE48599}" dt="2024-12-22T12:20:17.030" v="6818"/>
          <ac:spMkLst>
            <pc:docMk/>
            <pc:sldMk cId="2635874933" sldId="349"/>
            <ac:spMk id="278" creationId="{CF56D981-DDDB-4A47-9ABD-18002FC0FA9A}"/>
          </ac:spMkLst>
        </pc:spChg>
        <pc:spChg chg="mod">
          <ac:chgData name="Lim Kelvin" userId="624f6ae12bb7b72b" providerId="LiveId" clId="{B272414D-B18A-4D81-997D-E20EBAE48599}" dt="2024-12-22T12:20:17.030" v="6818"/>
          <ac:spMkLst>
            <pc:docMk/>
            <pc:sldMk cId="2635874933" sldId="349"/>
            <ac:spMk id="279" creationId="{D1984F91-CECE-4C4B-9E6C-1C7721DE7242}"/>
          </ac:spMkLst>
        </pc:spChg>
        <pc:spChg chg="mod">
          <ac:chgData name="Lim Kelvin" userId="624f6ae12bb7b72b" providerId="LiveId" clId="{B272414D-B18A-4D81-997D-E20EBAE48599}" dt="2024-12-22T12:20:17.030" v="6818"/>
          <ac:spMkLst>
            <pc:docMk/>
            <pc:sldMk cId="2635874933" sldId="349"/>
            <ac:spMk id="282" creationId="{D8128177-B794-48F7-8A52-A738BA9A7200}"/>
          </ac:spMkLst>
        </pc:spChg>
        <pc:spChg chg="mod">
          <ac:chgData name="Lim Kelvin" userId="624f6ae12bb7b72b" providerId="LiveId" clId="{B272414D-B18A-4D81-997D-E20EBAE48599}" dt="2024-12-22T12:20:17.030" v="6818"/>
          <ac:spMkLst>
            <pc:docMk/>
            <pc:sldMk cId="2635874933" sldId="349"/>
            <ac:spMk id="283" creationId="{5E5F1F2A-3496-4B3B-AD53-80FB33021D97}"/>
          </ac:spMkLst>
        </pc:spChg>
        <pc:spChg chg="mod">
          <ac:chgData name="Lim Kelvin" userId="624f6ae12bb7b72b" providerId="LiveId" clId="{B272414D-B18A-4D81-997D-E20EBAE48599}" dt="2024-12-22T12:20:17.030" v="6818"/>
          <ac:spMkLst>
            <pc:docMk/>
            <pc:sldMk cId="2635874933" sldId="349"/>
            <ac:spMk id="286" creationId="{A9081931-E851-4367-8C81-317A31990D52}"/>
          </ac:spMkLst>
        </pc:spChg>
        <pc:spChg chg="mod">
          <ac:chgData name="Lim Kelvin" userId="624f6ae12bb7b72b" providerId="LiveId" clId="{B272414D-B18A-4D81-997D-E20EBAE48599}" dt="2024-12-22T12:20:17.030" v="6818"/>
          <ac:spMkLst>
            <pc:docMk/>
            <pc:sldMk cId="2635874933" sldId="349"/>
            <ac:spMk id="287" creationId="{622DBF8F-A712-4571-8227-4EA4A970260F}"/>
          </ac:spMkLst>
        </pc:spChg>
        <pc:spChg chg="mod">
          <ac:chgData name="Lim Kelvin" userId="624f6ae12bb7b72b" providerId="LiveId" clId="{B272414D-B18A-4D81-997D-E20EBAE48599}" dt="2024-12-22T12:20:17.030" v="6818"/>
          <ac:spMkLst>
            <pc:docMk/>
            <pc:sldMk cId="2635874933" sldId="349"/>
            <ac:spMk id="290" creationId="{E18D9C8D-A1D3-432F-9619-8F2EA668182A}"/>
          </ac:spMkLst>
        </pc:spChg>
        <pc:spChg chg="mod">
          <ac:chgData name="Lim Kelvin" userId="624f6ae12bb7b72b" providerId="LiveId" clId="{B272414D-B18A-4D81-997D-E20EBAE48599}" dt="2024-12-22T12:20:17.030" v="6818"/>
          <ac:spMkLst>
            <pc:docMk/>
            <pc:sldMk cId="2635874933" sldId="349"/>
            <ac:spMk id="291" creationId="{C0C4C004-86D9-4B12-8B3A-FB3050A3DC66}"/>
          </ac:spMkLst>
        </pc:spChg>
        <pc:spChg chg="mod">
          <ac:chgData name="Lim Kelvin" userId="624f6ae12bb7b72b" providerId="LiveId" clId="{B272414D-B18A-4D81-997D-E20EBAE48599}" dt="2024-12-22T12:20:17.030" v="6818"/>
          <ac:spMkLst>
            <pc:docMk/>
            <pc:sldMk cId="2635874933" sldId="349"/>
            <ac:spMk id="294" creationId="{45BBB6B7-C327-4A39-872E-80B5C7E91397}"/>
          </ac:spMkLst>
        </pc:spChg>
        <pc:spChg chg="mod">
          <ac:chgData name="Lim Kelvin" userId="624f6ae12bb7b72b" providerId="LiveId" clId="{B272414D-B18A-4D81-997D-E20EBAE48599}" dt="2024-12-22T12:20:17.030" v="6818"/>
          <ac:spMkLst>
            <pc:docMk/>
            <pc:sldMk cId="2635874933" sldId="349"/>
            <ac:spMk id="295" creationId="{FDA41186-278B-400E-8CE3-96B4927D6E04}"/>
          </ac:spMkLst>
        </pc:spChg>
        <pc:spChg chg="mod">
          <ac:chgData name="Lim Kelvin" userId="624f6ae12bb7b72b" providerId="LiveId" clId="{B272414D-B18A-4D81-997D-E20EBAE48599}" dt="2024-12-22T12:20:17.030" v="6818"/>
          <ac:spMkLst>
            <pc:docMk/>
            <pc:sldMk cId="2635874933" sldId="349"/>
            <ac:spMk id="298" creationId="{E7E6EA94-FB6A-4DEA-8466-0E31327BF288}"/>
          </ac:spMkLst>
        </pc:spChg>
        <pc:spChg chg="mod">
          <ac:chgData name="Lim Kelvin" userId="624f6ae12bb7b72b" providerId="LiveId" clId="{B272414D-B18A-4D81-997D-E20EBAE48599}" dt="2024-12-22T12:20:17.030" v="6818"/>
          <ac:spMkLst>
            <pc:docMk/>
            <pc:sldMk cId="2635874933" sldId="349"/>
            <ac:spMk id="299" creationId="{3C40D240-7ABC-48CA-B4EE-07357ABCAAC8}"/>
          </ac:spMkLst>
        </pc:spChg>
        <pc:spChg chg="mod">
          <ac:chgData name="Lim Kelvin" userId="624f6ae12bb7b72b" providerId="LiveId" clId="{B272414D-B18A-4D81-997D-E20EBAE48599}" dt="2024-12-22T12:20:17.030" v="6818"/>
          <ac:spMkLst>
            <pc:docMk/>
            <pc:sldMk cId="2635874933" sldId="349"/>
            <ac:spMk id="302" creationId="{2CE0773E-7037-4C04-B4B5-D681AC7ADD5A}"/>
          </ac:spMkLst>
        </pc:spChg>
        <pc:spChg chg="mod">
          <ac:chgData name="Lim Kelvin" userId="624f6ae12bb7b72b" providerId="LiveId" clId="{B272414D-B18A-4D81-997D-E20EBAE48599}" dt="2024-12-22T12:20:17.030" v="6818"/>
          <ac:spMkLst>
            <pc:docMk/>
            <pc:sldMk cId="2635874933" sldId="349"/>
            <ac:spMk id="303" creationId="{8B5D1418-3840-4B94-98A3-1EC6FC98902B}"/>
          </ac:spMkLst>
        </pc:spChg>
        <pc:spChg chg="mod">
          <ac:chgData name="Lim Kelvin" userId="624f6ae12bb7b72b" providerId="LiveId" clId="{B272414D-B18A-4D81-997D-E20EBAE48599}" dt="2024-12-22T12:20:17.030" v="6818"/>
          <ac:spMkLst>
            <pc:docMk/>
            <pc:sldMk cId="2635874933" sldId="349"/>
            <ac:spMk id="306" creationId="{85C99710-CB87-413E-9F71-61AC157E4E2B}"/>
          </ac:spMkLst>
        </pc:spChg>
        <pc:spChg chg="mod">
          <ac:chgData name="Lim Kelvin" userId="624f6ae12bb7b72b" providerId="LiveId" clId="{B272414D-B18A-4D81-997D-E20EBAE48599}" dt="2024-12-22T12:20:17.030" v="6818"/>
          <ac:spMkLst>
            <pc:docMk/>
            <pc:sldMk cId="2635874933" sldId="349"/>
            <ac:spMk id="307" creationId="{A4A26577-8C3E-4E51-9A46-02FBC2CCFE66}"/>
          </ac:spMkLst>
        </pc:spChg>
        <pc:spChg chg="mod">
          <ac:chgData name="Lim Kelvin" userId="624f6ae12bb7b72b" providerId="LiveId" clId="{B272414D-B18A-4D81-997D-E20EBAE48599}" dt="2024-12-22T12:20:17.030" v="6818"/>
          <ac:spMkLst>
            <pc:docMk/>
            <pc:sldMk cId="2635874933" sldId="349"/>
            <ac:spMk id="310" creationId="{6291B7FF-08FE-46DB-9E61-FD4CB14729AF}"/>
          </ac:spMkLst>
        </pc:spChg>
        <pc:spChg chg="mod">
          <ac:chgData name="Lim Kelvin" userId="624f6ae12bb7b72b" providerId="LiveId" clId="{B272414D-B18A-4D81-997D-E20EBAE48599}" dt="2024-12-22T12:20:17.030" v="6818"/>
          <ac:spMkLst>
            <pc:docMk/>
            <pc:sldMk cId="2635874933" sldId="349"/>
            <ac:spMk id="311" creationId="{058DB6AE-A4A0-4232-B887-0C03EC353686}"/>
          </ac:spMkLst>
        </pc:spChg>
        <pc:spChg chg="mod">
          <ac:chgData name="Lim Kelvin" userId="624f6ae12bb7b72b" providerId="LiveId" clId="{B272414D-B18A-4D81-997D-E20EBAE48599}" dt="2024-12-22T12:20:17.030" v="6818"/>
          <ac:spMkLst>
            <pc:docMk/>
            <pc:sldMk cId="2635874933" sldId="349"/>
            <ac:spMk id="314" creationId="{45D04ED1-44C2-43F0-92C6-E109959D0F3B}"/>
          </ac:spMkLst>
        </pc:spChg>
        <pc:spChg chg="mod">
          <ac:chgData name="Lim Kelvin" userId="624f6ae12bb7b72b" providerId="LiveId" clId="{B272414D-B18A-4D81-997D-E20EBAE48599}" dt="2024-12-22T12:20:17.030" v="6818"/>
          <ac:spMkLst>
            <pc:docMk/>
            <pc:sldMk cId="2635874933" sldId="349"/>
            <ac:spMk id="315" creationId="{A52DB3A3-E23D-4C20-B0FE-A8840B485A08}"/>
          </ac:spMkLst>
        </pc:spChg>
        <pc:spChg chg="mod">
          <ac:chgData name="Lim Kelvin" userId="624f6ae12bb7b72b" providerId="LiveId" clId="{B272414D-B18A-4D81-997D-E20EBAE48599}" dt="2024-12-22T12:20:17.030" v="6818"/>
          <ac:spMkLst>
            <pc:docMk/>
            <pc:sldMk cId="2635874933" sldId="349"/>
            <ac:spMk id="318" creationId="{1102D3EE-2D88-4F4E-BBAC-FC4D401228C7}"/>
          </ac:spMkLst>
        </pc:spChg>
        <pc:spChg chg="mod">
          <ac:chgData name="Lim Kelvin" userId="624f6ae12bb7b72b" providerId="LiveId" clId="{B272414D-B18A-4D81-997D-E20EBAE48599}" dt="2024-12-22T12:20:17.030" v="6818"/>
          <ac:spMkLst>
            <pc:docMk/>
            <pc:sldMk cId="2635874933" sldId="349"/>
            <ac:spMk id="319" creationId="{705518E2-1A43-4D6F-9D88-2EF662116DED}"/>
          </ac:spMkLst>
        </pc:spChg>
        <pc:spChg chg="mod">
          <ac:chgData name="Lim Kelvin" userId="624f6ae12bb7b72b" providerId="LiveId" clId="{B272414D-B18A-4D81-997D-E20EBAE48599}" dt="2024-12-22T12:20:17.030" v="6818"/>
          <ac:spMkLst>
            <pc:docMk/>
            <pc:sldMk cId="2635874933" sldId="349"/>
            <ac:spMk id="322" creationId="{2C617E08-E7A0-4440-AFED-3C11D9362E53}"/>
          </ac:spMkLst>
        </pc:spChg>
        <pc:spChg chg="mod">
          <ac:chgData name="Lim Kelvin" userId="624f6ae12bb7b72b" providerId="LiveId" clId="{B272414D-B18A-4D81-997D-E20EBAE48599}" dt="2024-12-22T12:20:17.030" v="6818"/>
          <ac:spMkLst>
            <pc:docMk/>
            <pc:sldMk cId="2635874933" sldId="349"/>
            <ac:spMk id="323" creationId="{156E2215-9A47-4C1E-8EAF-3548B053EA58}"/>
          </ac:spMkLst>
        </pc:spChg>
        <pc:spChg chg="mod">
          <ac:chgData name="Lim Kelvin" userId="624f6ae12bb7b72b" providerId="LiveId" clId="{B272414D-B18A-4D81-997D-E20EBAE48599}" dt="2024-12-22T12:20:17.030" v="6818"/>
          <ac:spMkLst>
            <pc:docMk/>
            <pc:sldMk cId="2635874933" sldId="349"/>
            <ac:spMk id="326" creationId="{E87D340B-BBE8-4C1C-8FAD-37D7BC7D23A1}"/>
          </ac:spMkLst>
        </pc:spChg>
        <pc:spChg chg="mod">
          <ac:chgData name="Lim Kelvin" userId="624f6ae12bb7b72b" providerId="LiveId" clId="{B272414D-B18A-4D81-997D-E20EBAE48599}" dt="2024-12-22T12:20:56.301" v="6821"/>
          <ac:spMkLst>
            <pc:docMk/>
            <pc:sldMk cId="2635874933" sldId="349"/>
            <ac:spMk id="328" creationId="{0E19E8E2-4A46-41BA-ABF3-317FF2C4A5DE}"/>
          </ac:spMkLst>
        </pc:spChg>
        <pc:spChg chg="mod">
          <ac:chgData name="Lim Kelvin" userId="624f6ae12bb7b72b" providerId="LiveId" clId="{B272414D-B18A-4D81-997D-E20EBAE48599}" dt="2024-12-22T12:20:56.301" v="6821"/>
          <ac:spMkLst>
            <pc:docMk/>
            <pc:sldMk cId="2635874933" sldId="349"/>
            <ac:spMk id="329" creationId="{052A9BD8-686F-4D7B-9A42-83A61A90CC4A}"/>
          </ac:spMkLst>
        </pc:spChg>
        <pc:spChg chg="mod">
          <ac:chgData name="Lim Kelvin" userId="624f6ae12bb7b72b" providerId="LiveId" clId="{B272414D-B18A-4D81-997D-E20EBAE48599}" dt="2024-12-22T12:20:56.301" v="6821"/>
          <ac:spMkLst>
            <pc:docMk/>
            <pc:sldMk cId="2635874933" sldId="349"/>
            <ac:spMk id="332" creationId="{9A3CED91-42F5-4A3B-97AA-DCAF342975E1}"/>
          </ac:spMkLst>
        </pc:spChg>
        <pc:spChg chg="mod">
          <ac:chgData name="Lim Kelvin" userId="624f6ae12bb7b72b" providerId="LiveId" clId="{B272414D-B18A-4D81-997D-E20EBAE48599}" dt="2024-12-22T12:20:56.301" v="6821"/>
          <ac:spMkLst>
            <pc:docMk/>
            <pc:sldMk cId="2635874933" sldId="349"/>
            <ac:spMk id="343" creationId="{C8549864-068C-4B52-9DA5-8FB28CD0AAE2}"/>
          </ac:spMkLst>
        </pc:spChg>
        <pc:spChg chg="mod">
          <ac:chgData name="Lim Kelvin" userId="624f6ae12bb7b72b" providerId="LiveId" clId="{B272414D-B18A-4D81-997D-E20EBAE48599}" dt="2024-12-22T12:20:56.301" v="6821"/>
          <ac:spMkLst>
            <pc:docMk/>
            <pc:sldMk cId="2635874933" sldId="349"/>
            <ac:spMk id="348" creationId="{DA2FC96D-0C4A-4ECC-84C7-858ACE26F7F5}"/>
          </ac:spMkLst>
        </pc:spChg>
        <pc:spChg chg="mod">
          <ac:chgData name="Lim Kelvin" userId="624f6ae12bb7b72b" providerId="LiveId" clId="{B272414D-B18A-4D81-997D-E20EBAE48599}" dt="2024-12-22T12:20:56.301" v="6821"/>
          <ac:spMkLst>
            <pc:docMk/>
            <pc:sldMk cId="2635874933" sldId="349"/>
            <ac:spMk id="352" creationId="{51E88272-32D3-4B50-B177-71A5B3055DA5}"/>
          </ac:spMkLst>
        </pc:spChg>
        <pc:spChg chg="mod">
          <ac:chgData name="Lim Kelvin" userId="624f6ae12bb7b72b" providerId="LiveId" clId="{B272414D-B18A-4D81-997D-E20EBAE48599}" dt="2024-12-22T12:20:56.301" v="6821"/>
          <ac:spMkLst>
            <pc:docMk/>
            <pc:sldMk cId="2635874933" sldId="349"/>
            <ac:spMk id="360" creationId="{C06D3EFE-FC11-425A-B104-051CCFD61408}"/>
          </ac:spMkLst>
        </pc:spChg>
        <pc:spChg chg="mod">
          <ac:chgData name="Lim Kelvin" userId="624f6ae12bb7b72b" providerId="LiveId" clId="{B272414D-B18A-4D81-997D-E20EBAE48599}" dt="2024-12-22T12:20:56.301" v="6821"/>
          <ac:spMkLst>
            <pc:docMk/>
            <pc:sldMk cId="2635874933" sldId="349"/>
            <ac:spMk id="363" creationId="{04F14BD4-47EA-4AC5-A107-CE3B243D86A8}"/>
          </ac:spMkLst>
        </pc:spChg>
        <pc:spChg chg="mod">
          <ac:chgData name="Lim Kelvin" userId="624f6ae12bb7b72b" providerId="LiveId" clId="{B272414D-B18A-4D81-997D-E20EBAE48599}" dt="2024-12-22T12:20:56.301" v="6821"/>
          <ac:spMkLst>
            <pc:docMk/>
            <pc:sldMk cId="2635874933" sldId="349"/>
            <ac:spMk id="364" creationId="{2A4D147A-389B-4FE4-B79C-17596FCF2B9F}"/>
          </ac:spMkLst>
        </pc:spChg>
        <pc:spChg chg="mod">
          <ac:chgData name="Lim Kelvin" userId="624f6ae12bb7b72b" providerId="LiveId" clId="{B272414D-B18A-4D81-997D-E20EBAE48599}" dt="2024-12-22T12:20:56.301" v="6821"/>
          <ac:spMkLst>
            <pc:docMk/>
            <pc:sldMk cId="2635874933" sldId="349"/>
            <ac:spMk id="367" creationId="{698C6574-93E4-42F3-8158-850CFBD28851}"/>
          </ac:spMkLst>
        </pc:spChg>
        <pc:spChg chg="mod">
          <ac:chgData name="Lim Kelvin" userId="624f6ae12bb7b72b" providerId="LiveId" clId="{B272414D-B18A-4D81-997D-E20EBAE48599}" dt="2024-12-22T12:20:56.301" v="6821"/>
          <ac:spMkLst>
            <pc:docMk/>
            <pc:sldMk cId="2635874933" sldId="349"/>
            <ac:spMk id="368" creationId="{3A15FD5C-7535-499E-84B6-198F3C4B4137}"/>
          </ac:spMkLst>
        </pc:spChg>
        <pc:spChg chg="mod">
          <ac:chgData name="Lim Kelvin" userId="624f6ae12bb7b72b" providerId="LiveId" clId="{B272414D-B18A-4D81-997D-E20EBAE48599}" dt="2024-12-22T12:20:56.301" v="6821"/>
          <ac:spMkLst>
            <pc:docMk/>
            <pc:sldMk cId="2635874933" sldId="349"/>
            <ac:spMk id="371" creationId="{1248EC64-6982-4054-A4FE-FFC4D81E6AE7}"/>
          </ac:spMkLst>
        </pc:spChg>
        <pc:spChg chg="mod">
          <ac:chgData name="Lim Kelvin" userId="624f6ae12bb7b72b" providerId="LiveId" clId="{B272414D-B18A-4D81-997D-E20EBAE48599}" dt="2024-12-22T12:20:56.301" v="6821"/>
          <ac:spMkLst>
            <pc:docMk/>
            <pc:sldMk cId="2635874933" sldId="349"/>
            <ac:spMk id="372" creationId="{6D6CA6D0-76BB-4C17-8555-1039C1D2B0F0}"/>
          </ac:spMkLst>
        </pc:spChg>
        <pc:spChg chg="mod">
          <ac:chgData name="Lim Kelvin" userId="624f6ae12bb7b72b" providerId="LiveId" clId="{B272414D-B18A-4D81-997D-E20EBAE48599}" dt="2024-12-22T12:20:56.301" v="6821"/>
          <ac:spMkLst>
            <pc:docMk/>
            <pc:sldMk cId="2635874933" sldId="349"/>
            <ac:spMk id="375" creationId="{3AE3257E-F921-4509-B71F-61BB36141B09}"/>
          </ac:spMkLst>
        </pc:spChg>
        <pc:spChg chg="mod">
          <ac:chgData name="Lim Kelvin" userId="624f6ae12bb7b72b" providerId="LiveId" clId="{B272414D-B18A-4D81-997D-E20EBAE48599}" dt="2024-12-22T12:20:56.301" v="6821"/>
          <ac:spMkLst>
            <pc:docMk/>
            <pc:sldMk cId="2635874933" sldId="349"/>
            <ac:spMk id="376" creationId="{B4CAE47D-ED63-4C4C-A242-0D6DB78B1D11}"/>
          </ac:spMkLst>
        </pc:spChg>
        <pc:spChg chg="mod">
          <ac:chgData name="Lim Kelvin" userId="624f6ae12bb7b72b" providerId="LiveId" clId="{B272414D-B18A-4D81-997D-E20EBAE48599}" dt="2024-12-22T12:20:56.301" v="6821"/>
          <ac:spMkLst>
            <pc:docMk/>
            <pc:sldMk cId="2635874933" sldId="349"/>
            <ac:spMk id="379" creationId="{889E28AA-2568-496A-BF6F-9F2CB95442C9}"/>
          </ac:spMkLst>
        </pc:spChg>
        <pc:spChg chg="mod">
          <ac:chgData name="Lim Kelvin" userId="624f6ae12bb7b72b" providerId="LiveId" clId="{B272414D-B18A-4D81-997D-E20EBAE48599}" dt="2024-12-22T12:20:56.301" v="6821"/>
          <ac:spMkLst>
            <pc:docMk/>
            <pc:sldMk cId="2635874933" sldId="349"/>
            <ac:spMk id="380" creationId="{56F7E040-81A7-4AA3-BCE5-4D7429EB0791}"/>
          </ac:spMkLst>
        </pc:spChg>
        <pc:spChg chg="mod">
          <ac:chgData name="Lim Kelvin" userId="624f6ae12bb7b72b" providerId="LiveId" clId="{B272414D-B18A-4D81-997D-E20EBAE48599}" dt="2024-12-22T12:20:56.301" v="6821"/>
          <ac:spMkLst>
            <pc:docMk/>
            <pc:sldMk cId="2635874933" sldId="349"/>
            <ac:spMk id="383" creationId="{B7B3FFC7-BA52-4F06-8439-D968C85FCAE1}"/>
          </ac:spMkLst>
        </pc:spChg>
        <pc:spChg chg="mod">
          <ac:chgData name="Lim Kelvin" userId="624f6ae12bb7b72b" providerId="LiveId" clId="{B272414D-B18A-4D81-997D-E20EBAE48599}" dt="2024-12-22T12:20:56.301" v="6821"/>
          <ac:spMkLst>
            <pc:docMk/>
            <pc:sldMk cId="2635874933" sldId="349"/>
            <ac:spMk id="384" creationId="{BF23A895-2B43-42F4-B6DC-5203B5029A6A}"/>
          </ac:spMkLst>
        </pc:spChg>
        <pc:spChg chg="mod">
          <ac:chgData name="Lim Kelvin" userId="624f6ae12bb7b72b" providerId="LiveId" clId="{B272414D-B18A-4D81-997D-E20EBAE48599}" dt="2024-12-22T12:20:56.301" v="6821"/>
          <ac:spMkLst>
            <pc:docMk/>
            <pc:sldMk cId="2635874933" sldId="349"/>
            <ac:spMk id="387" creationId="{F067D2C3-6901-4F4E-9B5A-35907889BED1}"/>
          </ac:spMkLst>
        </pc:spChg>
        <pc:spChg chg="mod">
          <ac:chgData name="Lim Kelvin" userId="624f6ae12bb7b72b" providerId="LiveId" clId="{B272414D-B18A-4D81-997D-E20EBAE48599}" dt="2024-12-22T12:20:56.301" v="6821"/>
          <ac:spMkLst>
            <pc:docMk/>
            <pc:sldMk cId="2635874933" sldId="349"/>
            <ac:spMk id="388" creationId="{215B1737-08F2-4DAA-AE45-67377257FD85}"/>
          </ac:spMkLst>
        </pc:spChg>
        <pc:spChg chg="mod">
          <ac:chgData name="Lim Kelvin" userId="624f6ae12bb7b72b" providerId="LiveId" clId="{B272414D-B18A-4D81-997D-E20EBAE48599}" dt="2024-12-22T12:20:56.301" v="6821"/>
          <ac:spMkLst>
            <pc:docMk/>
            <pc:sldMk cId="2635874933" sldId="349"/>
            <ac:spMk id="391" creationId="{A959876F-0A5C-4942-8EDB-76696818A0B1}"/>
          </ac:spMkLst>
        </pc:spChg>
        <pc:spChg chg="mod">
          <ac:chgData name="Lim Kelvin" userId="624f6ae12bb7b72b" providerId="LiveId" clId="{B272414D-B18A-4D81-997D-E20EBAE48599}" dt="2024-12-22T12:20:56.301" v="6821"/>
          <ac:spMkLst>
            <pc:docMk/>
            <pc:sldMk cId="2635874933" sldId="349"/>
            <ac:spMk id="392" creationId="{897308E3-F49E-4C33-943E-24B153D0EA13}"/>
          </ac:spMkLst>
        </pc:spChg>
        <pc:spChg chg="mod">
          <ac:chgData name="Lim Kelvin" userId="624f6ae12bb7b72b" providerId="LiveId" clId="{B272414D-B18A-4D81-997D-E20EBAE48599}" dt="2024-12-22T12:20:56.301" v="6821"/>
          <ac:spMkLst>
            <pc:docMk/>
            <pc:sldMk cId="2635874933" sldId="349"/>
            <ac:spMk id="395" creationId="{E2FDB939-D16A-47AC-BFC9-4F6CC02EACFF}"/>
          </ac:spMkLst>
        </pc:spChg>
        <pc:spChg chg="mod">
          <ac:chgData name="Lim Kelvin" userId="624f6ae12bb7b72b" providerId="LiveId" clId="{B272414D-B18A-4D81-997D-E20EBAE48599}" dt="2024-12-22T12:20:56.301" v="6821"/>
          <ac:spMkLst>
            <pc:docMk/>
            <pc:sldMk cId="2635874933" sldId="349"/>
            <ac:spMk id="396" creationId="{77DF058C-7E7A-4015-A4F2-FD1F1329DB94}"/>
          </ac:spMkLst>
        </pc:spChg>
        <pc:spChg chg="mod">
          <ac:chgData name="Lim Kelvin" userId="624f6ae12bb7b72b" providerId="LiveId" clId="{B272414D-B18A-4D81-997D-E20EBAE48599}" dt="2024-12-22T12:20:56.301" v="6821"/>
          <ac:spMkLst>
            <pc:docMk/>
            <pc:sldMk cId="2635874933" sldId="349"/>
            <ac:spMk id="399" creationId="{564F9E0E-AC6F-40A3-A160-B04930C78C68}"/>
          </ac:spMkLst>
        </pc:spChg>
        <pc:spChg chg="mod">
          <ac:chgData name="Lim Kelvin" userId="624f6ae12bb7b72b" providerId="LiveId" clId="{B272414D-B18A-4D81-997D-E20EBAE48599}" dt="2024-12-22T12:20:56.301" v="6821"/>
          <ac:spMkLst>
            <pc:docMk/>
            <pc:sldMk cId="2635874933" sldId="349"/>
            <ac:spMk id="400" creationId="{11608954-17F6-46F3-B21F-E0B1FBCBF5FA}"/>
          </ac:spMkLst>
        </pc:spChg>
        <pc:spChg chg="mod">
          <ac:chgData name="Lim Kelvin" userId="624f6ae12bb7b72b" providerId="LiveId" clId="{B272414D-B18A-4D81-997D-E20EBAE48599}" dt="2024-12-22T12:20:56.301" v="6821"/>
          <ac:spMkLst>
            <pc:docMk/>
            <pc:sldMk cId="2635874933" sldId="349"/>
            <ac:spMk id="403" creationId="{EAA2802B-9BC2-4521-A28B-EC5985E23E53}"/>
          </ac:spMkLst>
        </pc:spChg>
        <pc:spChg chg="mod">
          <ac:chgData name="Lim Kelvin" userId="624f6ae12bb7b72b" providerId="LiveId" clId="{B272414D-B18A-4D81-997D-E20EBAE48599}" dt="2024-12-22T12:20:56.301" v="6821"/>
          <ac:spMkLst>
            <pc:docMk/>
            <pc:sldMk cId="2635874933" sldId="349"/>
            <ac:spMk id="404" creationId="{9F122DD6-742E-4058-9913-2A85CBB86B3C}"/>
          </ac:spMkLst>
        </pc:spChg>
        <pc:spChg chg="mod">
          <ac:chgData name="Lim Kelvin" userId="624f6ae12bb7b72b" providerId="LiveId" clId="{B272414D-B18A-4D81-997D-E20EBAE48599}" dt="2024-12-22T12:20:56.301" v="6821"/>
          <ac:spMkLst>
            <pc:docMk/>
            <pc:sldMk cId="2635874933" sldId="349"/>
            <ac:spMk id="407" creationId="{79F4D3F5-3875-484B-9051-2C47CE63EAA0}"/>
          </ac:spMkLst>
        </pc:spChg>
        <pc:spChg chg="mod">
          <ac:chgData name="Lim Kelvin" userId="624f6ae12bb7b72b" providerId="LiveId" clId="{B272414D-B18A-4D81-997D-E20EBAE48599}" dt="2024-12-22T12:20:56.301" v="6821"/>
          <ac:spMkLst>
            <pc:docMk/>
            <pc:sldMk cId="2635874933" sldId="349"/>
            <ac:spMk id="408" creationId="{E8077896-ED04-4340-9A3B-C42B83AAA954}"/>
          </ac:spMkLst>
        </pc:spChg>
        <pc:spChg chg="mod">
          <ac:chgData name="Lim Kelvin" userId="624f6ae12bb7b72b" providerId="LiveId" clId="{B272414D-B18A-4D81-997D-E20EBAE48599}" dt="2024-12-22T12:20:56.301" v="6821"/>
          <ac:spMkLst>
            <pc:docMk/>
            <pc:sldMk cId="2635874933" sldId="349"/>
            <ac:spMk id="411" creationId="{F05B65D4-B2BE-49CC-BB18-05D50A4579CD}"/>
          </ac:spMkLst>
        </pc:spChg>
        <pc:spChg chg="mod">
          <ac:chgData name="Lim Kelvin" userId="624f6ae12bb7b72b" providerId="LiveId" clId="{B272414D-B18A-4D81-997D-E20EBAE48599}" dt="2024-12-22T12:20:56.301" v="6821"/>
          <ac:spMkLst>
            <pc:docMk/>
            <pc:sldMk cId="2635874933" sldId="349"/>
            <ac:spMk id="412" creationId="{7810BECB-4588-4CF8-A19C-A8F9850F963A}"/>
          </ac:spMkLst>
        </pc:spChg>
        <pc:spChg chg="mod">
          <ac:chgData name="Lim Kelvin" userId="624f6ae12bb7b72b" providerId="LiveId" clId="{B272414D-B18A-4D81-997D-E20EBAE48599}" dt="2024-12-22T12:20:56.301" v="6821"/>
          <ac:spMkLst>
            <pc:docMk/>
            <pc:sldMk cId="2635874933" sldId="349"/>
            <ac:spMk id="415" creationId="{CC8C2659-C7EA-4B22-BBEC-1F932C3D38FD}"/>
          </ac:spMkLst>
        </pc:spChg>
        <pc:spChg chg="mod">
          <ac:chgData name="Lim Kelvin" userId="624f6ae12bb7b72b" providerId="LiveId" clId="{B272414D-B18A-4D81-997D-E20EBAE48599}" dt="2024-12-22T12:20:56.301" v="6821"/>
          <ac:spMkLst>
            <pc:docMk/>
            <pc:sldMk cId="2635874933" sldId="349"/>
            <ac:spMk id="416" creationId="{12995D90-43DD-4FF0-A217-1DA80877EAF6}"/>
          </ac:spMkLst>
        </pc:spChg>
        <pc:spChg chg="mod">
          <ac:chgData name="Lim Kelvin" userId="624f6ae12bb7b72b" providerId="LiveId" clId="{B272414D-B18A-4D81-997D-E20EBAE48599}" dt="2024-12-22T12:20:56.301" v="6821"/>
          <ac:spMkLst>
            <pc:docMk/>
            <pc:sldMk cId="2635874933" sldId="349"/>
            <ac:spMk id="419" creationId="{74CB94A7-11EE-41F0-9D2A-25B9B254093B}"/>
          </ac:spMkLst>
        </pc:spChg>
        <pc:spChg chg="mod">
          <ac:chgData name="Lim Kelvin" userId="624f6ae12bb7b72b" providerId="LiveId" clId="{B272414D-B18A-4D81-997D-E20EBAE48599}" dt="2024-12-22T12:20:56.301" v="6821"/>
          <ac:spMkLst>
            <pc:docMk/>
            <pc:sldMk cId="2635874933" sldId="349"/>
            <ac:spMk id="420" creationId="{EF582F67-4D20-4F8E-A456-C9927601A937}"/>
          </ac:spMkLst>
        </pc:spChg>
        <pc:spChg chg="mod">
          <ac:chgData name="Lim Kelvin" userId="624f6ae12bb7b72b" providerId="LiveId" clId="{B272414D-B18A-4D81-997D-E20EBAE48599}" dt="2024-12-22T12:20:56.301" v="6821"/>
          <ac:spMkLst>
            <pc:docMk/>
            <pc:sldMk cId="2635874933" sldId="349"/>
            <ac:spMk id="423" creationId="{86147C3D-ED25-4322-AE42-AA422DAC2066}"/>
          </ac:spMkLst>
        </pc:spChg>
        <pc:spChg chg="mod">
          <ac:chgData name="Lim Kelvin" userId="624f6ae12bb7b72b" providerId="LiveId" clId="{B272414D-B18A-4D81-997D-E20EBAE48599}" dt="2024-12-22T12:20:56.301" v="6821"/>
          <ac:spMkLst>
            <pc:docMk/>
            <pc:sldMk cId="2635874933" sldId="349"/>
            <ac:spMk id="424" creationId="{64FC437C-929A-43E4-AF47-50F98B0881AE}"/>
          </ac:spMkLst>
        </pc:spChg>
        <pc:spChg chg="mod">
          <ac:chgData name="Lim Kelvin" userId="624f6ae12bb7b72b" providerId="LiveId" clId="{B272414D-B18A-4D81-997D-E20EBAE48599}" dt="2024-12-22T12:20:56.301" v="6821"/>
          <ac:spMkLst>
            <pc:docMk/>
            <pc:sldMk cId="2635874933" sldId="349"/>
            <ac:spMk id="427" creationId="{0A5C7605-9E1A-4573-8927-CDE7AF91F1E6}"/>
          </ac:spMkLst>
        </pc:spChg>
        <pc:spChg chg="mod">
          <ac:chgData name="Lim Kelvin" userId="624f6ae12bb7b72b" providerId="LiveId" clId="{B272414D-B18A-4D81-997D-E20EBAE48599}" dt="2024-12-22T12:20:56.301" v="6821"/>
          <ac:spMkLst>
            <pc:docMk/>
            <pc:sldMk cId="2635874933" sldId="349"/>
            <ac:spMk id="428" creationId="{206CBAFC-1655-403E-A16B-03914E25C9B6}"/>
          </ac:spMkLst>
        </pc:spChg>
        <pc:spChg chg="mod">
          <ac:chgData name="Lim Kelvin" userId="624f6ae12bb7b72b" providerId="LiveId" clId="{B272414D-B18A-4D81-997D-E20EBAE48599}" dt="2024-12-22T12:20:56.301" v="6821"/>
          <ac:spMkLst>
            <pc:docMk/>
            <pc:sldMk cId="2635874933" sldId="349"/>
            <ac:spMk id="431" creationId="{5D62DA87-CD13-40F2-BD7C-A43B225A3EE2}"/>
          </ac:spMkLst>
        </pc:spChg>
        <pc:spChg chg="mod">
          <ac:chgData name="Lim Kelvin" userId="624f6ae12bb7b72b" providerId="LiveId" clId="{B272414D-B18A-4D81-997D-E20EBAE48599}" dt="2024-12-22T12:20:56.301" v="6821"/>
          <ac:spMkLst>
            <pc:docMk/>
            <pc:sldMk cId="2635874933" sldId="349"/>
            <ac:spMk id="432" creationId="{6B5FCF08-C28D-48E2-B346-3399E2FF4964}"/>
          </ac:spMkLst>
        </pc:spChg>
        <pc:spChg chg="mod">
          <ac:chgData name="Lim Kelvin" userId="624f6ae12bb7b72b" providerId="LiveId" clId="{B272414D-B18A-4D81-997D-E20EBAE48599}" dt="2024-12-22T12:20:56.301" v="6821"/>
          <ac:spMkLst>
            <pc:docMk/>
            <pc:sldMk cId="2635874933" sldId="349"/>
            <ac:spMk id="435" creationId="{D2D8694E-6E0F-4B18-95CB-CCB2762AAF6E}"/>
          </ac:spMkLst>
        </pc:spChg>
        <pc:spChg chg="mod">
          <ac:chgData name="Lim Kelvin" userId="624f6ae12bb7b72b" providerId="LiveId" clId="{B272414D-B18A-4D81-997D-E20EBAE48599}" dt="2024-12-22T12:20:56.301" v="6821"/>
          <ac:spMkLst>
            <pc:docMk/>
            <pc:sldMk cId="2635874933" sldId="349"/>
            <ac:spMk id="436" creationId="{39BDB283-E884-4FC3-9CDF-9763E81B0048}"/>
          </ac:spMkLst>
        </pc:spChg>
        <pc:spChg chg="mod">
          <ac:chgData name="Lim Kelvin" userId="624f6ae12bb7b72b" providerId="LiveId" clId="{B272414D-B18A-4D81-997D-E20EBAE48599}" dt="2024-12-22T12:20:56.301" v="6821"/>
          <ac:spMkLst>
            <pc:docMk/>
            <pc:sldMk cId="2635874933" sldId="349"/>
            <ac:spMk id="439" creationId="{DA340408-A7A7-4ECF-AA5A-841CB7848B31}"/>
          </ac:spMkLst>
        </pc:spChg>
        <pc:spChg chg="mod">
          <ac:chgData name="Lim Kelvin" userId="624f6ae12bb7b72b" providerId="LiveId" clId="{B272414D-B18A-4D81-997D-E20EBAE48599}" dt="2024-12-22T12:20:56.301" v="6821"/>
          <ac:spMkLst>
            <pc:docMk/>
            <pc:sldMk cId="2635874933" sldId="349"/>
            <ac:spMk id="440" creationId="{A4429134-0009-487E-A7F0-0D91BB15BFCC}"/>
          </ac:spMkLst>
        </pc:spChg>
        <pc:spChg chg="mod">
          <ac:chgData name="Lim Kelvin" userId="624f6ae12bb7b72b" providerId="LiveId" clId="{B272414D-B18A-4D81-997D-E20EBAE48599}" dt="2024-12-22T12:20:56.301" v="6821"/>
          <ac:spMkLst>
            <pc:docMk/>
            <pc:sldMk cId="2635874933" sldId="349"/>
            <ac:spMk id="443" creationId="{02142C57-14B4-45AC-AD0A-1C7C760E13E8}"/>
          </ac:spMkLst>
        </pc:spChg>
        <pc:spChg chg="mod">
          <ac:chgData name="Lim Kelvin" userId="624f6ae12bb7b72b" providerId="LiveId" clId="{B272414D-B18A-4D81-997D-E20EBAE48599}" dt="2024-12-22T12:20:56.301" v="6821"/>
          <ac:spMkLst>
            <pc:docMk/>
            <pc:sldMk cId="2635874933" sldId="349"/>
            <ac:spMk id="444" creationId="{AEDDC38B-6221-4216-9666-956D51B56E8C}"/>
          </ac:spMkLst>
        </pc:spChg>
        <pc:spChg chg="mod">
          <ac:chgData name="Lim Kelvin" userId="624f6ae12bb7b72b" providerId="LiveId" clId="{B272414D-B18A-4D81-997D-E20EBAE48599}" dt="2024-12-22T12:20:56.301" v="6821"/>
          <ac:spMkLst>
            <pc:docMk/>
            <pc:sldMk cId="2635874933" sldId="349"/>
            <ac:spMk id="447" creationId="{35E977CB-53CD-4CE3-8A39-0C3200E19BEE}"/>
          </ac:spMkLst>
        </pc:spChg>
        <pc:spChg chg="mod">
          <ac:chgData name="Lim Kelvin" userId="624f6ae12bb7b72b" providerId="LiveId" clId="{B272414D-B18A-4D81-997D-E20EBAE48599}" dt="2024-12-22T12:20:56.301" v="6821"/>
          <ac:spMkLst>
            <pc:docMk/>
            <pc:sldMk cId="2635874933" sldId="349"/>
            <ac:spMk id="448" creationId="{E78C02E8-4C8D-4FA8-86B5-6232EC22C17C}"/>
          </ac:spMkLst>
        </pc:spChg>
        <pc:spChg chg="mod">
          <ac:chgData name="Lim Kelvin" userId="624f6ae12bb7b72b" providerId="LiveId" clId="{B272414D-B18A-4D81-997D-E20EBAE48599}" dt="2024-12-22T12:20:56.301" v="6821"/>
          <ac:spMkLst>
            <pc:docMk/>
            <pc:sldMk cId="2635874933" sldId="349"/>
            <ac:spMk id="451" creationId="{ABC98E50-E32C-4BB5-A8CC-51D414A415EE}"/>
          </ac:spMkLst>
        </pc:spChg>
        <pc:spChg chg="mod">
          <ac:chgData name="Lim Kelvin" userId="624f6ae12bb7b72b" providerId="LiveId" clId="{B272414D-B18A-4D81-997D-E20EBAE48599}" dt="2024-12-22T12:20:56.301" v="6821"/>
          <ac:spMkLst>
            <pc:docMk/>
            <pc:sldMk cId="2635874933" sldId="349"/>
            <ac:spMk id="453" creationId="{45137B54-B3B7-45BB-B195-6599DB8C2698}"/>
          </ac:spMkLst>
        </pc:spChg>
        <pc:spChg chg="mod">
          <ac:chgData name="Lim Kelvin" userId="624f6ae12bb7b72b" providerId="LiveId" clId="{B272414D-B18A-4D81-997D-E20EBAE48599}" dt="2024-12-22T12:20:56.301" v="6821"/>
          <ac:spMkLst>
            <pc:docMk/>
            <pc:sldMk cId="2635874933" sldId="349"/>
            <ac:spMk id="454" creationId="{2C84358D-176D-44D1-85F7-AC1035A3CB83}"/>
          </ac:spMkLst>
        </pc:spChg>
        <pc:spChg chg="mod">
          <ac:chgData name="Lim Kelvin" userId="624f6ae12bb7b72b" providerId="LiveId" clId="{B272414D-B18A-4D81-997D-E20EBAE48599}" dt="2024-12-22T12:20:56.301" v="6821"/>
          <ac:spMkLst>
            <pc:docMk/>
            <pc:sldMk cId="2635874933" sldId="349"/>
            <ac:spMk id="455" creationId="{52F1C450-67A9-46EF-AB90-AC6A6299CA9D}"/>
          </ac:spMkLst>
        </pc:spChg>
        <pc:spChg chg="mod">
          <ac:chgData name="Lim Kelvin" userId="624f6ae12bb7b72b" providerId="LiveId" clId="{B272414D-B18A-4D81-997D-E20EBAE48599}" dt="2024-12-22T12:22:09.729" v="6827"/>
          <ac:spMkLst>
            <pc:docMk/>
            <pc:sldMk cId="2635874933" sldId="349"/>
            <ac:spMk id="475" creationId="{720C83A6-7AAE-441E-984B-282DF6B9BE23}"/>
          </ac:spMkLst>
        </pc:spChg>
        <pc:spChg chg="mod">
          <ac:chgData name="Lim Kelvin" userId="624f6ae12bb7b72b" providerId="LiveId" clId="{B272414D-B18A-4D81-997D-E20EBAE48599}" dt="2024-12-22T12:22:09.729" v="6827"/>
          <ac:spMkLst>
            <pc:docMk/>
            <pc:sldMk cId="2635874933" sldId="349"/>
            <ac:spMk id="478" creationId="{CDA32BFD-7AB8-4E5B-970A-04449553D55D}"/>
          </ac:spMkLst>
        </pc:spChg>
        <pc:spChg chg="mod">
          <ac:chgData name="Lim Kelvin" userId="624f6ae12bb7b72b" providerId="LiveId" clId="{B272414D-B18A-4D81-997D-E20EBAE48599}" dt="2024-12-22T12:22:09.729" v="6827"/>
          <ac:spMkLst>
            <pc:docMk/>
            <pc:sldMk cId="2635874933" sldId="349"/>
            <ac:spMk id="479" creationId="{2740B57D-4C7F-4A17-A625-FBB1773047E7}"/>
          </ac:spMkLst>
        </pc:spChg>
        <pc:spChg chg="mod">
          <ac:chgData name="Lim Kelvin" userId="624f6ae12bb7b72b" providerId="LiveId" clId="{B272414D-B18A-4D81-997D-E20EBAE48599}" dt="2024-12-22T12:22:09.729" v="6827"/>
          <ac:spMkLst>
            <pc:docMk/>
            <pc:sldMk cId="2635874933" sldId="349"/>
            <ac:spMk id="482" creationId="{61257766-7F10-458F-A9B9-E920332D720A}"/>
          </ac:spMkLst>
        </pc:spChg>
        <pc:spChg chg="mod">
          <ac:chgData name="Lim Kelvin" userId="624f6ae12bb7b72b" providerId="LiveId" clId="{B272414D-B18A-4D81-997D-E20EBAE48599}" dt="2024-12-22T12:22:09.729" v="6827"/>
          <ac:spMkLst>
            <pc:docMk/>
            <pc:sldMk cId="2635874933" sldId="349"/>
            <ac:spMk id="483" creationId="{81978B7A-BB4D-4C95-8A2C-46F998DBD2F1}"/>
          </ac:spMkLst>
        </pc:spChg>
        <pc:spChg chg="mod">
          <ac:chgData name="Lim Kelvin" userId="624f6ae12bb7b72b" providerId="LiveId" clId="{B272414D-B18A-4D81-997D-E20EBAE48599}" dt="2024-12-22T12:22:09.729" v="6827"/>
          <ac:spMkLst>
            <pc:docMk/>
            <pc:sldMk cId="2635874933" sldId="349"/>
            <ac:spMk id="486" creationId="{288019CB-ED03-4DFF-B33B-A2EA5492C22B}"/>
          </ac:spMkLst>
        </pc:spChg>
        <pc:spChg chg="mod">
          <ac:chgData name="Lim Kelvin" userId="624f6ae12bb7b72b" providerId="LiveId" clId="{B272414D-B18A-4D81-997D-E20EBAE48599}" dt="2024-12-22T12:22:09.729" v="6827"/>
          <ac:spMkLst>
            <pc:docMk/>
            <pc:sldMk cId="2635874933" sldId="349"/>
            <ac:spMk id="487" creationId="{E1C16FD0-C3D8-4BB9-B2AF-C5E1A793DE59}"/>
          </ac:spMkLst>
        </pc:spChg>
        <pc:spChg chg="mod">
          <ac:chgData name="Lim Kelvin" userId="624f6ae12bb7b72b" providerId="LiveId" clId="{B272414D-B18A-4D81-997D-E20EBAE48599}" dt="2024-12-22T12:22:09.729" v="6827"/>
          <ac:spMkLst>
            <pc:docMk/>
            <pc:sldMk cId="2635874933" sldId="349"/>
            <ac:spMk id="490" creationId="{61249D9B-B154-4DD6-9166-CBB1EED126FB}"/>
          </ac:spMkLst>
        </pc:spChg>
        <pc:spChg chg="mod">
          <ac:chgData name="Lim Kelvin" userId="624f6ae12bb7b72b" providerId="LiveId" clId="{B272414D-B18A-4D81-997D-E20EBAE48599}" dt="2024-12-22T12:22:09.729" v="6827"/>
          <ac:spMkLst>
            <pc:docMk/>
            <pc:sldMk cId="2635874933" sldId="349"/>
            <ac:spMk id="491" creationId="{487605DB-A5F5-4373-A5AB-05C951B3BC78}"/>
          </ac:spMkLst>
        </pc:spChg>
        <pc:spChg chg="mod">
          <ac:chgData name="Lim Kelvin" userId="624f6ae12bb7b72b" providerId="LiveId" clId="{B272414D-B18A-4D81-997D-E20EBAE48599}" dt="2024-12-22T12:22:09.729" v="6827"/>
          <ac:spMkLst>
            <pc:docMk/>
            <pc:sldMk cId="2635874933" sldId="349"/>
            <ac:spMk id="494" creationId="{F212404D-3605-4834-AD9E-4CBDF94F711B}"/>
          </ac:spMkLst>
        </pc:spChg>
        <pc:spChg chg="mod">
          <ac:chgData name="Lim Kelvin" userId="624f6ae12bb7b72b" providerId="LiveId" clId="{B272414D-B18A-4D81-997D-E20EBAE48599}" dt="2024-12-22T12:22:09.729" v="6827"/>
          <ac:spMkLst>
            <pc:docMk/>
            <pc:sldMk cId="2635874933" sldId="349"/>
            <ac:spMk id="495" creationId="{808F484E-4459-4F6A-9475-751B945FC123}"/>
          </ac:spMkLst>
        </pc:spChg>
        <pc:spChg chg="mod">
          <ac:chgData name="Lim Kelvin" userId="624f6ae12bb7b72b" providerId="LiveId" clId="{B272414D-B18A-4D81-997D-E20EBAE48599}" dt="2024-12-22T12:22:09.729" v="6827"/>
          <ac:spMkLst>
            <pc:docMk/>
            <pc:sldMk cId="2635874933" sldId="349"/>
            <ac:spMk id="498" creationId="{55F4C302-5C82-4791-8DA1-9D484B0AEE19}"/>
          </ac:spMkLst>
        </pc:spChg>
        <pc:spChg chg="mod">
          <ac:chgData name="Lim Kelvin" userId="624f6ae12bb7b72b" providerId="LiveId" clId="{B272414D-B18A-4D81-997D-E20EBAE48599}" dt="2024-12-22T12:22:09.729" v="6827"/>
          <ac:spMkLst>
            <pc:docMk/>
            <pc:sldMk cId="2635874933" sldId="349"/>
            <ac:spMk id="499" creationId="{93B89715-CBDC-49EB-B5E4-05CDCC704BE4}"/>
          </ac:spMkLst>
        </pc:spChg>
        <pc:spChg chg="mod">
          <ac:chgData name="Lim Kelvin" userId="624f6ae12bb7b72b" providerId="LiveId" clId="{B272414D-B18A-4D81-997D-E20EBAE48599}" dt="2024-12-22T12:22:09.729" v="6827"/>
          <ac:spMkLst>
            <pc:docMk/>
            <pc:sldMk cId="2635874933" sldId="349"/>
            <ac:spMk id="502" creationId="{907E7F20-742D-4DBA-8C1F-9A1006FCEA5C}"/>
          </ac:spMkLst>
        </pc:spChg>
        <pc:spChg chg="mod">
          <ac:chgData name="Lim Kelvin" userId="624f6ae12bb7b72b" providerId="LiveId" clId="{B272414D-B18A-4D81-997D-E20EBAE48599}" dt="2024-12-22T12:22:09.729" v="6827"/>
          <ac:spMkLst>
            <pc:docMk/>
            <pc:sldMk cId="2635874933" sldId="349"/>
            <ac:spMk id="503" creationId="{D76BE1B8-8F40-4282-A497-E651C2FFBF1B}"/>
          </ac:spMkLst>
        </pc:spChg>
        <pc:spChg chg="mod">
          <ac:chgData name="Lim Kelvin" userId="624f6ae12bb7b72b" providerId="LiveId" clId="{B272414D-B18A-4D81-997D-E20EBAE48599}" dt="2024-12-22T12:22:09.729" v="6827"/>
          <ac:spMkLst>
            <pc:docMk/>
            <pc:sldMk cId="2635874933" sldId="349"/>
            <ac:spMk id="506" creationId="{8BD88252-5545-4C62-8BD7-C9CCD8441412}"/>
          </ac:spMkLst>
        </pc:spChg>
        <pc:spChg chg="mod">
          <ac:chgData name="Lim Kelvin" userId="624f6ae12bb7b72b" providerId="LiveId" clId="{B272414D-B18A-4D81-997D-E20EBAE48599}" dt="2024-12-22T12:22:09.729" v="6827"/>
          <ac:spMkLst>
            <pc:docMk/>
            <pc:sldMk cId="2635874933" sldId="349"/>
            <ac:spMk id="507" creationId="{68E23E67-CB43-43C1-830F-3AF5C09DA042}"/>
          </ac:spMkLst>
        </pc:spChg>
        <pc:spChg chg="mod">
          <ac:chgData name="Lim Kelvin" userId="624f6ae12bb7b72b" providerId="LiveId" clId="{B272414D-B18A-4D81-997D-E20EBAE48599}" dt="2024-12-22T12:22:09.729" v="6827"/>
          <ac:spMkLst>
            <pc:docMk/>
            <pc:sldMk cId="2635874933" sldId="349"/>
            <ac:spMk id="510" creationId="{2ABDB08E-FED3-409C-86D4-9CCB128086D5}"/>
          </ac:spMkLst>
        </pc:spChg>
        <pc:spChg chg="mod">
          <ac:chgData name="Lim Kelvin" userId="624f6ae12bb7b72b" providerId="LiveId" clId="{B272414D-B18A-4D81-997D-E20EBAE48599}" dt="2024-12-22T12:22:09.729" v="6827"/>
          <ac:spMkLst>
            <pc:docMk/>
            <pc:sldMk cId="2635874933" sldId="349"/>
            <ac:spMk id="511" creationId="{1A2E13B5-34CF-40D7-8A1D-95AB95279ED2}"/>
          </ac:spMkLst>
        </pc:spChg>
        <pc:spChg chg="mod">
          <ac:chgData name="Lim Kelvin" userId="624f6ae12bb7b72b" providerId="LiveId" clId="{B272414D-B18A-4D81-997D-E20EBAE48599}" dt="2024-12-22T12:22:09.729" v="6827"/>
          <ac:spMkLst>
            <pc:docMk/>
            <pc:sldMk cId="2635874933" sldId="349"/>
            <ac:spMk id="514" creationId="{670C0D73-210D-431E-BF78-DDBCC9CF3062}"/>
          </ac:spMkLst>
        </pc:spChg>
        <pc:spChg chg="mod">
          <ac:chgData name="Lim Kelvin" userId="624f6ae12bb7b72b" providerId="LiveId" clId="{B272414D-B18A-4D81-997D-E20EBAE48599}" dt="2024-12-22T12:22:09.729" v="6827"/>
          <ac:spMkLst>
            <pc:docMk/>
            <pc:sldMk cId="2635874933" sldId="349"/>
            <ac:spMk id="515" creationId="{8910D2E7-9187-4724-9B66-3025A5B1F3E5}"/>
          </ac:spMkLst>
        </pc:spChg>
        <pc:spChg chg="mod">
          <ac:chgData name="Lim Kelvin" userId="624f6ae12bb7b72b" providerId="LiveId" clId="{B272414D-B18A-4D81-997D-E20EBAE48599}" dt="2024-12-22T12:22:09.729" v="6827"/>
          <ac:spMkLst>
            <pc:docMk/>
            <pc:sldMk cId="2635874933" sldId="349"/>
            <ac:spMk id="518" creationId="{B6DB3266-071A-40D9-B88C-5314E17EED94}"/>
          </ac:spMkLst>
        </pc:spChg>
        <pc:spChg chg="mod">
          <ac:chgData name="Lim Kelvin" userId="624f6ae12bb7b72b" providerId="LiveId" clId="{B272414D-B18A-4D81-997D-E20EBAE48599}" dt="2024-12-22T12:22:09.729" v="6827"/>
          <ac:spMkLst>
            <pc:docMk/>
            <pc:sldMk cId="2635874933" sldId="349"/>
            <ac:spMk id="519" creationId="{5756B898-E791-4928-A263-E4079A4ABB87}"/>
          </ac:spMkLst>
        </pc:spChg>
        <pc:spChg chg="mod">
          <ac:chgData name="Lim Kelvin" userId="624f6ae12bb7b72b" providerId="LiveId" clId="{B272414D-B18A-4D81-997D-E20EBAE48599}" dt="2024-12-22T12:22:09.729" v="6827"/>
          <ac:spMkLst>
            <pc:docMk/>
            <pc:sldMk cId="2635874933" sldId="349"/>
            <ac:spMk id="522" creationId="{32A5301E-866B-4175-9297-F5455D7B7B2C}"/>
          </ac:spMkLst>
        </pc:spChg>
        <pc:spChg chg="mod">
          <ac:chgData name="Lim Kelvin" userId="624f6ae12bb7b72b" providerId="LiveId" clId="{B272414D-B18A-4D81-997D-E20EBAE48599}" dt="2024-12-22T12:22:09.729" v="6827"/>
          <ac:spMkLst>
            <pc:docMk/>
            <pc:sldMk cId="2635874933" sldId="349"/>
            <ac:spMk id="523" creationId="{187A2DB4-3138-4E5B-B2F8-02A41D1405EF}"/>
          </ac:spMkLst>
        </pc:spChg>
        <pc:spChg chg="mod">
          <ac:chgData name="Lim Kelvin" userId="624f6ae12bb7b72b" providerId="LiveId" clId="{B272414D-B18A-4D81-997D-E20EBAE48599}" dt="2024-12-22T12:22:09.729" v="6827"/>
          <ac:spMkLst>
            <pc:docMk/>
            <pc:sldMk cId="2635874933" sldId="349"/>
            <ac:spMk id="526" creationId="{08D9E26E-958F-4383-B862-0D933828579C}"/>
          </ac:spMkLst>
        </pc:spChg>
        <pc:spChg chg="mod">
          <ac:chgData name="Lim Kelvin" userId="624f6ae12bb7b72b" providerId="LiveId" clId="{B272414D-B18A-4D81-997D-E20EBAE48599}" dt="2024-12-22T12:22:09.729" v="6827"/>
          <ac:spMkLst>
            <pc:docMk/>
            <pc:sldMk cId="2635874933" sldId="349"/>
            <ac:spMk id="527" creationId="{5003E6E7-7347-42AD-99E4-B279B1E66CDF}"/>
          </ac:spMkLst>
        </pc:spChg>
        <pc:spChg chg="mod">
          <ac:chgData name="Lim Kelvin" userId="624f6ae12bb7b72b" providerId="LiveId" clId="{B272414D-B18A-4D81-997D-E20EBAE48599}" dt="2024-12-22T12:22:09.729" v="6827"/>
          <ac:spMkLst>
            <pc:docMk/>
            <pc:sldMk cId="2635874933" sldId="349"/>
            <ac:spMk id="530" creationId="{51072B1E-0752-4FC2-B19B-98873DDCC087}"/>
          </ac:spMkLst>
        </pc:spChg>
        <pc:spChg chg="mod">
          <ac:chgData name="Lim Kelvin" userId="624f6ae12bb7b72b" providerId="LiveId" clId="{B272414D-B18A-4D81-997D-E20EBAE48599}" dt="2024-12-22T12:22:09.729" v="6827"/>
          <ac:spMkLst>
            <pc:docMk/>
            <pc:sldMk cId="2635874933" sldId="349"/>
            <ac:spMk id="531" creationId="{7AE1D04D-55E1-48C1-A35B-395C111DD802}"/>
          </ac:spMkLst>
        </pc:spChg>
        <pc:spChg chg="mod">
          <ac:chgData name="Lim Kelvin" userId="624f6ae12bb7b72b" providerId="LiveId" clId="{B272414D-B18A-4D81-997D-E20EBAE48599}" dt="2024-12-22T12:22:09.729" v="6827"/>
          <ac:spMkLst>
            <pc:docMk/>
            <pc:sldMk cId="2635874933" sldId="349"/>
            <ac:spMk id="534" creationId="{C87C78D1-CE0A-41BA-8B1E-45BBF4A3D198}"/>
          </ac:spMkLst>
        </pc:spChg>
        <pc:spChg chg="mod">
          <ac:chgData name="Lim Kelvin" userId="624f6ae12bb7b72b" providerId="LiveId" clId="{B272414D-B18A-4D81-997D-E20EBAE48599}" dt="2024-12-22T12:22:09.729" v="6827"/>
          <ac:spMkLst>
            <pc:docMk/>
            <pc:sldMk cId="2635874933" sldId="349"/>
            <ac:spMk id="535" creationId="{C08CDA6D-46C4-4FC3-9BE5-316E11F90E9D}"/>
          </ac:spMkLst>
        </pc:spChg>
        <pc:spChg chg="mod">
          <ac:chgData name="Lim Kelvin" userId="624f6ae12bb7b72b" providerId="LiveId" clId="{B272414D-B18A-4D81-997D-E20EBAE48599}" dt="2024-12-22T12:22:09.729" v="6827"/>
          <ac:spMkLst>
            <pc:docMk/>
            <pc:sldMk cId="2635874933" sldId="349"/>
            <ac:spMk id="538" creationId="{468BCA75-828A-4F45-8E48-B8116BE6AF7B}"/>
          </ac:spMkLst>
        </pc:spChg>
        <pc:spChg chg="mod">
          <ac:chgData name="Lim Kelvin" userId="624f6ae12bb7b72b" providerId="LiveId" clId="{B272414D-B18A-4D81-997D-E20EBAE48599}" dt="2024-12-22T12:22:09.729" v="6827"/>
          <ac:spMkLst>
            <pc:docMk/>
            <pc:sldMk cId="2635874933" sldId="349"/>
            <ac:spMk id="539" creationId="{04E3AC93-BEE5-4805-965E-45BABE68D478}"/>
          </ac:spMkLst>
        </pc:spChg>
        <pc:spChg chg="mod">
          <ac:chgData name="Lim Kelvin" userId="624f6ae12bb7b72b" providerId="LiveId" clId="{B272414D-B18A-4D81-997D-E20EBAE48599}" dt="2024-12-22T12:22:09.729" v="6827"/>
          <ac:spMkLst>
            <pc:docMk/>
            <pc:sldMk cId="2635874933" sldId="349"/>
            <ac:spMk id="542" creationId="{77B9FB1F-1014-41F5-8973-969BED49BC31}"/>
          </ac:spMkLst>
        </pc:spChg>
        <pc:spChg chg="mod">
          <ac:chgData name="Lim Kelvin" userId="624f6ae12bb7b72b" providerId="LiveId" clId="{B272414D-B18A-4D81-997D-E20EBAE48599}" dt="2024-12-22T12:22:09.729" v="6827"/>
          <ac:spMkLst>
            <pc:docMk/>
            <pc:sldMk cId="2635874933" sldId="349"/>
            <ac:spMk id="543" creationId="{AC58F1B6-753F-4DCB-9FAD-467FB7ABE466}"/>
          </ac:spMkLst>
        </pc:spChg>
        <pc:spChg chg="mod">
          <ac:chgData name="Lim Kelvin" userId="624f6ae12bb7b72b" providerId="LiveId" clId="{B272414D-B18A-4D81-997D-E20EBAE48599}" dt="2024-12-22T12:22:09.729" v="6827"/>
          <ac:spMkLst>
            <pc:docMk/>
            <pc:sldMk cId="2635874933" sldId="349"/>
            <ac:spMk id="546" creationId="{62530C48-467F-4CE6-BD7F-1034FF38D289}"/>
          </ac:spMkLst>
        </pc:spChg>
        <pc:spChg chg="mod">
          <ac:chgData name="Lim Kelvin" userId="624f6ae12bb7b72b" providerId="LiveId" clId="{B272414D-B18A-4D81-997D-E20EBAE48599}" dt="2024-12-22T12:22:27.338" v="6831"/>
          <ac:spMkLst>
            <pc:docMk/>
            <pc:sldMk cId="2635874933" sldId="349"/>
            <ac:spMk id="548" creationId="{2E571B67-7632-4F16-AB3D-F61C0A5CDF09}"/>
          </ac:spMkLst>
        </pc:spChg>
        <pc:spChg chg="mod">
          <ac:chgData name="Lim Kelvin" userId="624f6ae12bb7b72b" providerId="LiveId" clId="{B272414D-B18A-4D81-997D-E20EBAE48599}" dt="2024-12-22T12:22:27.338" v="6831"/>
          <ac:spMkLst>
            <pc:docMk/>
            <pc:sldMk cId="2635874933" sldId="349"/>
            <ac:spMk id="549" creationId="{B5AFE43D-FC93-406B-8939-92B14CD7742F}"/>
          </ac:spMkLst>
        </pc:spChg>
        <pc:spChg chg="mod">
          <ac:chgData name="Lim Kelvin" userId="624f6ae12bb7b72b" providerId="LiveId" clId="{B272414D-B18A-4D81-997D-E20EBAE48599}" dt="2024-12-22T12:22:27.338" v="6831"/>
          <ac:spMkLst>
            <pc:docMk/>
            <pc:sldMk cId="2635874933" sldId="349"/>
            <ac:spMk id="552" creationId="{61A7ABB6-A7FC-484B-90CC-59D95BA5CF28}"/>
          </ac:spMkLst>
        </pc:spChg>
        <pc:spChg chg="mod">
          <ac:chgData name="Lim Kelvin" userId="624f6ae12bb7b72b" providerId="LiveId" clId="{B272414D-B18A-4D81-997D-E20EBAE48599}" dt="2024-12-22T12:22:27.338" v="6831"/>
          <ac:spMkLst>
            <pc:docMk/>
            <pc:sldMk cId="2635874933" sldId="349"/>
            <ac:spMk id="563" creationId="{01972166-75BF-4224-A326-18B95086A591}"/>
          </ac:spMkLst>
        </pc:spChg>
        <pc:spChg chg="mod">
          <ac:chgData name="Lim Kelvin" userId="624f6ae12bb7b72b" providerId="LiveId" clId="{B272414D-B18A-4D81-997D-E20EBAE48599}" dt="2024-12-22T12:22:27.338" v="6831"/>
          <ac:spMkLst>
            <pc:docMk/>
            <pc:sldMk cId="2635874933" sldId="349"/>
            <ac:spMk id="568" creationId="{2B8A5A6E-E4BD-4C79-80DF-E92462875CE8}"/>
          </ac:spMkLst>
        </pc:spChg>
        <pc:spChg chg="mod">
          <ac:chgData name="Lim Kelvin" userId="624f6ae12bb7b72b" providerId="LiveId" clId="{B272414D-B18A-4D81-997D-E20EBAE48599}" dt="2024-12-22T12:22:27.338" v="6831"/>
          <ac:spMkLst>
            <pc:docMk/>
            <pc:sldMk cId="2635874933" sldId="349"/>
            <ac:spMk id="572" creationId="{CCCB7B6E-ABAC-4EA2-91AC-B7F9C1929A35}"/>
          </ac:spMkLst>
        </pc:spChg>
        <pc:spChg chg="mod">
          <ac:chgData name="Lim Kelvin" userId="624f6ae12bb7b72b" providerId="LiveId" clId="{B272414D-B18A-4D81-997D-E20EBAE48599}" dt="2024-12-22T12:22:27.338" v="6831"/>
          <ac:spMkLst>
            <pc:docMk/>
            <pc:sldMk cId="2635874933" sldId="349"/>
            <ac:spMk id="580" creationId="{24E8D04D-686F-432A-BC1B-AA3B4F77FA5E}"/>
          </ac:spMkLst>
        </pc:spChg>
        <pc:spChg chg="mod">
          <ac:chgData name="Lim Kelvin" userId="624f6ae12bb7b72b" providerId="LiveId" clId="{B272414D-B18A-4D81-997D-E20EBAE48599}" dt="2024-12-22T12:22:27.338" v="6831"/>
          <ac:spMkLst>
            <pc:docMk/>
            <pc:sldMk cId="2635874933" sldId="349"/>
            <ac:spMk id="583" creationId="{0E209ABC-4C1C-4B36-ACA2-BA0FB0871F19}"/>
          </ac:spMkLst>
        </pc:spChg>
        <pc:spChg chg="mod">
          <ac:chgData name="Lim Kelvin" userId="624f6ae12bb7b72b" providerId="LiveId" clId="{B272414D-B18A-4D81-997D-E20EBAE48599}" dt="2024-12-22T12:22:27.338" v="6831"/>
          <ac:spMkLst>
            <pc:docMk/>
            <pc:sldMk cId="2635874933" sldId="349"/>
            <ac:spMk id="584" creationId="{9FE86BD1-8711-4833-9E19-B8685D969979}"/>
          </ac:spMkLst>
        </pc:spChg>
        <pc:spChg chg="mod">
          <ac:chgData name="Lim Kelvin" userId="624f6ae12bb7b72b" providerId="LiveId" clId="{B272414D-B18A-4D81-997D-E20EBAE48599}" dt="2024-12-22T12:22:27.338" v="6831"/>
          <ac:spMkLst>
            <pc:docMk/>
            <pc:sldMk cId="2635874933" sldId="349"/>
            <ac:spMk id="587" creationId="{DC97CC8C-8EBC-40BC-BC64-BDBBC29871F2}"/>
          </ac:spMkLst>
        </pc:spChg>
        <pc:spChg chg="mod">
          <ac:chgData name="Lim Kelvin" userId="624f6ae12bb7b72b" providerId="LiveId" clId="{B272414D-B18A-4D81-997D-E20EBAE48599}" dt="2024-12-22T12:22:27.338" v="6831"/>
          <ac:spMkLst>
            <pc:docMk/>
            <pc:sldMk cId="2635874933" sldId="349"/>
            <ac:spMk id="588" creationId="{0BB39476-769A-4B46-81BE-D270DBEE2A66}"/>
          </ac:spMkLst>
        </pc:spChg>
        <pc:spChg chg="mod">
          <ac:chgData name="Lim Kelvin" userId="624f6ae12bb7b72b" providerId="LiveId" clId="{B272414D-B18A-4D81-997D-E20EBAE48599}" dt="2024-12-22T12:22:27.338" v="6831"/>
          <ac:spMkLst>
            <pc:docMk/>
            <pc:sldMk cId="2635874933" sldId="349"/>
            <ac:spMk id="591" creationId="{797F7C53-6320-48BF-9DDE-563E26591025}"/>
          </ac:spMkLst>
        </pc:spChg>
        <pc:spChg chg="mod">
          <ac:chgData name="Lim Kelvin" userId="624f6ae12bb7b72b" providerId="LiveId" clId="{B272414D-B18A-4D81-997D-E20EBAE48599}" dt="2024-12-22T12:22:27.338" v="6831"/>
          <ac:spMkLst>
            <pc:docMk/>
            <pc:sldMk cId="2635874933" sldId="349"/>
            <ac:spMk id="592" creationId="{1627DA17-B19A-4CED-8FF9-6882EE82EECA}"/>
          </ac:spMkLst>
        </pc:spChg>
        <pc:spChg chg="mod">
          <ac:chgData name="Lim Kelvin" userId="624f6ae12bb7b72b" providerId="LiveId" clId="{B272414D-B18A-4D81-997D-E20EBAE48599}" dt="2024-12-22T12:22:27.338" v="6831"/>
          <ac:spMkLst>
            <pc:docMk/>
            <pc:sldMk cId="2635874933" sldId="349"/>
            <ac:spMk id="595" creationId="{4BB3065F-5366-46BE-B7B4-2D6FEDDDA48E}"/>
          </ac:spMkLst>
        </pc:spChg>
        <pc:spChg chg="mod">
          <ac:chgData name="Lim Kelvin" userId="624f6ae12bb7b72b" providerId="LiveId" clId="{B272414D-B18A-4D81-997D-E20EBAE48599}" dt="2024-12-22T12:22:27.338" v="6831"/>
          <ac:spMkLst>
            <pc:docMk/>
            <pc:sldMk cId="2635874933" sldId="349"/>
            <ac:spMk id="596" creationId="{46821055-5A89-4770-B2EE-F79F85589920}"/>
          </ac:spMkLst>
        </pc:spChg>
        <pc:spChg chg="mod">
          <ac:chgData name="Lim Kelvin" userId="624f6ae12bb7b72b" providerId="LiveId" clId="{B272414D-B18A-4D81-997D-E20EBAE48599}" dt="2024-12-22T12:22:27.338" v="6831"/>
          <ac:spMkLst>
            <pc:docMk/>
            <pc:sldMk cId="2635874933" sldId="349"/>
            <ac:spMk id="599" creationId="{C9390FE0-63CD-49D7-AB1D-B3D5D49D119C}"/>
          </ac:spMkLst>
        </pc:spChg>
        <pc:spChg chg="mod">
          <ac:chgData name="Lim Kelvin" userId="624f6ae12bb7b72b" providerId="LiveId" clId="{B272414D-B18A-4D81-997D-E20EBAE48599}" dt="2024-12-22T12:22:27.338" v="6831"/>
          <ac:spMkLst>
            <pc:docMk/>
            <pc:sldMk cId="2635874933" sldId="349"/>
            <ac:spMk id="600" creationId="{0C9209F8-B33D-40E1-976A-DDAA368964F5}"/>
          </ac:spMkLst>
        </pc:spChg>
        <pc:spChg chg="mod">
          <ac:chgData name="Lim Kelvin" userId="624f6ae12bb7b72b" providerId="LiveId" clId="{B272414D-B18A-4D81-997D-E20EBAE48599}" dt="2024-12-22T12:22:27.338" v="6831"/>
          <ac:spMkLst>
            <pc:docMk/>
            <pc:sldMk cId="2635874933" sldId="349"/>
            <ac:spMk id="603" creationId="{7C02EA20-8B10-4191-9C80-DC88C6DA39FA}"/>
          </ac:spMkLst>
        </pc:spChg>
        <pc:spChg chg="mod">
          <ac:chgData name="Lim Kelvin" userId="624f6ae12bb7b72b" providerId="LiveId" clId="{B272414D-B18A-4D81-997D-E20EBAE48599}" dt="2024-12-22T12:22:27.338" v="6831"/>
          <ac:spMkLst>
            <pc:docMk/>
            <pc:sldMk cId="2635874933" sldId="349"/>
            <ac:spMk id="604" creationId="{AFEB516D-1A7E-4CC9-9A8F-17CBF710E7BE}"/>
          </ac:spMkLst>
        </pc:spChg>
        <pc:spChg chg="mod">
          <ac:chgData name="Lim Kelvin" userId="624f6ae12bb7b72b" providerId="LiveId" clId="{B272414D-B18A-4D81-997D-E20EBAE48599}" dt="2024-12-22T12:22:27.338" v="6831"/>
          <ac:spMkLst>
            <pc:docMk/>
            <pc:sldMk cId="2635874933" sldId="349"/>
            <ac:spMk id="607" creationId="{0FBA22A9-D70C-444C-B2F9-DB763BD017BF}"/>
          </ac:spMkLst>
        </pc:spChg>
        <pc:spChg chg="mod">
          <ac:chgData name="Lim Kelvin" userId="624f6ae12bb7b72b" providerId="LiveId" clId="{B272414D-B18A-4D81-997D-E20EBAE48599}" dt="2024-12-22T12:22:27.338" v="6831"/>
          <ac:spMkLst>
            <pc:docMk/>
            <pc:sldMk cId="2635874933" sldId="349"/>
            <ac:spMk id="608" creationId="{12D81DF7-9904-415A-8667-F8446B085987}"/>
          </ac:spMkLst>
        </pc:spChg>
        <pc:spChg chg="mod">
          <ac:chgData name="Lim Kelvin" userId="624f6ae12bb7b72b" providerId="LiveId" clId="{B272414D-B18A-4D81-997D-E20EBAE48599}" dt="2024-12-22T12:22:27.338" v="6831"/>
          <ac:spMkLst>
            <pc:docMk/>
            <pc:sldMk cId="2635874933" sldId="349"/>
            <ac:spMk id="611" creationId="{E89E4D68-ADB8-4FFF-8484-156C0598C9CE}"/>
          </ac:spMkLst>
        </pc:spChg>
        <pc:spChg chg="mod">
          <ac:chgData name="Lim Kelvin" userId="624f6ae12bb7b72b" providerId="LiveId" clId="{B272414D-B18A-4D81-997D-E20EBAE48599}" dt="2024-12-22T12:22:27.338" v="6831"/>
          <ac:spMkLst>
            <pc:docMk/>
            <pc:sldMk cId="2635874933" sldId="349"/>
            <ac:spMk id="612" creationId="{390D10E3-2F69-451C-8C66-F2AF4E308705}"/>
          </ac:spMkLst>
        </pc:spChg>
        <pc:spChg chg="mod">
          <ac:chgData name="Lim Kelvin" userId="624f6ae12bb7b72b" providerId="LiveId" clId="{B272414D-B18A-4D81-997D-E20EBAE48599}" dt="2024-12-22T12:22:27.338" v="6831"/>
          <ac:spMkLst>
            <pc:docMk/>
            <pc:sldMk cId="2635874933" sldId="349"/>
            <ac:spMk id="615" creationId="{8F964120-CA7B-4B79-B2E8-470E1ED5B9EC}"/>
          </ac:spMkLst>
        </pc:spChg>
        <pc:spChg chg="mod">
          <ac:chgData name="Lim Kelvin" userId="624f6ae12bb7b72b" providerId="LiveId" clId="{B272414D-B18A-4D81-997D-E20EBAE48599}" dt="2024-12-22T12:22:27.338" v="6831"/>
          <ac:spMkLst>
            <pc:docMk/>
            <pc:sldMk cId="2635874933" sldId="349"/>
            <ac:spMk id="616" creationId="{628604C2-CB3C-4715-B24B-B97F205338ED}"/>
          </ac:spMkLst>
        </pc:spChg>
        <pc:spChg chg="mod">
          <ac:chgData name="Lim Kelvin" userId="624f6ae12bb7b72b" providerId="LiveId" clId="{B272414D-B18A-4D81-997D-E20EBAE48599}" dt="2024-12-22T12:22:27.338" v="6831"/>
          <ac:spMkLst>
            <pc:docMk/>
            <pc:sldMk cId="2635874933" sldId="349"/>
            <ac:spMk id="619" creationId="{5E406589-7541-47AD-8228-10CCA3317EAF}"/>
          </ac:spMkLst>
        </pc:spChg>
        <pc:spChg chg="mod">
          <ac:chgData name="Lim Kelvin" userId="624f6ae12bb7b72b" providerId="LiveId" clId="{B272414D-B18A-4D81-997D-E20EBAE48599}" dt="2024-12-22T12:22:27.338" v="6831"/>
          <ac:spMkLst>
            <pc:docMk/>
            <pc:sldMk cId="2635874933" sldId="349"/>
            <ac:spMk id="620" creationId="{F9D8A110-4DFB-480D-9588-E4BD8FC3269B}"/>
          </ac:spMkLst>
        </pc:spChg>
        <pc:spChg chg="mod">
          <ac:chgData name="Lim Kelvin" userId="624f6ae12bb7b72b" providerId="LiveId" clId="{B272414D-B18A-4D81-997D-E20EBAE48599}" dt="2024-12-22T12:22:27.338" v="6831"/>
          <ac:spMkLst>
            <pc:docMk/>
            <pc:sldMk cId="2635874933" sldId="349"/>
            <ac:spMk id="623" creationId="{246AC4AA-65F1-421C-8770-2F22E4286C95}"/>
          </ac:spMkLst>
        </pc:spChg>
        <pc:spChg chg="mod">
          <ac:chgData name="Lim Kelvin" userId="624f6ae12bb7b72b" providerId="LiveId" clId="{B272414D-B18A-4D81-997D-E20EBAE48599}" dt="2024-12-22T12:22:27.338" v="6831"/>
          <ac:spMkLst>
            <pc:docMk/>
            <pc:sldMk cId="2635874933" sldId="349"/>
            <ac:spMk id="624" creationId="{1FC1E49D-0884-401F-AFCF-2E60AE4266B5}"/>
          </ac:spMkLst>
        </pc:spChg>
        <pc:spChg chg="mod">
          <ac:chgData name="Lim Kelvin" userId="624f6ae12bb7b72b" providerId="LiveId" clId="{B272414D-B18A-4D81-997D-E20EBAE48599}" dt="2024-12-22T12:22:27.338" v="6831"/>
          <ac:spMkLst>
            <pc:docMk/>
            <pc:sldMk cId="2635874933" sldId="349"/>
            <ac:spMk id="627" creationId="{D0C1F161-4780-4CCD-ACEE-CB6CB09B81F8}"/>
          </ac:spMkLst>
        </pc:spChg>
        <pc:spChg chg="mod">
          <ac:chgData name="Lim Kelvin" userId="624f6ae12bb7b72b" providerId="LiveId" clId="{B272414D-B18A-4D81-997D-E20EBAE48599}" dt="2024-12-22T12:22:27.338" v="6831"/>
          <ac:spMkLst>
            <pc:docMk/>
            <pc:sldMk cId="2635874933" sldId="349"/>
            <ac:spMk id="628" creationId="{9F579C63-EA61-486C-B717-3DA3099157EC}"/>
          </ac:spMkLst>
        </pc:spChg>
        <pc:spChg chg="mod">
          <ac:chgData name="Lim Kelvin" userId="624f6ae12bb7b72b" providerId="LiveId" clId="{B272414D-B18A-4D81-997D-E20EBAE48599}" dt="2024-12-22T12:22:27.338" v="6831"/>
          <ac:spMkLst>
            <pc:docMk/>
            <pc:sldMk cId="2635874933" sldId="349"/>
            <ac:spMk id="631" creationId="{5A2517AC-D197-46D0-948B-02EC4D967D87}"/>
          </ac:spMkLst>
        </pc:spChg>
        <pc:spChg chg="mod">
          <ac:chgData name="Lim Kelvin" userId="624f6ae12bb7b72b" providerId="LiveId" clId="{B272414D-B18A-4D81-997D-E20EBAE48599}" dt="2024-12-22T12:22:27.338" v="6831"/>
          <ac:spMkLst>
            <pc:docMk/>
            <pc:sldMk cId="2635874933" sldId="349"/>
            <ac:spMk id="632" creationId="{61B34553-635B-49DA-A6F1-11E5513054E6}"/>
          </ac:spMkLst>
        </pc:spChg>
        <pc:spChg chg="mod">
          <ac:chgData name="Lim Kelvin" userId="624f6ae12bb7b72b" providerId="LiveId" clId="{B272414D-B18A-4D81-997D-E20EBAE48599}" dt="2024-12-22T12:22:27.338" v="6831"/>
          <ac:spMkLst>
            <pc:docMk/>
            <pc:sldMk cId="2635874933" sldId="349"/>
            <ac:spMk id="635" creationId="{65389D96-0058-465D-9F5B-D00987FD1ECA}"/>
          </ac:spMkLst>
        </pc:spChg>
        <pc:spChg chg="mod">
          <ac:chgData name="Lim Kelvin" userId="624f6ae12bb7b72b" providerId="LiveId" clId="{B272414D-B18A-4D81-997D-E20EBAE48599}" dt="2024-12-22T12:22:27.338" v="6831"/>
          <ac:spMkLst>
            <pc:docMk/>
            <pc:sldMk cId="2635874933" sldId="349"/>
            <ac:spMk id="636" creationId="{0A7A1972-91D8-42CF-8A2C-46688E18E8BF}"/>
          </ac:spMkLst>
        </pc:spChg>
        <pc:spChg chg="mod">
          <ac:chgData name="Lim Kelvin" userId="624f6ae12bb7b72b" providerId="LiveId" clId="{B272414D-B18A-4D81-997D-E20EBAE48599}" dt="2024-12-22T12:22:27.338" v="6831"/>
          <ac:spMkLst>
            <pc:docMk/>
            <pc:sldMk cId="2635874933" sldId="349"/>
            <ac:spMk id="639" creationId="{F2BF869B-811F-4A0A-BF71-880A675ED275}"/>
          </ac:spMkLst>
        </pc:spChg>
        <pc:spChg chg="mod">
          <ac:chgData name="Lim Kelvin" userId="624f6ae12bb7b72b" providerId="LiveId" clId="{B272414D-B18A-4D81-997D-E20EBAE48599}" dt="2024-12-22T12:22:27.338" v="6831"/>
          <ac:spMkLst>
            <pc:docMk/>
            <pc:sldMk cId="2635874933" sldId="349"/>
            <ac:spMk id="640" creationId="{B2A0B194-AC90-41D3-8517-AFEDE00E78D3}"/>
          </ac:spMkLst>
        </pc:spChg>
        <pc:spChg chg="mod">
          <ac:chgData name="Lim Kelvin" userId="624f6ae12bb7b72b" providerId="LiveId" clId="{B272414D-B18A-4D81-997D-E20EBAE48599}" dt="2024-12-22T12:22:27.338" v="6831"/>
          <ac:spMkLst>
            <pc:docMk/>
            <pc:sldMk cId="2635874933" sldId="349"/>
            <ac:spMk id="643" creationId="{1022CB58-6E24-408C-86A8-209A0B52F5CE}"/>
          </ac:spMkLst>
        </pc:spChg>
        <pc:spChg chg="mod">
          <ac:chgData name="Lim Kelvin" userId="624f6ae12bb7b72b" providerId="LiveId" clId="{B272414D-B18A-4D81-997D-E20EBAE48599}" dt="2024-12-22T12:22:27.338" v="6831"/>
          <ac:spMkLst>
            <pc:docMk/>
            <pc:sldMk cId="2635874933" sldId="349"/>
            <ac:spMk id="644" creationId="{60BF59FA-6BD0-4C83-A768-481B04D86756}"/>
          </ac:spMkLst>
        </pc:spChg>
        <pc:spChg chg="mod">
          <ac:chgData name="Lim Kelvin" userId="624f6ae12bb7b72b" providerId="LiveId" clId="{B272414D-B18A-4D81-997D-E20EBAE48599}" dt="2024-12-22T12:22:27.338" v="6831"/>
          <ac:spMkLst>
            <pc:docMk/>
            <pc:sldMk cId="2635874933" sldId="349"/>
            <ac:spMk id="647" creationId="{B5586ED1-2599-4AB6-894B-755A9C175862}"/>
          </ac:spMkLst>
        </pc:spChg>
        <pc:spChg chg="mod">
          <ac:chgData name="Lim Kelvin" userId="624f6ae12bb7b72b" providerId="LiveId" clId="{B272414D-B18A-4D81-997D-E20EBAE48599}" dt="2024-12-22T12:22:27.338" v="6831"/>
          <ac:spMkLst>
            <pc:docMk/>
            <pc:sldMk cId="2635874933" sldId="349"/>
            <ac:spMk id="648" creationId="{3180AF70-3536-4494-9585-DD7F1BC602B9}"/>
          </ac:spMkLst>
        </pc:spChg>
        <pc:spChg chg="mod">
          <ac:chgData name="Lim Kelvin" userId="624f6ae12bb7b72b" providerId="LiveId" clId="{B272414D-B18A-4D81-997D-E20EBAE48599}" dt="2024-12-22T12:22:27.338" v="6831"/>
          <ac:spMkLst>
            <pc:docMk/>
            <pc:sldMk cId="2635874933" sldId="349"/>
            <ac:spMk id="651" creationId="{69206205-9965-40BF-9253-78A41FA67399}"/>
          </ac:spMkLst>
        </pc:spChg>
        <pc:spChg chg="mod">
          <ac:chgData name="Lim Kelvin" userId="624f6ae12bb7b72b" providerId="LiveId" clId="{B272414D-B18A-4D81-997D-E20EBAE48599}" dt="2024-12-22T12:22:27.338" v="6831"/>
          <ac:spMkLst>
            <pc:docMk/>
            <pc:sldMk cId="2635874933" sldId="349"/>
            <ac:spMk id="652" creationId="{C2DA7C5F-37BD-4995-B2CD-F4AB4D1B935F}"/>
          </ac:spMkLst>
        </pc:spChg>
        <pc:spChg chg="mod">
          <ac:chgData name="Lim Kelvin" userId="624f6ae12bb7b72b" providerId="LiveId" clId="{B272414D-B18A-4D81-997D-E20EBAE48599}" dt="2024-12-22T12:22:27.338" v="6831"/>
          <ac:spMkLst>
            <pc:docMk/>
            <pc:sldMk cId="2635874933" sldId="349"/>
            <ac:spMk id="655" creationId="{FC9E1CBC-8656-4681-9FCF-082D12695F3C}"/>
          </ac:spMkLst>
        </pc:spChg>
        <pc:spChg chg="mod">
          <ac:chgData name="Lim Kelvin" userId="624f6ae12bb7b72b" providerId="LiveId" clId="{B272414D-B18A-4D81-997D-E20EBAE48599}" dt="2024-12-22T12:22:27.338" v="6831"/>
          <ac:spMkLst>
            <pc:docMk/>
            <pc:sldMk cId="2635874933" sldId="349"/>
            <ac:spMk id="656" creationId="{3A87F4EF-285F-47D0-84AA-5286ACF35325}"/>
          </ac:spMkLst>
        </pc:spChg>
        <pc:spChg chg="mod">
          <ac:chgData name="Lim Kelvin" userId="624f6ae12bb7b72b" providerId="LiveId" clId="{B272414D-B18A-4D81-997D-E20EBAE48599}" dt="2024-12-22T12:22:27.338" v="6831"/>
          <ac:spMkLst>
            <pc:docMk/>
            <pc:sldMk cId="2635874933" sldId="349"/>
            <ac:spMk id="659" creationId="{64C48A4D-3395-4C26-8683-58A021690510}"/>
          </ac:spMkLst>
        </pc:spChg>
        <pc:spChg chg="mod">
          <ac:chgData name="Lim Kelvin" userId="624f6ae12bb7b72b" providerId="LiveId" clId="{B272414D-B18A-4D81-997D-E20EBAE48599}" dt="2024-12-22T12:22:27.338" v="6831"/>
          <ac:spMkLst>
            <pc:docMk/>
            <pc:sldMk cId="2635874933" sldId="349"/>
            <ac:spMk id="660" creationId="{8310C186-B46C-4E0E-891F-6156A24C25C9}"/>
          </ac:spMkLst>
        </pc:spChg>
        <pc:spChg chg="mod">
          <ac:chgData name="Lim Kelvin" userId="624f6ae12bb7b72b" providerId="LiveId" clId="{B272414D-B18A-4D81-997D-E20EBAE48599}" dt="2024-12-22T12:22:27.338" v="6831"/>
          <ac:spMkLst>
            <pc:docMk/>
            <pc:sldMk cId="2635874933" sldId="349"/>
            <ac:spMk id="663" creationId="{7FD27557-4D75-4EEB-B666-B2E0A7DDB8FD}"/>
          </ac:spMkLst>
        </pc:spChg>
        <pc:spChg chg="mod">
          <ac:chgData name="Lim Kelvin" userId="624f6ae12bb7b72b" providerId="LiveId" clId="{B272414D-B18A-4D81-997D-E20EBAE48599}" dt="2024-12-22T12:22:27.338" v="6831"/>
          <ac:spMkLst>
            <pc:docMk/>
            <pc:sldMk cId="2635874933" sldId="349"/>
            <ac:spMk id="664" creationId="{7BE45589-4869-4682-B611-445DBF980CB3}"/>
          </ac:spMkLst>
        </pc:spChg>
        <pc:spChg chg="mod">
          <ac:chgData name="Lim Kelvin" userId="624f6ae12bb7b72b" providerId="LiveId" clId="{B272414D-B18A-4D81-997D-E20EBAE48599}" dt="2024-12-22T12:22:27.338" v="6831"/>
          <ac:spMkLst>
            <pc:docMk/>
            <pc:sldMk cId="2635874933" sldId="349"/>
            <ac:spMk id="667" creationId="{A57E4B5C-4233-4F72-B032-5BE481950EFB}"/>
          </ac:spMkLst>
        </pc:spChg>
        <pc:spChg chg="mod">
          <ac:chgData name="Lim Kelvin" userId="624f6ae12bb7b72b" providerId="LiveId" clId="{B272414D-B18A-4D81-997D-E20EBAE48599}" dt="2024-12-22T12:22:27.338" v="6831"/>
          <ac:spMkLst>
            <pc:docMk/>
            <pc:sldMk cId="2635874933" sldId="349"/>
            <ac:spMk id="668" creationId="{BA6706DB-898D-4E0F-A642-BEC8ACFA5118}"/>
          </ac:spMkLst>
        </pc:spChg>
        <pc:spChg chg="mod">
          <ac:chgData name="Lim Kelvin" userId="624f6ae12bb7b72b" providerId="LiveId" clId="{B272414D-B18A-4D81-997D-E20EBAE48599}" dt="2024-12-22T12:22:27.338" v="6831"/>
          <ac:spMkLst>
            <pc:docMk/>
            <pc:sldMk cId="2635874933" sldId="349"/>
            <ac:spMk id="671" creationId="{72CD2894-C8CE-43D7-B53F-332BE1B0E18E}"/>
          </ac:spMkLst>
        </pc:spChg>
        <pc:spChg chg="mod">
          <ac:chgData name="Lim Kelvin" userId="624f6ae12bb7b72b" providerId="LiveId" clId="{B272414D-B18A-4D81-997D-E20EBAE48599}" dt="2024-12-22T12:22:27.338" v="6831"/>
          <ac:spMkLst>
            <pc:docMk/>
            <pc:sldMk cId="2635874933" sldId="349"/>
            <ac:spMk id="673" creationId="{42A57E41-247A-4F54-9688-399B1903C963}"/>
          </ac:spMkLst>
        </pc:spChg>
        <pc:spChg chg="mod">
          <ac:chgData name="Lim Kelvin" userId="624f6ae12bb7b72b" providerId="LiveId" clId="{B272414D-B18A-4D81-997D-E20EBAE48599}" dt="2024-12-22T12:22:27.338" v="6831"/>
          <ac:spMkLst>
            <pc:docMk/>
            <pc:sldMk cId="2635874933" sldId="349"/>
            <ac:spMk id="674" creationId="{E5E537C8-5C4E-4FA5-8FBD-2172B69C9AA3}"/>
          </ac:spMkLst>
        </pc:spChg>
        <pc:spChg chg="mod">
          <ac:chgData name="Lim Kelvin" userId="624f6ae12bb7b72b" providerId="LiveId" clId="{B272414D-B18A-4D81-997D-E20EBAE48599}" dt="2024-12-22T12:22:27.338" v="6831"/>
          <ac:spMkLst>
            <pc:docMk/>
            <pc:sldMk cId="2635874933" sldId="349"/>
            <ac:spMk id="675" creationId="{2A651B3B-E85C-4C55-8BA8-464B25A2805F}"/>
          </ac:spMkLst>
        </pc:spChg>
        <pc:spChg chg="mod">
          <ac:chgData name="Lim Kelvin" userId="624f6ae12bb7b72b" providerId="LiveId" clId="{B272414D-B18A-4D81-997D-E20EBAE48599}" dt="2024-12-22T12:22:32.078" v="6833"/>
          <ac:spMkLst>
            <pc:docMk/>
            <pc:sldMk cId="2635874933" sldId="349"/>
            <ac:spMk id="695" creationId="{856394BE-8A27-4BA2-AA1E-CCC0B79DC0AB}"/>
          </ac:spMkLst>
        </pc:spChg>
        <pc:spChg chg="mod">
          <ac:chgData name="Lim Kelvin" userId="624f6ae12bb7b72b" providerId="LiveId" clId="{B272414D-B18A-4D81-997D-E20EBAE48599}" dt="2024-12-22T12:22:32.078" v="6833"/>
          <ac:spMkLst>
            <pc:docMk/>
            <pc:sldMk cId="2635874933" sldId="349"/>
            <ac:spMk id="698" creationId="{AD1919B8-B542-4201-A5C8-5D6EBDB3BBB0}"/>
          </ac:spMkLst>
        </pc:spChg>
        <pc:spChg chg="mod">
          <ac:chgData name="Lim Kelvin" userId="624f6ae12bb7b72b" providerId="LiveId" clId="{B272414D-B18A-4D81-997D-E20EBAE48599}" dt="2024-12-22T12:22:32.078" v="6833"/>
          <ac:spMkLst>
            <pc:docMk/>
            <pc:sldMk cId="2635874933" sldId="349"/>
            <ac:spMk id="699" creationId="{CBB24B10-5A66-4478-9D8B-CBA1BE14E050}"/>
          </ac:spMkLst>
        </pc:spChg>
        <pc:spChg chg="mod">
          <ac:chgData name="Lim Kelvin" userId="624f6ae12bb7b72b" providerId="LiveId" clId="{B272414D-B18A-4D81-997D-E20EBAE48599}" dt="2024-12-22T12:22:32.078" v="6833"/>
          <ac:spMkLst>
            <pc:docMk/>
            <pc:sldMk cId="2635874933" sldId="349"/>
            <ac:spMk id="702" creationId="{861EF0C1-E640-4FB9-9868-32F768077A08}"/>
          </ac:spMkLst>
        </pc:spChg>
        <pc:spChg chg="mod">
          <ac:chgData name="Lim Kelvin" userId="624f6ae12bb7b72b" providerId="LiveId" clId="{B272414D-B18A-4D81-997D-E20EBAE48599}" dt="2024-12-22T12:22:32.078" v="6833"/>
          <ac:spMkLst>
            <pc:docMk/>
            <pc:sldMk cId="2635874933" sldId="349"/>
            <ac:spMk id="703" creationId="{7B13CAFE-5840-4043-910F-69FD3817323F}"/>
          </ac:spMkLst>
        </pc:spChg>
        <pc:spChg chg="mod">
          <ac:chgData name="Lim Kelvin" userId="624f6ae12bb7b72b" providerId="LiveId" clId="{B272414D-B18A-4D81-997D-E20EBAE48599}" dt="2024-12-22T12:22:32.078" v="6833"/>
          <ac:spMkLst>
            <pc:docMk/>
            <pc:sldMk cId="2635874933" sldId="349"/>
            <ac:spMk id="706" creationId="{D1CBC27D-1557-4731-84B8-ED82ED820A5B}"/>
          </ac:spMkLst>
        </pc:spChg>
        <pc:spChg chg="mod">
          <ac:chgData name="Lim Kelvin" userId="624f6ae12bb7b72b" providerId="LiveId" clId="{B272414D-B18A-4D81-997D-E20EBAE48599}" dt="2024-12-22T12:22:32.078" v="6833"/>
          <ac:spMkLst>
            <pc:docMk/>
            <pc:sldMk cId="2635874933" sldId="349"/>
            <ac:spMk id="707" creationId="{DD3C0F30-70A8-44F0-BF2D-F70CD7AFF808}"/>
          </ac:spMkLst>
        </pc:spChg>
        <pc:spChg chg="mod">
          <ac:chgData name="Lim Kelvin" userId="624f6ae12bb7b72b" providerId="LiveId" clId="{B272414D-B18A-4D81-997D-E20EBAE48599}" dt="2024-12-22T12:22:32.078" v="6833"/>
          <ac:spMkLst>
            <pc:docMk/>
            <pc:sldMk cId="2635874933" sldId="349"/>
            <ac:spMk id="710" creationId="{FF982D07-9015-4DA7-9631-7E86DAEA2AFE}"/>
          </ac:spMkLst>
        </pc:spChg>
        <pc:spChg chg="mod">
          <ac:chgData name="Lim Kelvin" userId="624f6ae12bb7b72b" providerId="LiveId" clId="{B272414D-B18A-4D81-997D-E20EBAE48599}" dt="2024-12-22T12:22:32.078" v="6833"/>
          <ac:spMkLst>
            <pc:docMk/>
            <pc:sldMk cId="2635874933" sldId="349"/>
            <ac:spMk id="711" creationId="{1C615FAA-07C3-4E4E-AD99-AB359E87CA8B}"/>
          </ac:spMkLst>
        </pc:spChg>
        <pc:spChg chg="mod">
          <ac:chgData name="Lim Kelvin" userId="624f6ae12bb7b72b" providerId="LiveId" clId="{B272414D-B18A-4D81-997D-E20EBAE48599}" dt="2024-12-22T12:22:32.078" v="6833"/>
          <ac:spMkLst>
            <pc:docMk/>
            <pc:sldMk cId="2635874933" sldId="349"/>
            <ac:spMk id="714" creationId="{8567CC8D-3338-4871-858A-97FE9926B172}"/>
          </ac:spMkLst>
        </pc:spChg>
        <pc:spChg chg="mod">
          <ac:chgData name="Lim Kelvin" userId="624f6ae12bb7b72b" providerId="LiveId" clId="{B272414D-B18A-4D81-997D-E20EBAE48599}" dt="2024-12-22T12:22:32.078" v="6833"/>
          <ac:spMkLst>
            <pc:docMk/>
            <pc:sldMk cId="2635874933" sldId="349"/>
            <ac:spMk id="715" creationId="{82A00C87-CCEF-469E-A9AA-23A9384D5E64}"/>
          </ac:spMkLst>
        </pc:spChg>
        <pc:spChg chg="mod">
          <ac:chgData name="Lim Kelvin" userId="624f6ae12bb7b72b" providerId="LiveId" clId="{B272414D-B18A-4D81-997D-E20EBAE48599}" dt="2024-12-22T12:22:32.078" v="6833"/>
          <ac:spMkLst>
            <pc:docMk/>
            <pc:sldMk cId="2635874933" sldId="349"/>
            <ac:spMk id="718" creationId="{BBF02F03-2545-4D64-8800-66CBEF024A77}"/>
          </ac:spMkLst>
        </pc:spChg>
        <pc:spChg chg="mod">
          <ac:chgData name="Lim Kelvin" userId="624f6ae12bb7b72b" providerId="LiveId" clId="{B272414D-B18A-4D81-997D-E20EBAE48599}" dt="2024-12-22T12:22:32.078" v="6833"/>
          <ac:spMkLst>
            <pc:docMk/>
            <pc:sldMk cId="2635874933" sldId="349"/>
            <ac:spMk id="719" creationId="{ED886CA1-385B-409F-A47E-ED1838CA5187}"/>
          </ac:spMkLst>
        </pc:spChg>
        <pc:spChg chg="mod">
          <ac:chgData name="Lim Kelvin" userId="624f6ae12bb7b72b" providerId="LiveId" clId="{B272414D-B18A-4D81-997D-E20EBAE48599}" dt="2024-12-22T12:22:32.078" v="6833"/>
          <ac:spMkLst>
            <pc:docMk/>
            <pc:sldMk cId="2635874933" sldId="349"/>
            <ac:spMk id="722" creationId="{A07AA942-2F98-46A3-9DCE-E55BD1E842EF}"/>
          </ac:spMkLst>
        </pc:spChg>
        <pc:spChg chg="mod">
          <ac:chgData name="Lim Kelvin" userId="624f6ae12bb7b72b" providerId="LiveId" clId="{B272414D-B18A-4D81-997D-E20EBAE48599}" dt="2024-12-22T12:22:32.078" v="6833"/>
          <ac:spMkLst>
            <pc:docMk/>
            <pc:sldMk cId="2635874933" sldId="349"/>
            <ac:spMk id="723" creationId="{7B1C9819-E73D-4A9C-BB16-0839EB130892}"/>
          </ac:spMkLst>
        </pc:spChg>
        <pc:spChg chg="mod">
          <ac:chgData name="Lim Kelvin" userId="624f6ae12bb7b72b" providerId="LiveId" clId="{B272414D-B18A-4D81-997D-E20EBAE48599}" dt="2024-12-22T12:22:32.078" v="6833"/>
          <ac:spMkLst>
            <pc:docMk/>
            <pc:sldMk cId="2635874933" sldId="349"/>
            <ac:spMk id="726" creationId="{DD0CD8BB-BEF2-4A4A-835F-D9721EB4CF78}"/>
          </ac:spMkLst>
        </pc:spChg>
        <pc:spChg chg="mod">
          <ac:chgData name="Lim Kelvin" userId="624f6ae12bb7b72b" providerId="LiveId" clId="{B272414D-B18A-4D81-997D-E20EBAE48599}" dt="2024-12-22T12:22:32.078" v="6833"/>
          <ac:spMkLst>
            <pc:docMk/>
            <pc:sldMk cId="2635874933" sldId="349"/>
            <ac:spMk id="727" creationId="{37E4990B-7C4B-4EEC-9E42-1ADEC366CE7C}"/>
          </ac:spMkLst>
        </pc:spChg>
        <pc:spChg chg="mod">
          <ac:chgData name="Lim Kelvin" userId="624f6ae12bb7b72b" providerId="LiveId" clId="{B272414D-B18A-4D81-997D-E20EBAE48599}" dt="2024-12-22T12:22:32.078" v="6833"/>
          <ac:spMkLst>
            <pc:docMk/>
            <pc:sldMk cId="2635874933" sldId="349"/>
            <ac:spMk id="730" creationId="{4ED0446D-7620-4036-BEB1-CE0DA8E87D22}"/>
          </ac:spMkLst>
        </pc:spChg>
        <pc:spChg chg="mod">
          <ac:chgData name="Lim Kelvin" userId="624f6ae12bb7b72b" providerId="LiveId" clId="{B272414D-B18A-4D81-997D-E20EBAE48599}" dt="2024-12-22T12:22:32.078" v="6833"/>
          <ac:spMkLst>
            <pc:docMk/>
            <pc:sldMk cId="2635874933" sldId="349"/>
            <ac:spMk id="731" creationId="{9A686CE3-2D6F-4273-BB92-65B0A5297B6B}"/>
          </ac:spMkLst>
        </pc:spChg>
        <pc:spChg chg="mod">
          <ac:chgData name="Lim Kelvin" userId="624f6ae12bb7b72b" providerId="LiveId" clId="{B272414D-B18A-4D81-997D-E20EBAE48599}" dt="2024-12-22T12:22:32.078" v="6833"/>
          <ac:spMkLst>
            <pc:docMk/>
            <pc:sldMk cId="2635874933" sldId="349"/>
            <ac:spMk id="734" creationId="{064E3D9F-58F1-4147-8C29-31C4EA19A7B0}"/>
          </ac:spMkLst>
        </pc:spChg>
        <pc:spChg chg="mod">
          <ac:chgData name="Lim Kelvin" userId="624f6ae12bb7b72b" providerId="LiveId" clId="{B272414D-B18A-4D81-997D-E20EBAE48599}" dt="2024-12-22T12:22:32.078" v="6833"/>
          <ac:spMkLst>
            <pc:docMk/>
            <pc:sldMk cId="2635874933" sldId="349"/>
            <ac:spMk id="735" creationId="{ED02C162-45AF-4DA1-9C11-39B08B193120}"/>
          </ac:spMkLst>
        </pc:spChg>
        <pc:spChg chg="mod">
          <ac:chgData name="Lim Kelvin" userId="624f6ae12bb7b72b" providerId="LiveId" clId="{B272414D-B18A-4D81-997D-E20EBAE48599}" dt="2024-12-22T12:22:32.078" v="6833"/>
          <ac:spMkLst>
            <pc:docMk/>
            <pc:sldMk cId="2635874933" sldId="349"/>
            <ac:spMk id="738" creationId="{F9A2134D-FCE9-47A2-94CC-C974C2B88B91}"/>
          </ac:spMkLst>
        </pc:spChg>
        <pc:spChg chg="mod">
          <ac:chgData name="Lim Kelvin" userId="624f6ae12bb7b72b" providerId="LiveId" clId="{B272414D-B18A-4D81-997D-E20EBAE48599}" dt="2024-12-22T12:22:32.078" v="6833"/>
          <ac:spMkLst>
            <pc:docMk/>
            <pc:sldMk cId="2635874933" sldId="349"/>
            <ac:spMk id="739" creationId="{2A8297E3-D4F0-46FE-9871-14C7ECC606C1}"/>
          </ac:spMkLst>
        </pc:spChg>
        <pc:spChg chg="mod">
          <ac:chgData name="Lim Kelvin" userId="624f6ae12bb7b72b" providerId="LiveId" clId="{B272414D-B18A-4D81-997D-E20EBAE48599}" dt="2024-12-22T12:22:32.078" v="6833"/>
          <ac:spMkLst>
            <pc:docMk/>
            <pc:sldMk cId="2635874933" sldId="349"/>
            <ac:spMk id="742" creationId="{1BF63DC2-2C2C-4AF8-BBDA-7D29CAB7C6A8}"/>
          </ac:spMkLst>
        </pc:spChg>
        <pc:spChg chg="mod">
          <ac:chgData name="Lim Kelvin" userId="624f6ae12bb7b72b" providerId="LiveId" clId="{B272414D-B18A-4D81-997D-E20EBAE48599}" dt="2024-12-22T12:22:32.078" v="6833"/>
          <ac:spMkLst>
            <pc:docMk/>
            <pc:sldMk cId="2635874933" sldId="349"/>
            <ac:spMk id="743" creationId="{FCBCC31D-BC0B-4F58-9D8E-7D621D9EDA22}"/>
          </ac:spMkLst>
        </pc:spChg>
        <pc:spChg chg="mod">
          <ac:chgData name="Lim Kelvin" userId="624f6ae12bb7b72b" providerId="LiveId" clId="{B272414D-B18A-4D81-997D-E20EBAE48599}" dt="2024-12-22T12:22:32.078" v="6833"/>
          <ac:spMkLst>
            <pc:docMk/>
            <pc:sldMk cId="2635874933" sldId="349"/>
            <ac:spMk id="746" creationId="{4D269738-7DD2-49E7-BD4D-E5BECF98E3D5}"/>
          </ac:spMkLst>
        </pc:spChg>
        <pc:spChg chg="mod">
          <ac:chgData name="Lim Kelvin" userId="624f6ae12bb7b72b" providerId="LiveId" clId="{B272414D-B18A-4D81-997D-E20EBAE48599}" dt="2024-12-22T12:22:32.078" v="6833"/>
          <ac:spMkLst>
            <pc:docMk/>
            <pc:sldMk cId="2635874933" sldId="349"/>
            <ac:spMk id="747" creationId="{E4AC8339-2BAD-4790-9113-E61BF73D19C1}"/>
          </ac:spMkLst>
        </pc:spChg>
        <pc:spChg chg="mod">
          <ac:chgData name="Lim Kelvin" userId="624f6ae12bb7b72b" providerId="LiveId" clId="{B272414D-B18A-4D81-997D-E20EBAE48599}" dt="2024-12-22T12:22:32.078" v="6833"/>
          <ac:spMkLst>
            <pc:docMk/>
            <pc:sldMk cId="2635874933" sldId="349"/>
            <ac:spMk id="750" creationId="{DAF7FCED-DAD8-41EC-AB59-9FA8815B46EB}"/>
          </ac:spMkLst>
        </pc:spChg>
        <pc:spChg chg="mod">
          <ac:chgData name="Lim Kelvin" userId="624f6ae12bb7b72b" providerId="LiveId" clId="{B272414D-B18A-4D81-997D-E20EBAE48599}" dt="2024-12-22T12:22:32.078" v="6833"/>
          <ac:spMkLst>
            <pc:docMk/>
            <pc:sldMk cId="2635874933" sldId="349"/>
            <ac:spMk id="751" creationId="{2BB4852E-C507-40F2-8BD2-601FD1DC2D60}"/>
          </ac:spMkLst>
        </pc:spChg>
        <pc:spChg chg="mod">
          <ac:chgData name="Lim Kelvin" userId="624f6ae12bb7b72b" providerId="LiveId" clId="{B272414D-B18A-4D81-997D-E20EBAE48599}" dt="2024-12-22T12:22:32.078" v="6833"/>
          <ac:spMkLst>
            <pc:docMk/>
            <pc:sldMk cId="2635874933" sldId="349"/>
            <ac:spMk id="754" creationId="{665D7639-6ACF-4BA0-9C01-0C14B4E7809B}"/>
          </ac:spMkLst>
        </pc:spChg>
        <pc:spChg chg="mod">
          <ac:chgData name="Lim Kelvin" userId="624f6ae12bb7b72b" providerId="LiveId" clId="{B272414D-B18A-4D81-997D-E20EBAE48599}" dt="2024-12-22T12:22:32.078" v="6833"/>
          <ac:spMkLst>
            <pc:docMk/>
            <pc:sldMk cId="2635874933" sldId="349"/>
            <ac:spMk id="755" creationId="{639B62F3-3421-4E7B-86A0-7D4B47AF1309}"/>
          </ac:spMkLst>
        </pc:spChg>
        <pc:spChg chg="mod">
          <ac:chgData name="Lim Kelvin" userId="624f6ae12bb7b72b" providerId="LiveId" clId="{B272414D-B18A-4D81-997D-E20EBAE48599}" dt="2024-12-22T12:22:32.078" v="6833"/>
          <ac:spMkLst>
            <pc:docMk/>
            <pc:sldMk cId="2635874933" sldId="349"/>
            <ac:spMk id="758" creationId="{C94F69FA-142B-4B9C-9ADD-C11C363D4097}"/>
          </ac:spMkLst>
        </pc:spChg>
        <pc:spChg chg="mod">
          <ac:chgData name="Lim Kelvin" userId="624f6ae12bb7b72b" providerId="LiveId" clId="{B272414D-B18A-4D81-997D-E20EBAE48599}" dt="2024-12-22T12:22:32.078" v="6833"/>
          <ac:spMkLst>
            <pc:docMk/>
            <pc:sldMk cId="2635874933" sldId="349"/>
            <ac:spMk id="759" creationId="{DCCC4653-4392-42B3-9467-45C42142F703}"/>
          </ac:spMkLst>
        </pc:spChg>
        <pc:spChg chg="mod">
          <ac:chgData name="Lim Kelvin" userId="624f6ae12bb7b72b" providerId="LiveId" clId="{B272414D-B18A-4D81-997D-E20EBAE48599}" dt="2024-12-22T12:22:32.078" v="6833"/>
          <ac:spMkLst>
            <pc:docMk/>
            <pc:sldMk cId="2635874933" sldId="349"/>
            <ac:spMk id="762" creationId="{272ADB15-2E72-4763-876D-439BBA1EA1DF}"/>
          </ac:spMkLst>
        </pc:spChg>
        <pc:spChg chg="mod">
          <ac:chgData name="Lim Kelvin" userId="624f6ae12bb7b72b" providerId="LiveId" clId="{B272414D-B18A-4D81-997D-E20EBAE48599}" dt="2024-12-22T12:22:32.078" v="6833"/>
          <ac:spMkLst>
            <pc:docMk/>
            <pc:sldMk cId="2635874933" sldId="349"/>
            <ac:spMk id="763" creationId="{F3F9B76C-2ECC-4B1C-A207-125A823378EB}"/>
          </ac:spMkLst>
        </pc:spChg>
        <pc:spChg chg="mod">
          <ac:chgData name="Lim Kelvin" userId="624f6ae12bb7b72b" providerId="LiveId" clId="{B272414D-B18A-4D81-997D-E20EBAE48599}" dt="2024-12-22T12:22:32.078" v="6833"/>
          <ac:spMkLst>
            <pc:docMk/>
            <pc:sldMk cId="2635874933" sldId="349"/>
            <ac:spMk id="766" creationId="{2F2D7454-EA8A-4FEA-8B1B-93DFF7451D00}"/>
          </ac:spMkLst>
        </pc:spChg>
        <pc:grpChg chg="mod">
          <ac:chgData name="Lim Kelvin" userId="624f6ae12bb7b72b" providerId="LiveId" clId="{B272414D-B18A-4D81-997D-E20EBAE48599}" dt="2024-12-22T12:19:01.740" v="6813" actId="1076"/>
          <ac:grpSpMkLst>
            <pc:docMk/>
            <pc:sldMk cId="2635874933" sldId="349"/>
            <ac:grpSpMk id="6" creationId="{A935FE13-9B2C-47AF-B15F-C25C7620EC86}"/>
          </ac:grpSpMkLst>
        </pc:grpChg>
        <pc:grpChg chg="add mod">
          <ac:chgData name="Lim Kelvin" userId="624f6ae12bb7b72b" providerId="LiveId" clId="{B272414D-B18A-4D81-997D-E20EBAE48599}" dt="2024-12-22T12:19:07.058" v="6815" actId="1076"/>
          <ac:grpSpMkLst>
            <pc:docMk/>
            <pc:sldMk cId="2635874933" sldId="349"/>
            <ac:grpSpMk id="145" creationId="{C1505391-9C12-4658-A640-3B23BAF6C595}"/>
          </ac:grpSpMkLst>
        </pc:grpChg>
        <pc:grpChg chg="mod">
          <ac:chgData name="Lim Kelvin" userId="624f6ae12bb7b72b" providerId="LiveId" clId="{B272414D-B18A-4D81-997D-E20EBAE48599}" dt="2024-12-22T12:19:02.384" v="6814"/>
          <ac:grpSpMkLst>
            <pc:docMk/>
            <pc:sldMk cId="2635874933" sldId="349"/>
            <ac:grpSpMk id="146" creationId="{D7F72118-948E-487D-A3E6-D504F3567578}"/>
          </ac:grpSpMkLst>
        </pc:grpChg>
        <pc:grpChg chg="mod">
          <ac:chgData name="Lim Kelvin" userId="624f6ae12bb7b72b" providerId="LiveId" clId="{B272414D-B18A-4D81-997D-E20EBAE48599}" dt="2024-12-22T12:19:02.384" v="6814"/>
          <ac:grpSpMkLst>
            <pc:docMk/>
            <pc:sldMk cId="2635874933" sldId="349"/>
            <ac:grpSpMk id="147" creationId="{A54634BD-4AF5-4FF3-A1E1-5DDA8FC73E40}"/>
          </ac:grpSpMkLst>
        </pc:grpChg>
        <pc:grpChg chg="mod">
          <ac:chgData name="Lim Kelvin" userId="624f6ae12bb7b72b" providerId="LiveId" clId="{B272414D-B18A-4D81-997D-E20EBAE48599}" dt="2024-12-22T12:19:02.384" v="6814"/>
          <ac:grpSpMkLst>
            <pc:docMk/>
            <pc:sldMk cId="2635874933" sldId="349"/>
            <ac:grpSpMk id="148" creationId="{00F7B90B-1863-4673-93AA-8829552E50D5}"/>
          </ac:grpSpMkLst>
        </pc:grpChg>
        <pc:grpChg chg="mod">
          <ac:chgData name="Lim Kelvin" userId="624f6ae12bb7b72b" providerId="LiveId" clId="{B272414D-B18A-4D81-997D-E20EBAE48599}" dt="2024-12-22T12:19:02.384" v="6814"/>
          <ac:grpSpMkLst>
            <pc:docMk/>
            <pc:sldMk cId="2635874933" sldId="349"/>
            <ac:grpSpMk id="149" creationId="{4BD6870D-5507-44F7-930E-F4D4E7166E94}"/>
          </ac:grpSpMkLst>
        </pc:grpChg>
        <pc:grpChg chg="mod">
          <ac:chgData name="Lim Kelvin" userId="624f6ae12bb7b72b" providerId="LiveId" clId="{B272414D-B18A-4D81-997D-E20EBAE48599}" dt="2024-12-22T12:19:02.384" v="6814"/>
          <ac:grpSpMkLst>
            <pc:docMk/>
            <pc:sldMk cId="2635874933" sldId="349"/>
            <ac:grpSpMk id="150" creationId="{88D2302B-8E8D-4ED3-BDE0-0B6C64819A9D}"/>
          </ac:grpSpMkLst>
        </pc:grpChg>
        <pc:grpChg chg="mod">
          <ac:chgData name="Lim Kelvin" userId="624f6ae12bb7b72b" providerId="LiveId" clId="{B272414D-B18A-4D81-997D-E20EBAE48599}" dt="2024-12-22T12:19:02.384" v="6814"/>
          <ac:grpSpMkLst>
            <pc:docMk/>
            <pc:sldMk cId="2635874933" sldId="349"/>
            <ac:grpSpMk id="151" creationId="{E25D0D93-14FC-459C-9B22-A1DD6B27C273}"/>
          </ac:grpSpMkLst>
        </pc:grpChg>
        <pc:grpChg chg="mod">
          <ac:chgData name="Lim Kelvin" userId="624f6ae12bb7b72b" providerId="LiveId" clId="{B272414D-B18A-4D81-997D-E20EBAE48599}" dt="2024-12-22T12:19:02.384" v="6814"/>
          <ac:grpSpMkLst>
            <pc:docMk/>
            <pc:sldMk cId="2635874933" sldId="349"/>
            <ac:grpSpMk id="152" creationId="{EA5326D3-3C88-48E2-8C8D-F3AFA93345C1}"/>
          </ac:grpSpMkLst>
        </pc:grpChg>
        <pc:grpChg chg="mod">
          <ac:chgData name="Lim Kelvin" userId="624f6ae12bb7b72b" providerId="LiveId" clId="{B272414D-B18A-4D81-997D-E20EBAE48599}" dt="2024-12-22T12:19:02.384" v="6814"/>
          <ac:grpSpMkLst>
            <pc:docMk/>
            <pc:sldMk cId="2635874933" sldId="349"/>
            <ac:grpSpMk id="153" creationId="{B66D9531-BC83-4F48-A941-810245212088}"/>
          </ac:grpSpMkLst>
        </pc:grpChg>
        <pc:grpChg chg="mod">
          <ac:chgData name="Lim Kelvin" userId="624f6ae12bb7b72b" providerId="LiveId" clId="{B272414D-B18A-4D81-997D-E20EBAE48599}" dt="2024-12-22T12:19:02.384" v="6814"/>
          <ac:grpSpMkLst>
            <pc:docMk/>
            <pc:sldMk cId="2635874933" sldId="349"/>
            <ac:grpSpMk id="154" creationId="{3EE01934-DF18-49FE-8B8F-C003A224EADD}"/>
          </ac:grpSpMkLst>
        </pc:grpChg>
        <pc:grpChg chg="mod">
          <ac:chgData name="Lim Kelvin" userId="624f6ae12bb7b72b" providerId="LiveId" clId="{B272414D-B18A-4D81-997D-E20EBAE48599}" dt="2024-12-22T12:19:02.384" v="6814"/>
          <ac:grpSpMkLst>
            <pc:docMk/>
            <pc:sldMk cId="2635874933" sldId="349"/>
            <ac:grpSpMk id="155" creationId="{F7FAB0EF-6E3E-4C84-A05B-DFAD374398B2}"/>
          </ac:grpSpMkLst>
        </pc:grpChg>
        <pc:grpChg chg="mod">
          <ac:chgData name="Lim Kelvin" userId="624f6ae12bb7b72b" providerId="LiveId" clId="{B272414D-B18A-4D81-997D-E20EBAE48599}" dt="2024-12-22T12:19:02.384" v="6814"/>
          <ac:grpSpMkLst>
            <pc:docMk/>
            <pc:sldMk cId="2635874933" sldId="349"/>
            <ac:grpSpMk id="156" creationId="{8BC0F682-FDBB-48DA-A390-6E8708B1BE8C}"/>
          </ac:grpSpMkLst>
        </pc:grpChg>
        <pc:grpChg chg="mod">
          <ac:chgData name="Lim Kelvin" userId="624f6ae12bb7b72b" providerId="LiveId" clId="{B272414D-B18A-4D81-997D-E20EBAE48599}" dt="2024-12-22T12:19:02.384" v="6814"/>
          <ac:grpSpMkLst>
            <pc:docMk/>
            <pc:sldMk cId="2635874933" sldId="349"/>
            <ac:grpSpMk id="157" creationId="{D52662BC-5576-45AD-8631-E4651A68237B}"/>
          </ac:grpSpMkLst>
        </pc:grpChg>
        <pc:grpChg chg="mod">
          <ac:chgData name="Lim Kelvin" userId="624f6ae12bb7b72b" providerId="LiveId" clId="{B272414D-B18A-4D81-997D-E20EBAE48599}" dt="2024-12-22T12:19:02.384" v="6814"/>
          <ac:grpSpMkLst>
            <pc:docMk/>
            <pc:sldMk cId="2635874933" sldId="349"/>
            <ac:grpSpMk id="158" creationId="{FB81A210-33CE-4BCC-8007-BC4526687203}"/>
          </ac:grpSpMkLst>
        </pc:grpChg>
        <pc:grpChg chg="mod">
          <ac:chgData name="Lim Kelvin" userId="624f6ae12bb7b72b" providerId="LiveId" clId="{B272414D-B18A-4D81-997D-E20EBAE48599}" dt="2024-12-22T12:19:02.384" v="6814"/>
          <ac:grpSpMkLst>
            <pc:docMk/>
            <pc:sldMk cId="2635874933" sldId="349"/>
            <ac:grpSpMk id="159" creationId="{DA808AB2-BEBF-44D8-B24C-E24492D89290}"/>
          </ac:grpSpMkLst>
        </pc:grpChg>
        <pc:grpChg chg="mod">
          <ac:chgData name="Lim Kelvin" userId="624f6ae12bb7b72b" providerId="LiveId" clId="{B272414D-B18A-4D81-997D-E20EBAE48599}" dt="2024-12-22T12:19:02.384" v="6814"/>
          <ac:grpSpMkLst>
            <pc:docMk/>
            <pc:sldMk cId="2635874933" sldId="349"/>
            <ac:grpSpMk id="160" creationId="{44D32F08-3737-42B0-BE64-6D8F0840CE3E}"/>
          </ac:grpSpMkLst>
        </pc:grpChg>
        <pc:grpChg chg="mod">
          <ac:chgData name="Lim Kelvin" userId="624f6ae12bb7b72b" providerId="LiveId" clId="{B272414D-B18A-4D81-997D-E20EBAE48599}" dt="2024-12-22T12:19:02.384" v="6814"/>
          <ac:grpSpMkLst>
            <pc:docMk/>
            <pc:sldMk cId="2635874933" sldId="349"/>
            <ac:grpSpMk id="161" creationId="{BCD8FC28-928E-4B97-BE49-0951DFBA5CA1}"/>
          </ac:grpSpMkLst>
        </pc:grpChg>
        <pc:grpChg chg="mod">
          <ac:chgData name="Lim Kelvin" userId="624f6ae12bb7b72b" providerId="LiveId" clId="{B272414D-B18A-4D81-997D-E20EBAE48599}" dt="2024-12-22T12:19:02.384" v="6814"/>
          <ac:grpSpMkLst>
            <pc:docMk/>
            <pc:sldMk cId="2635874933" sldId="349"/>
            <ac:grpSpMk id="162" creationId="{33E22FC2-0ABB-4C7C-8D15-AC033D9D4C29}"/>
          </ac:grpSpMkLst>
        </pc:grpChg>
        <pc:grpChg chg="mod">
          <ac:chgData name="Lim Kelvin" userId="624f6ae12bb7b72b" providerId="LiveId" clId="{B272414D-B18A-4D81-997D-E20EBAE48599}" dt="2024-12-22T12:19:02.384" v="6814"/>
          <ac:grpSpMkLst>
            <pc:docMk/>
            <pc:sldMk cId="2635874933" sldId="349"/>
            <ac:grpSpMk id="163" creationId="{18D505DF-7C44-46F5-B5E3-119AD7110B1C}"/>
          </ac:grpSpMkLst>
        </pc:grpChg>
        <pc:grpChg chg="mod">
          <ac:chgData name="Lim Kelvin" userId="624f6ae12bb7b72b" providerId="LiveId" clId="{B272414D-B18A-4D81-997D-E20EBAE48599}" dt="2024-12-22T12:19:02.384" v="6814"/>
          <ac:grpSpMkLst>
            <pc:docMk/>
            <pc:sldMk cId="2635874933" sldId="349"/>
            <ac:grpSpMk id="165" creationId="{52FE19DE-69E6-4C7E-B42D-FFFFD89771ED}"/>
          </ac:grpSpMkLst>
        </pc:grpChg>
        <pc:grpChg chg="mod">
          <ac:chgData name="Lim Kelvin" userId="624f6ae12bb7b72b" providerId="LiveId" clId="{B272414D-B18A-4D81-997D-E20EBAE48599}" dt="2024-12-22T12:19:02.384" v="6814"/>
          <ac:grpSpMkLst>
            <pc:docMk/>
            <pc:sldMk cId="2635874933" sldId="349"/>
            <ac:grpSpMk id="169" creationId="{32207418-6B69-453A-8B21-072C8D6BFB7F}"/>
          </ac:grpSpMkLst>
        </pc:grpChg>
        <pc:grpChg chg="mod">
          <ac:chgData name="Lim Kelvin" userId="624f6ae12bb7b72b" providerId="LiveId" clId="{B272414D-B18A-4D81-997D-E20EBAE48599}" dt="2024-12-22T12:19:02.384" v="6814"/>
          <ac:grpSpMkLst>
            <pc:docMk/>
            <pc:sldMk cId="2635874933" sldId="349"/>
            <ac:grpSpMk id="173" creationId="{A376CF0C-F7FB-4EE5-A609-3CA88F43B94D}"/>
          </ac:grpSpMkLst>
        </pc:grpChg>
        <pc:grpChg chg="mod">
          <ac:chgData name="Lim Kelvin" userId="624f6ae12bb7b72b" providerId="LiveId" clId="{B272414D-B18A-4D81-997D-E20EBAE48599}" dt="2024-12-22T12:19:02.384" v="6814"/>
          <ac:grpSpMkLst>
            <pc:docMk/>
            <pc:sldMk cId="2635874933" sldId="349"/>
            <ac:grpSpMk id="177" creationId="{2392E1DD-0AA0-4E70-B4E7-7C3AA1CFE8CF}"/>
          </ac:grpSpMkLst>
        </pc:grpChg>
        <pc:grpChg chg="mod">
          <ac:chgData name="Lim Kelvin" userId="624f6ae12bb7b72b" providerId="LiveId" clId="{B272414D-B18A-4D81-997D-E20EBAE48599}" dt="2024-12-22T12:19:02.384" v="6814"/>
          <ac:grpSpMkLst>
            <pc:docMk/>
            <pc:sldMk cId="2635874933" sldId="349"/>
            <ac:grpSpMk id="181" creationId="{F103FA1A-AC41-46AA-BD55-5860C59B0069}"/>
          </ac:grpSpMkLst>
        </pc:grpChg>
        <pc:grpChg chg="mod">
          <ac:chgData name="Lim Kelvin" userId="624f6ae12bb7b72b" providerId="LiveId" clId="{B272414D-B18A-4D81-997D-E20EBAE48599}" dt="2024-12-22T12:19:02.384" v="6814"/>
          <ac:grpSpMkLst>
            <pc:docMk/>
            <pc:sldMk cId="2635874933" sldId="349"/>
            <ac:grpSpMk id="185" creationId="{25DECF9D-E1D0-43EB-87FA-87D6FE0A7672}"/>
          </ac:grpSpMkLst>
        </pc:grpChg>
        <pc:grpChg chg="mod">
          <ac:chgData name="Lim Kelvin" userId="624f6ae12bb7b72b" providerId="LiveId" clId="{B272414D-B18A-4D81-997D-E20EBAE48599}" dt="2024-12-22T12:19:02.384" v="6814"/>
          <ac:grpSpMkLst>
            <pc:docMk/>
            <pc:sldMk cId="2635874933" sldId="349"/>
            <ac:grpSpMk id="189" creationId="{012427F7-5956-4EC6-B3B1-5BF8A2476306}"/>
          </ac:grpSpMkLst>
        </pc:grpChg>
        <pc:grpChg chg="mod">
          <ac:chgData name="Lim Kelvin" userId="624f6ae12bb7b72b" providerId="LiveId" clId="{B272414D-B18A-4D81-997D-E20EBAE48599}" dt="2024-12-22T12:19:02.384" v="6814"/>
          <ac:grpSpMkLst>
            <pc:docMk/>
            <pc:sldMk cId="2635874933" sldId="349"/>
            <ac:grpSpMk id="193" creationId="{7B5C1B23-E257-44A4-BB61-D8604BC0F811}"/>
          </ac:grpSpMkLst>
        </pc:grpChg>
        <pc:grpChg chg="mod">
          <ac:chgData name="Lim Kelvin" userId="624f6ae12bb7b72b" providerId="LiveId" clId="{B272414D-B18A-4D81-997D-E20EBAE48599}" dt="2024-12-22T12:19:02.384" v="6814"/>
          <ac:grpSpMkLst>
            <pc:docMk/>
            <pc:sldMk cId="2635874933" sldId="349"/>
            <ac:grpSpMk id="197" creationId="{A95A9BDB-0A2C-49D5-A9E7-9C33793720AE}"/>
          </ac:grpSpMkLst>
        </pc:grpChg>
        <pc:grpChg chg="mod">
          <ac:chgData name="Lim Kelvin" userId="624f6ae12bb7b72b" providerId="LiveId" clId="{B272414D-B18A-4D81-997D-E20EBAE48599}" dt="2024-12-22T12:19:02.384" v="6814"/>
          <ac:grpSpMkLst>
            <pc:docMk/>
            <pc:sldMk cId="2635874933" sldId="349"/>
            <ac:grpSpMk id="201" creationId="{8B724A64-8D6C-4DC1-AA3F-B25C1DB242D4}"/>
          </ac:grpSpMkLst>
        </pc:grpChg>
        <pc:grpChg chg="mod">
          <ac:chgData name="Lim Kelvin" userId="624f6ae12bb7b72b" providerId="LiveId" clId="{B272414D-B18A-4D81-997D-E20EBAE48599}" dt="2024-12-22T12:19:02.384" v="6814"/>
          <ac:grpSpMkLst>
            <pc:docMk/>
            <pc:sldMk cId="2635874933" sldId="349"/>
            <ac:grpSpMk id="205" creationId="{D009C785-03BC-4BCC-8D8E-C2A8F3225A4A}"/>
          </ac:grpSpMkLst>
        </pc:grpChg>
        <pc:grpChg chg="mod">
          <ac:chgData name="Lim Kelvin" userId="624f6ae12bb7b72b" providerId="LiveId" clId="{B272414D-B18A-4D81-997D-E20EBAE48599}" dt="2024-12-22T12:19:02.384" v="6814"/>
          <ac:grpSpMkLst>
            <pc:docMk/>
            <pc:sldMk cId="2635874933" sldId="349"/>
            <ac:grpSpMk id="209" creationId="{0CFD7FAC-E54F-47E3-8D95-ABC5DA7212FE}"/>
          </ac:grpSpMkLst>
        </pc:grpChg>
        <pc:grpChg chg="mod">
          <ac:chgData name="Lim Kelvin" userId="624f6ae12bb7b72b" providerId="LiveId" clId="{B272414D-B18A-4D81-997D-E20EBAE48599}" dt="2024-12-22T12:19:02.384" v="6814"/>
          <ac:grpSpMkLst>
            <pc:docMk/>
            <pc:sldMk cId="2635874933" sldId="349"/>
            <ac:grpSpMk id="213" creationId="{876FF9F1-1CA2-4E35-913B-4C8064600BBC}"/>
          </ac:grpSpMkLst>
        </pc:grpChg>
        <pc:grpChg chg="mod">
          <ac:chgData name="Lim Kelvin" userId="624f6ae12bb7b72b" providerId="LiveId" clId="{B272414D-B18A-4D81-997D-E20EBAE48599}" dt="2024-12-22T12:19:02.384" v="6814"/>
          <ac:grpSpMkLst>
            <pc:docMk/>
            <pc:sldMk cId="2635874933" sldId="349"/>
            <ac:grpSpMk id="217" creationId="{533D49DB-607C-4A43-8A3D-1586BB59E134}"/>
          </ac:grpSpMkLst>
        </pc:grpChg>
        <pc:grpChg chg="mod">
          <ac:chgData name="Lim Kelvin" userId="624f6ae12bb7b72b" providerId="LiveId" clId="{B272414D-B18A-4D81-997D-E20EBAE48599}" dt="2024-12-22T12:19:02.384" v="6814"/>
          <ac:grpSpMkLst>
            <pc:docMk/>
            <pc:sldMk cId="2635874933" sldId="349"/>
            <ac:grpSpMk id="221" creationId="{1C9DED92-B78C-4C26-88F1-BA889325F850}"/>
          </ac:grpSpMkLst>
        </pc:grpChg>
        <pc:grpChg chg="mod">
          <ac:chgData name="Lim Kelvin" userId="624f6ae12bb7b72b" providerId="LiveId" clId="{B272414D-B18A-4D81-997D-E20EBAE48599}" dt="2024-12-22T12:19:02.384" v="6814"/>
          <ac:grpSpMkLst>
            <pc:docMk/>
            <pc:sldMk cId="2635874933" sldId="349"/>
            <ac:grpSpMk id="225" creationId="{361F4546-2985-417C-8825-5DDB4F063EB2}"/>
          </ac:grpSpMkLst>
        </pc:grpChg>
        <pc:grpChg chg="mod">
          <ac:chgData name="Lim Kelvin" userId="624f6ae12bb7b72b" providerId="LiveId" clId="{B272414D-B18A-4D81-997D-E20EBAE48599}" dt="2024-12-22T12:19:02.384" v="6814"/>
          <ac:grpSpMkLst>
            <pc:docMk/>
            <pc:sldMk cId="2635874933" sldId="349"/>
            <ac:grpSpMk id="229" creationId="{B5FF22D1-2DF3-42E6-8F9D-7A979504923C}"/>
          </ac:grpSpMkLst>
        </pc:grpChg>
        <pc:grpChg chg="mod">
          <ac:chgData name="Lim Kelvin" userId="624f6ae12bb7b72b" providerId="LiveId" clId="{B272414D-B18A-4D81-997D-E20EBAE48599}" dt="2024-12-22T12:19:02.384" v="6814"/>
          <ac:grpSpMkLst>
            <pc:docMk/>
            <pc:sldMk cId="2635874933" sldId="349"/>
            <ac:grpSpMk id="233" creationId="{3DA426AE-8DF7-4AA6-9FFE-92C5EB69327F}"/>
          </ac:grpSpMkLst>
        </pc:grpChg>
        <pc:grpChg chg="add mod">
          <ac:chgData name="Lim Kelvin" userId="624f6ae12bb7b72b" providerId="LiveId" clId="{B272414D-B18A-4D81-997D-E20EBAE48599}" dt="2024-12-22T12:20:17.030" v="6818"/>
          <ac:grpSpMkLst>
            <pc:docMk/>
            <pc:sldMk cId="2635874933" sldId="349"/>
            <ac:grpSpMk id="236" creationId="{DBCAE99E-283E-413A-84B6-022EA0A034A6}"/>
          </ac:grpSpMkLst>
        </pc:grpChg>
        <pc:grpChg chg="mod">
          <ac:chgData name="Lim Kelvin" userId="624f6ae12bb7b72b" providerId="LiveId" clId="{B272414D-B18A-4D81-997D-E20EBAE48599}" dt="2024-12-22T12:20:17.030" v="6818"/>
          <ac:grpSpMkLst>
            <pc:docMk/>
            <pc:sldMk cId="2635874933" sldId="349"/>
            <ac:grpSpMk id="237" creationId="{B29A9652-2CC9-428B-81EB-0931C99AE7F8}"/>
          </ac:grpSpMkLst>
        </pc:grpChg>
        <pc:grpChg chg="mod">
          <ac:chgData name="Lim Kelvin" userId="624f6ae12bb7b72b" providerId="LiveId" clId="{B272414D-B18A-4D81-997D-E20EBAE48599}" dt="2024-12-22T12:20:17.030" v="6818"/>
          <ac:grpSpMkLst>
            <pc:docMk/>
            <pc:sldMk cId="2635874933" sldId="349"/>
            <ac:grpSpMk id="238" creationId="{3FAB19EC-1F47-40DA-B173-DCD2EB91BA38}"/>
          </ac:grpSpMkLst>
        </pc:grpChg>
        <pc:grpChg chg="mod">
          <ac:chgData name="Lim Kelvin" userId="624f6ae12bb7b72b" providerId="LiveId" clId="{B272414D-B18A-4D81-997D-E20EBAE48599}" dt="2024-12-22T12:20:17.030" v="6818"/>
          <ac:grpSpMkLst>
            <pc:docMk/>
            <pc:sldMk cId="2635874933" sldId="349"/>
            <ac:grpSpMk id="239" creationId="{A243C94D-D52B-4038-A62C-2AE0788EAFBC}"/>
          </ac:grpSpMkLst>
        </pc:grpChg>
        <pc:grpChg chg="mod">
          <ac:chgData name="Lim Kelvin" userId="624f6ae12bb7b72b" providerId="LiveId" clId="{B272414D-B18A-4D81-997D-E20EBAE48599}" dt="2024-12-22T12:20:17.030" v="6818"/>
          <ac:grpSpMkLst>
            <pc:docMk/>
            <pc:sldMk cId="2635874933" sldId="349"/>
            <ac:grpSpMk id="240" creationId="{20A88716-C64E-4C3E-8810-1E2C3398C636}"/>
          </ac:grpSpMkLst>
        </pc:grpChg>
        <pc:grpChg chg="mod">
          <ac:chgData name="Lim Kelvin" userId="624f6ae12bb7b72b" providerId="LiveId" clId="{B272414D-B18A-4D81-997D-E20EBAE48599}" dt="2024-12-22T12:20:17.030" v="6818"/>
          <ac:grpSpMkLst>
            <pc:docMk/>
            <pc:sldMk cId="2635874933" sldId="349"/>
            <ac:grpSpMk id="241" creationId="{9EF3A012-662B-456C-8ED9-D7C2848CB1FF}"/>
          </ac:grpSpMkLst>
        </pc:grpChg>
        <pc:grpChg chg="mod">
          <ac:chgData name="Lim Kelvin" userId="624f6ae12bb7b72b" providerId="LiveId" clId="{B272414D-B18A-4D81-997D-E20EBAE48599}" dt="2024-12-22T12:20:17.030" v="6818"/>
          <ac:grpSpMkLst>
            <pc:docMk/>
            <pc:sldMk cId="2635874933" sldId="349"/>
            <ac:grpSpMk id="242" creationId="{FE048AA7-441D-440B-8003-76CF73102318}"/>
          </ac:grpSpMkLst>
        </pc:grpChg>
        <pc:grpChg chg="mod">
          <ac:chgData name="Lim Kelvin" userId="624f6ae12bb7b72b" providerId="LiveId" clId="{B272414D-B18A-4D81-997D-E20EBAE48599}" dt="2024-12-22T12:20:17.030" v="6818"/>
          <ac:grpSpMkLst>
            <pc:docMk/>
            <pc:sldMk cId="2635874933" sldId="349"/>
            <ac:grpSpMk id="243" creationId="{47DFA752-2110-4888-8A17-F08F6A22795E}"/>
          </ac:grpSpMkLst>
        </pc:grpChg>
        <pc:grpChg chg="mod">
          <ac:chgData name="Lim Kelvin" userId="624f6ae12bb7b72b" providerId="LiveId" clId="{B272414D-B18A-4D81-997D-E20EBAE48599}" dt="2024-12-22T12:20:17.030" v="6818"/>
          <ac:grpSpMkLst>
            <pc:docMk/>
            <pc:sldMk cId="2635874933" sldId="349"/>
            <ac:grpSpMk id="244" creationId="{D231281A-728F-4A9D-B6BE-F00E8AEBE0D9}"/>
          </ac:grpSpMkLst>
        </pc:grpChg>
        <pc:grpChg chg="mod">
          <ac:chgData name="Lim Kelvin" userId="624f6ae12bb7b72b" providerId="LiveId" clId="{B272414D-B18A-4D81-997D-E20EBAE48599}" dt="2024-12-22T12:20:17.030" v="6818"/>
          <ac:grpSpMkLst>
            <pc:docMk/>
            <pc:sldMk cId="2635874933" sldId="349"/>
            <ac:grpSpMk id="245" creationId="{23DC2EA3-CAB5-4548-BB46-7DFE5DA03093}"/>
          </ac:grpSpMkLst>
        </pc:grpChg>
        <pc:grpChg chg="mod">
          <ac:chgData name="Lim Kelvin" userId="624f6ae12bb7b72b" providerId="LiveId" clId="{B272414D-B18A-4D81-997D-E20EBAE48599}" dt="2024-12-22T12:20:17.030" v="6818"/>
          <ac:grpSpMkLst>
            <pc:docMk/>
            <pc:sldMk cId="2635874933" sldId="349"/>
            <ac:grpSpMk id="246" creationId="{16E45553-89F6-48BB-85C3-31ACC28E3F5B}"/>
          </ac:grpSpMkLst>
        </pc:grpChg>
        <pc:grpChg chg="mod">
          <ac:chgData name="Lim Kelvin" userId="624f6ae12bb7b72b" providerId="LiveId" clId="{B272414D-B18A-4D81-997D-E20EBAE48599}" dt="2024-12-22T12:20:17.030" v="6818"/>
          <ac:grpSpMkLst>
            <pc:docMk/>
            <pc:sldMk cId="2635874933" sldId="349"/>
            <ac:grpSpMk id="247" creationId="{7BCD42CF-529D-46A7-A8A9-E8C75F49E05D}"/>
          </ac:grpSpMkLst>
        </pc:grpChg>
        <pc:grpChg chg="mod">
          <ac:chgData name="Lim Kelvin" userId="624f6ae12bb7b72b" providerId="LiveId" clId="{B272414D-B18A-4D81-997D-E20EBAE48599}" dt="2024-12-22T12:20:17.030" v="6818"/>
          <ac:grpSpMkLst>
            <pc:docMk/>
            <pc:sldMk cId="2635874933" sldId="349"/>
            <ac:grpSpMk id="248" creationId="{6B8DEF50-CFE6-4C2D-AB2F-EAB0E7198EB6}"/>
          </ac:grpSpMkLst>
        </pc:grpChg>
        <pc:grpChg chg="mod">
          <ac:chgData name="Lim Kelvin" userId="624f6ae12bb7b72b" providerId="LiveId" clId="{B272414D-B18A-4D81-997D-E20EBAE48599}" dt="2024-12-22T12:20:17.030" v="6818"/>
          <ac:grpSpMkLst>
            <pc:docMk/>
            <pc:sldMk cId="2635874933" sldId="349"/>
            <ac:grpSpMk id="249" creationId="{F058AD99-6857-4D74-95CE-06B1D0129DA0}"/>
          </ac:grpSpMkLst>
        </pc:grpChg>
        <pc:grpChg chg="mod">
          <ac:chgData name="Lim Kelvin" userId="624f6ae12bb7b72b" providerId="LiveId" clId="{B272414D-B18A-4D81-997D-E20EBAE48599}" dt="2024-12-22T12:20:17.030" v="6818"/>
          <ac:grpSpMkLst>
            <pc:docMk/>
            <pc:sldMk cId="2635874933" sldId="349"/>
            <ac:grpSpMk id="250" creationId="{71A47D44-5916-4DC5-9B20-5A587460340F}"/>
          </ac:grpSpMkLst>
        </pc:grpChg>
        <pc:grpChg chg="mod">
          <ac:chgData name="Lim Kelvin" userId="624f6ae12bb7b72b" providerId="LiveId" clId="{B272414D-B18A-4D81-997D-E20EBAE48599}" dt="2024-12-22T12:20:17.030" v="6818"/>
          <ac:grpSpMkLst>
            <pc:docMk/>
            <pc:sldMk cId="2635874933" sldId="349"/>
            <ac:grpSpMk id="251" creationId="{EFE62A56-7A64-4868-A509-CD34FFC80A0B}"/>
          </ac:grpSpMkLst>
        </pc:grpChg>
        <pc:grpChg chg="mod">
          <ac:chgData name="Lim Kelvin" userId="624f6ae12bb7b72b" providerId="LiveId" clId="{B272414D-B18A-4D81-997D-E20EBAE48599}" dt="2024-12-22T12:20:17.030" v="6818"/>
          <ac:grpSpMkLst>
            <pc:docMk/>
            <pc:sldMk cId="2635874933" sldId="349"/>
            <ac:grpSpMk id="252" creationId="{1EAE058F-053B-40CB-98A3-07FC7C18E2A5}"/>
          </ac:grpSpMkLst>
        </pc:grpChg>
        <pc:grpChg chg="mod">
          <ac:chgData name="Lim Kelvin" userId="624f6ae12bb7b72b" providerId="LiveId" clId="{B272414D-B18A-4D81-997D-E20EBAE48599}" dt="2024-12-22T12:20:17.030" v="6818"/>
          <ac:grpSpMkLst>
            <pc:docMk/>
            <pc:sldMk cId="2635874933" sldId="349"/>
            <ac:grpSpMk id="253" creationId="{15FA0EEE-D8E6-4017-980C-46CC39366D12}"/>
          </ac:grpSpMkLst>
        </pc:grpChg>
        <pc:grpChg chg="mod">
          <ac:chgData name="Lim Kelvin" userId="624f6ae12bb7b72b" providerId="LiveId" clId="{B272414D-B18A-4D81-997D-E20EBAE48599}" dt="2024-12-22T12:20:17.030" v="6818"/>
          <ac:grpSpMkLst>
            <pc:docMk/>
            <pc:sldMk cId="2635874933" sldId="349"/>
            <ac:grpSpMk id="254" creationId="{7897946C-7328-4C14-9BCA-8CA3EB79ABAB}"/>
          </ac:grpSpMkLst>
        </pc:grpChg>
        <pc:grpChg chg="mod">
          <ac:chgData name="Lim Kelvin" userId="624f6ae12bb7b72b" providerId="LiveId" clId="{B272414D-B18A-4D81-997D-E20EBAE48599}" dt="2024-12-22T12:20:17.030" v="6818"/>
          <ac:grpSpMkLst>
            <pc:docMk/>
            <pc:sldMk cId="2635874933" sldId="349"/>
            <ac:grpSpMk id="256" creationId="{94DE8308-31A0-43E6-B657-4A4E200E6B21}"/>
          </ac:grpSpMkLst>
        </pc:grpChg>
        <pc:grpChg chg="mod">
          <ac:chgData name="Lim Kelvin" userId="624f6ae12bb7b72b" providerId="LiveId" clId="{B272414D-B18A-4D81-997D-E20EBAE48599}" dt="2024-12-22T12:20:17.030" v="6818"/>
          <ac:grpSpMkLst>
            <pc:docMk/>
            <pc:sldMk cId="2635874933" sldId="349"/>
            <ac:grpSpMk id="260" creationId="{F7FC8633-3D34-4F36-ABC3-4459DEEE4995}"/>
          </ac:grpSpMkLst>
        </pc:grpChg>
        <pc:grpChg chg="mod">
          <ac:chgData name="Lim Kelvin" userId="624f6ae12bb7b72b" providerId="LiveId" clId="{B272414D-B18A-4D81-997D-E20EBAE48599}" dt="2024-12-22T12:20:17.030" v="6818"/>
          <ac:grpSpMkLst>
            <pc:docMk/>
            <pc:sldMk cId="2635874933" sldId="349"/>
            <ac:grpSpMk id="264" creationId="{CCC49E72-86EB-4C28-8B78-B63D1FF7BD30}"/>
          </ac:grpSpMkLst>
        </pc:grpChg>
        <pc:grpChg chg="mod">
          <ac:chgData name="Lim Kelvin" userId="624f6ae12bb7b72b" providerId="LiveId" clId="{B272414D-B18A-4D81-997D-E20EBAE48599}" dt="2024-12-22T12:20:17.030" v="6818"/>
          <ac:grpSpMkLst>
            <pc:docMk/>
            <pc:sldMk cId="2635874933" sldId="349"/>
            <ac:grpSpMk id="268" creationId="{CECC1595-80D8-4909-8296-88CEFD196074}"/>
          </ac:grpSpMkLst>
        </pc:grpChg>
        <pc:grpChg chg="mod">
          <ac:chgData name="Lim Kelvin" userId="624f6ae12bb7b72b" providerId="LiveId" clId="{B272414D-B18A-4D81-997D-E20EBAE48599}" dt="2024-12-22T12:20:17.030" v="6818"/>
          <ac:grpSpMkLst>
            <pc:docMk/>
            <pc:sldMk cId="2635874933" sldId="349"/>
            <ac:grpSpMk id="272" creationId="{7A4ACB5B-5DAB-4FF2-A930-D1E2928EFDBD}"/>
          </ac:grpSpMkLst>
        </pc:grpChg>
        <pc:grpChg chg="mod">
          <ac:chgData name="Lim Kelvin" userId="624f6ae12bb7b72b" providerId="LiveId" clId="{B272414D-B18A-4D81-997D-E20EBAE48599}" dt="2024-12-22T12:20:17.030" v="6818"/>
          <ac:grpSpMkLst>
            <pc:docMk/>
            <pc:sldMk cId="2635874933" sldId="349"/>
            <ac:grpSpMk id="276" creationId="{61C590D9-5597-4880-AEE8-E280814A4A9B}"/>
          </ac:grpSpMkLst>
        </pc:grpChg>
        <pc:grpChg chg="mod">
          <ac:chgData name="Lim Kelvin" userId="624f6ae12bb7b72b" providerId="LiveId" clId="{B272414D-B18A-4D81-997D-E20EBAE48599}" dt="2024-12-22T12:20:17.030" v="6818"/>
          <ac:grpSpMkLst>
            <pc:docMk/>
            <pc:sldMk cId="2635874933" sldId="349"/>
            <ac:grpSpMk id="280" creationId="{DABADB26-3C2B-43D8-BED8-269D3D9FE17E}"/>
          </ac:grpSpMkLst>
        </pc:grpChg>
        <pc:grpChg chg="mod">
          <ac:chgData name="Lim Kelvin" userId="624f6ae12bb7b72b" providerId="LiveId" clId="{B272414D-B18A-4D81-997D-E20EBAE48599}" dt="2024-12-22T12:20:17.030" v="6818"/>
          <ac:grpSpMkLst>
            <pc:docMk/>
            <pc:sldMk cId="2635874933" sldId="349"/>
            <ac:grpSpMk id="284" creationId="{4E55CCD6-D90A-469C-82D7-B1D30BCE5206}"/>
          </ac:grpSpMkLst>
        </pc:grpChg>
        <pc:grpChg chg="mod">
          <ac:chgData name="Lim Kelvin" userId="624f6ae12bb7b72b" providerId="LiveId" clId="{B272414D-B18A-4D81-997D-E20EBAE48599}" dt="2024-12-22T12:20:17.030" v="6818"/>
          <ac:grpSpMkLst>
            <pc:docMk/>
            <pc:sldMk cId="2635874933" sldId="349"/>
            <ac:grpSpMk id="288" creationId="{57E3604D-6BFC-4B0F-8BD9-E676483B5BA3}"/>
          </ac:grpSpMkLst>
        </pc:grpChg>
        <pc:grpChg chg="mod">
          <ac:chgData name="Lim Kelvin" userId="624f6ae12bb7b72b" providerId="LiveId" clId="{B272414D-B18A-4D81-997D-E20EBAE48599}" dt="2024-12-22T12:20:17.030" v="6818"/>
          <ac:grpSpMkLst>
            <pc:docMk/>
            <pc:sldMk cId="2635874933" sldId="349"/>
            <ac:grpSpMk id="292" creationId="{14562EED-763F-4215-BDF7-000646D71F72}"/>
          </ac:grpSpMkLst>
        </pc:grpChg>
        <pc:grpChg chg="mod">
          <ac:chgData name="Lim Kelvin" userId="624f6ae12bb7b72b" providerId="LiveId" clId="{B272414D-B18A-4D81-997D-E20EBAE48599}" dt="2024-12-22T12:20:17.030" v="6818"/>
          <ac:grpSpMkLst>
            <pc:docMk/>
            <pc:sldMk cId="2635874933" sldId="349"/>
            <ac:grpSpMk id="296" creationId="{5A2B7F6A-B020-404D-A75D-37AAF11FAFDD}"/>
          </ac:grpSpMkLst>
        </pc:grpChg>
        <pc:grpChg chg="mod">
          <ac:chgData name="Lim Kelvin" userId="624f6ae12bb7b72b" providerId="LiveId" clId="{B272414D-B18A-4D81-997D-E20EBAE48599}" dt="2024-12-22T12:20:17.030" v="6818"/>
          <ac:grpSpMkLst>
            <pc:docMk/>
            <pc:sldMk cId="2635874933" sldId="349"/>
            <ac:grpSpMk id="300" creationId="{357F9579-25B7-4EAF-B43E-274736699E14}"/>
          </ac:grpSpMkLst>
        </pc:grpChg>
        <pc:grpChg chg="mod">
          <ac:chgData name="Lim Kelvin" userId="624f6ae12bb7b72b" providerId="LiveId" clId="{B272414D-B18A-4D81-997D-E20EBAE48599}" dt="2024-12-22T12:20:17.030" v="6818"/>
          <ac:grpSpMkLst>
            <pc:docMk/>
            <pc:sldMk cId="2635874933" sldId="349"/>
            <ac:grpSpMk id="304" creationId="{7157E774-1527-4FD2-B06E-71113A770855}"/>
          </ac:grpSpMkLst>
        </pc:grpChg>
        <pc:grpChg chg="mod">
          <ac:chgData name="Lim Kelvin" userId="624f6ae12bb7b72b" providerId="LiveId" clId="{B272414D-B18A-4D81-997D-E20EBAE48599}" dt="2024-12-22T12:20:17.030" v="6818"/>
          <ac:grpSpMkLst>
            <pc:docMk/>
            <pc:sldMk cId="2635874933" sldId="349"/>
            <ac:grpSpMk id="308" creationId="{1D77A5D7-CE0C-4747-A495-213A23F4F582}"/>
          </ac:grpSpMkLst>
        </pc:grpChg>
        <pc:grpChg chg="mod">
          <ac:chgData name="Lim Kelvin" userId="624f6ae12bb7b72b" providerId="LiveId" clId="{B272414D-B18A-4D81-997D-E20EBAE48599}" dt="2024-12-22T12:20:17.030" v="6818"/>
          <ac:grpSpMkLst>
            <pc:docMk/>
            <pc:sldMk cId="2635874933" sldId="349"/>
            <ac:grpSpMk id="312" creationId="{1A44D6A3-99D7-4E30-95E9-F6AC525627FC}"/>
          </ac:grpSpMkLst>
        </pc:grpChg>
        <pc:grpChg chg="mod">
          <ac:chgData name="Lim Kelvin" userId="624f6ae12bb7b72b" providerId="LiveId" clId="{B272414D-B18A-4D81-997D-E20EBAE48599}" dt="2024-12-22T12:20:17.030" v="6818"/>
          <ac:grpSpMkLst>
            <pc:docMk/>
            <pc:sldMk cId="2635874933" sldId="349"/>
            <ac:grpSpMk id="316" creationId="{6BFD1137-700E-4CD8-B288-8914E5F838CD}"/>
          </ac:grpSpMkLst>
        </pc:grpChg>
        <pc:grpChg chg="mod">
          <ac:chgData name="Lim Kelvin" userId="624f6ae12bb7b72b" providerId="LiveId" clId="{B272414D-B18A-4D81-997D-E20EBAE48599}" dt="2024-12-22T12:20:17.030" v="6818"/>
          <ac:grpSpMkLst>
            <pc:docMk/>
            <pc:sldMk cId="2635874933" sldId="349"/>
            <ac:grpSpMk id="320" creationId="{E673A6E7-798C-4023-84CE-215288CCFBD4}"/>
          </ac:grpSpMkLst>
        </pc:grpChg>
        <pc:grpChg chg="mod">
          <ac:chgData name="Lim Kelvin" userId="624f6ae12bb7b72b" providerId="LiveId" clId="{B272414D-B18A-4D81-997D-E20EBAE48599}" dt="2024-12-22T12:20:17.030" v="6818"/>
          <ac:grpSpMkLst>
            <pc:docMk/>
            <pc:sldMk cId="2635874933" sldId="349"/>
            <ac:grpSpMk id="324" creationId="{E5FCA96C-912E-449A-B10F-D46327C7B90A}"/>
          </ac:grpSpMkLst>
        </pc:grpChg>
        <pc:grpChg chg="add mod">
          <ac:chgData name="Lim Kelvin" userId="624f6ae12bb7b72b" providerId="LiveId" clId="{B272414D-B18A-4D81-997D-E20EBAE48599}" dt="2024-12-22T12:22:24.896" v="6830" actId="1076"/>
          <ac:grpSpMkLst>
            <pc:docMk/>
            <pc:sldMk cId="2635874933" sldId="349"/>
            <ac:grpSpMk id="327" creationId="{0719478A-9A9A-4637-A06C-9F9F3DA9AC8E}"/>
          </ac:grpSpMkLst>
        </pc:grpChg>
        <pc:grpChg chg="mod">
          <ac:chgData name="Lim Kelvin" userId="624f6ae12bb7b72b" providerId="LiveId" clId="{B272414D-B18A-4D81-997D-E20EBAE48599}" dt="2024-12-22T12:20:56.301" v="6821"/>
          <ac:grpSpMkLst>
            <pc:docMk/>
            <pc:sldMk cId="2635874933" sldId="349"/>
            <ac:grpSpMk id="331" creationId="{1BE61D93-9940-444B-B8BD-CDB17257034A}"/>
          </ac:grpSpMkLst>
        </pc:grpChg>
        <pc:grpChg chg="mod">
          <ac:chgData name="Lim Kelvin" userId="624f6ae12bb7b72b" providerId="LiveId" clId="{B272414D-B18A-4D81-997D-E20EBAE48599}" dt="2024-12-22T12:20:56.301" v="6821"/>
          <ac:grpSpMkLst>
            <pc:docMk/>
            <pc:sldMk cId="2635874933" sldId="349"/>
            <ac:grpSpMk id="333" creationId="{2EC82998-453B-4299-A450-6F89772B20E4}"/>
          </ac:grpSpMkLst>
        </pc:grpChg>
        <pc:grpChg chg="mod">
          <ac:chgData name="Lim Kelvin" userId="624f6ae12bb7b72b" providerId="LiveId" clId="{B272414D-B18A-4D81-997D-E20EBAE48599}" dt="2024-12-22T12:20:56.301" v="6821"/>
          <ac:grpSpMkLst>
            <pc:docMk/>
            <pc:sldMk cId="2635874933" sldId="349"/>
            <ac:grpSpMk id="334" creationId="{58F739D5-E25A-4A15-BA0C-4679ABF5B6F5}"/>
          </ac:grpSpMkLst>
        </pc:grpChg>
        <pc:grpChg chg="mod">
          <ac:chgData name="Lim Kelvin" userId="624f6ae12bb7b72b" providerId="LiveId" clId="{B272414D-B18A-4D81-997D-E20EBAE48599}" dt="2024-12-22T12:20:56.301" v="6821"/>
          <ac:grpSpMkLst>
            <pc:docMk/>
            <pc:sldMk cId="2635874933" sldId="349"/>
            <ac:grpSpMk id="335" creationId="{B4F7725A-C1EC-4B16-8340-23194C76DCCC}"/>
          </ac:grpSpMkLst>
        </pc:grpChg>
        <pc:grpChg chg="mod">
          <ac:chgData name="Lim Kelvin" userId="624f6ae12bb7b72b" providerId="LiveId" clId="{B272414D-B18A-4D81-997D-E20EBAE48599}" dt="2024-12-22T12:20:56.301" v="6821"/>
          <ac:grpSpMkLst>
            <pc:docMk/>
            <pc:sldMk cId="2635874933" sldId="349"/>
            <ac:grpSpMk id="336" creationId="{4F5E9830-B352-4F94-93B1-F3D11AB12AF4}"/>
          </ac:grpSpMkLst>
        </pc:grpChg>
        <pc:grpChg chg="mod">
          <ac:chgData name="Lim Kelvin" userId="624f6ae12bb7b72b" providerId="LiveId" clId="{B272414D-B18A-4D81-997D-E20EBAE48599}" dt="2024-12-22T12:20:56.301" v="6821"/>
          <ac:grpSpMkLst>
            <pc:docMk/>
            <pc:sldMk cId="2635874933" sldId="349"/>
            <ac:grpSpMk id="337" creationId="{E6AC6B89-6001-4A97-B9E0-A7E2C22D3400}"/>
          </ac:grpSpMkLst>
        </pc:grpChg>
        <pc:grpChg chg="mod">
          <ac:chgData name="Lim Kelvin" userId="624f6ae12bb7b72b" providerId="LiveId" clId="{B272414D-B18A-4D81-997D-E20EBAE48599}" dt="2024-12-22T12:20:56.301" v="6821"/>
          <ac:grpSpMkLst>
            <pc:docMk/>
            <pc:sldMk cId="2635874933" sldId="349"/>
            <ac:grpSpMk id="338" creationId="{1308BECC-0F7D-43B0-8439-F312A8928917}"/>
          </ac:grpSpMkLst>
        </pc:grpChg>
        <pc:grpChg chg="mod">
          <ac:chgData name="Lim Kelvin" userId="624f6ae12bb7b72b" providerId="LiveId" clId="{B272414D-B18A-4D81-997D-E20EBAE48599}" dt="2024-12-22T12:20:56.301" v="6821"/>
          <ac:grpSpMkLst>
            <pc:docMk/>
            <pc:sldMk cId="2635874933" sldId="349"/>
            <ac:grpSpMk id="339" creationId="{CF6D7AAC-D3E7-4184-9EB1-27982A02BC2C}"/>
          </ac:grpSpMkLst>
        </pc:grpChg>
        <pc:grpChg chg="mod">
          <ac:chgData name="Lim Kelvin" userId="624f6ae12bb7b72b" providerId="LiveId" clId="{B272414D-B18A-4D81-997D-E20EBAE48599}" dt="2024-12-22T12:20:56.301" v="6821"/>
          <ac:grpSpMkLst>
            <pc:docMk/>
            <pc:sldMk cId="2635874933" sldId="349"/>
            <ac:grpSpMk id="340" creationId="{069EB611-0E55-4655-A07D-30E6536897CB}"/>
          </ac:grpSpMkLst>
        </pc:grpChg>
        <pc:grpChg chg="mod">
          <ac:chgData name="Lim Kelvin" userId="624f6ae12bb7b72b" providerId="LiveId" clId="{B272414D-B18A-4D81-997D-E20EBAE48599}" dt="2024-12-22T12:20:56.301" v="6821"/>
          <ac:grpSpMkLst>
            <pc:docMk/>
            <pc:sldMk cId="2635874933" sldId="349"/>
            <ac:grpSpMk id="341" creationId="{5DA51EEF-BC10-4815-B832-D79DE064FBEC}"/>
          </ac:grpSpMkLst>
        </pc:grpChg>
        <pc:grpChg chg="mod">
          <ac:chgData name="Lim Kelvin" userId="624f6ae12bb7b72b" providerId="LiveId" clId="{B272414D-B18A-4D81-997D-E20EBAE48599}" dt="2024-12-22T12:20:56.301" v="6821"/>
          <ac:grpSpMkLst>
            <pc:docMk/>
            <pc:sldMk cId="2635874933" sldId="349"/>
            <ac:grpSpMk id="342" creationId="{184B88B3-0BEB-4BEF-AF79-02E94F36FE9C}"/>
          </ac:grpSpMkLst>
        </pc:grpChg>
        <pc:grpChg chg="mod">
          <ac:chgData name="Lim Kelvin" userId="624f6ae12bb7b72b" providerId="LiveId" clId="{B272414D-B18A-4D81-997D-E20EBAE48599}" dt="2024-12-22T12:20:56.301" v="6821"/>
          <ac:grpSpMkLst>
            <pc:docMk/>
            <pc:sldMk cId="2635874933" sldId="349"/>
            <ac:grpSpMk id="344" creationId="{F39111C2-BE7C-42F9-A608-04E2740856A1}"/>
          </ac:grpSpMkLst>
        </pc:grpChg>
        <pc:grpChg chg="mod">
          <ac:chgData name="Lim Kelvin" userId="624f6ae12bb7b72b" providerId="LiveId" clId="{B272414D-B18A-4D81-997D-E20EBAE48599}" dt="2024-12-22T12:20:56.301" v="6821"/>
          <ac:grpSpMkLst>
            <pc:docMk/>
            <pc:sldMk cId="2635874933" sldId="349"/>
            <ac:grpSpMk id="345" creationId="{A5FF4E91-9650-430E-8884-DA6639639C3E}"/>
          </ac:grpSpMkLst>
        </pc:grpChg>
        <pc:grpChg chg="mod">
          <ac:chgData name="Lim Kelvin" userId="624f6ae12bb7b72b" providerId="LiveId" clId="{B272414D-B18A-4D81-997D-E20EBAE48599}" dt="2024-12-22T12:20:56.301" v="6821"/>
          <ac:grpSpMkLst>
            <pc:docMk/>
            <pc:sldMk cId="2635874933" sldId="349"/>
            <ac:grpSpMk id="346" creationId="{BE17590E-0C82-40CA-BD62-F3F20C293D9D}"/>
          </ac:grpSpMkLst>
        </pc:grpChg>
        <pc:grpChg chg="mod">
          <ac:chgData name="Lim Kelvin" userId="624f6ae12bb7b72b" providerId="LiveId" clId="{B272414D-B18A-4D81-997D-E20EBAE48599}" dt="2024-12-22T12:20:56.301" v="6821"/>
          <ac:grpSpMkLst>
            <pc:docMk/>
            <pc:sldMk cId="2635874933" sldId="349"/>
            <ac:grpSpMk id="347" creationId="{FFD13677-C93B-4861-8258-14AA6A908DEA}"/>
          </ac:grpSpMkLst>
        </pc:grpChg>
        <pc:grpChg chg="mod">
          <ac:chgData name="Lim Kelvin" userId="624f6ae12bb7b72b" providerId="LiveId" clId="{B272414D-B18A-4D81-997D-E20EBAE48599}" dt="2024-12-22T12:20:56.301" v="6821"/>
          <ac:grpSpMkLst>
            <pc:docMk/>
            <pc:sldMk cId="2635874933" sldId="349"/>
            <ac:grpSpMk id="349" creationId="{CE803BFE-46F1-4A3A-8AE0-6580AA992DF7}"/>
          </ac:grpSpMkLst>
        </pc:grpChg>
        <pc:grpChg chg="mod">
          <ac:chgData name="Lim Kelvin" userId="624f6ae12bb7b72b" providerId="LiveId" clId="{B272414D-B18A-4D81-997D-E20EBAE48599}" dt="2024-12-22T12:20:56.301" v="6821"/>
          <ac:grpSpMkLst>
            <pc:docMk/>
            <pc:sldMk cId="2635874933" sldId="349"/>
            <ac:grpSpMk id="350" creationId="{D1963B27-C4FE-42CF-92FE-8A7106680F4E}"/>
          </ac:grpSpMkLst>
        </pc:grpChg>
        <pc:grpChg chg="mod">
          <ac:chgData name="Lim Kelvin" userId="624f6ae12bb7b72b" providerId="LiveId" clId="{B272414D-B18A-4D81-997D-E20EBAE48599}" dt="2024-12-22T12:20:56.301" v="6821"/>
          <ac:grpSpMkLst>
            <pc:docMk/>
            <pc:sldMk cId="2635874933" sldId="349"/>
            <ac:grpSpMk id="351" creationId="{E3928A95-96DC-44D9-88ED-62AC317F9201}"/>
          </ac:grpSpMkLst>
        </pc:grpChg>
        <pc:grpChg chg="mod">
          <ac:chgData name="Lim Kelvin" userId="624f6ae12bb7b72b" providerId="LiveId" clId="{B272414D-B18A-4D81-997D-E20EBAE48599}" dt="2024-12-22T12:20:56.301" v="6821"/>
          <ac:grpSpMkLst>
            <pc:docMk/>
            <pc:sldMk cId="2635874933" sldId="349"/>
            <ac:grpSpMk id="353" creationId="{896D9AE0-D5F1-412A-BEA6-FC1EC514A5D8}"/>
          </ac:grpSpMkLst>
        </pc:grpChg>
        <pc:grpChg chg="mod">
          <ac:chgData name="Lim Kelvin" userId="624f6ae12bb7b72b" providerId="LiveId" clId="{B272414D-B18A-4D81-997D-E20EBAE48599}" dt="2024-12-22T12:20:56.301" v="6821"/>
          <ac:grpSpMkLst>
            <pc:docMk/>
            <pc:sldMk cId="2635874933" sldId="349"/>
            <ac:grpSpMk id="354" creationId="{12C2BAD6-6F34-4554-8993-25FDD366D0BA}"/>
          </ac:grpSpMkLst>
        </pc:grpChg>
        <pc:grpChg chg="mod">
          <ac:chgData name="Lim Kelvin" userId="624f6ae12bb7b72b" providerId="LiveId" clId="{B272414D-B18A-4D81-997D-E20EBAE48599}" dt="2024-12-22T12:20:56.301" v="6821"/>
          <ac:grpSpMkLst>
            <pc:docMk/>
            <pc:sldMk cId="2635874933" sldId="349"/>
            <ac:grpSpMk id="355" creationId="{64A53466-5075-476B-8AA3-79851A0422F2}"/>
          </ac:grpSpMkLst>
        </pc:grpChg>
        <pc:grpChg chg="mod">
          <ac:chgData name="Lim Kelvin" userId="624f6ae12bb7b72b" providerId="LiveId" clId="{B272414D-B18A-4D81-997D-E20EBAE48599}" dt="2024-12-22T12:20:56.301" v="6821"/>
          <ac:grpSpMkLst>
            <pc:docMk/>
            <pc:sldMk cId="2635874933" sldId="349"/>
            <ac:grpSpMk id="356" creationId="{A60FA71E-48BB-49CF-9736-CA8A758E3850}"/>
          </ac:grpSpMkLst>
        </pc:grpChg>
        <pc:grpChg chg="mod">
          <ac:chgData name="Lim Kelvin" userId="624f6ae12bb7b72b" providerId="LiveId" clId="{B272414D-B18A-4D81-997D-E20EBAE48599}" dt="2024-12-22T12:20:56.301" v="6821"/>
          <ac:grpSpMkLst>
            <pc:docMk/>
            <pc:sldMk cId="2635874933" sldId="349"/>
            <ac:grpSpMk id="357" creationId="{3641C85D-6638-461B-90D6-003011EB939B}"/>
          </ac:grpSpMkLst>
        </pc:grpChg>
        <pc:grpChg chg="mod">
          <ac:chgData name="Lim Kelvin" userId="624f6ae12bb7b72b" providerId="LiveId" clId="{B272414D-B18A-4D81-997D-E20EBAE48599}" dt="2024-12-22T12:20:56.301" v="6821"/>
          <ac:grpSpMkLst>
            <pc:docMk/>
            <pc:sldMk cId="2635874933" sldId="349"/>
            <ac:grpSpMk id="358" creationId="{9293E866-A312-41AA-A709-6B3DB8CA4BC1}"/>
          </ac:grpSpMkLst>
        </pc:grpChg>
        <pc:grpChg chg="mod">
          <ac:chgData name="Lim Kelvin" userId="624f6ae12bb7b72b" providerId="LiveId" clId="{B272414D-B18A-4D81-997D-E20EBAE48599}" dt="2024-12-22T12:20:56.301" v="6821"/>
          <ac:grpSpMkLst>
            <pc:docMk/>
            <pc:sldMk cId="2635874933" sldId="349"/>
            <ac:grpSpMk id="359" creationId="{C047EB9B-97E9-4361-A529-6E96AE257CD1}"/>
          </ac:grpSpMkLst>
        </pc:grpChg>
        <pc:grpChg chg="mod">
          <ac:chgData name="Lim Kelvin" userId="624f6ae12bb7b72b" providerId="LiveId" clId="{B272414D-B18A-4D81-997D-E20EBAE48599}" dt="2024-12-22T12:20:56.301" v="6821"/>
          <ac:grpSpMkLst>
            <pc:docMk/>
            <pc:sldMk cId="2635874933" sldId="349"/>
            <ac:grpSpMk id="361" creationId="{54827CAB-4A3C-4655-BF7D-F7B4C98A53F0}"/>
          </ac:grpSpMkLst>
        </pc:grpChg>
        <pc:grpChg chg="mod">
          <ac:chgData name="Lim Kelvin" userId="624f6ae12bb7b72b" providerId="LiveId" clId="{B272414D-B18A-4D81-997D-E20EBAE48599}" dt="2024-12-22T12:20:56.301" v="6821"/>
          <ac:grpSpMkLst>
            <pc:docMk/>
            <pc:sldMk cId="2635874933" sldId="349"/>
            <ac:grpSpMk id="365" creationId="{E0E00B52-4E2F-474D-9A09-AF6DE34C039F}"/>
          </ac:grpSpMkLst>
        </pc:grpChg>
        <pc:grpChg chg="mod">
          <ac:chgData name="Lim Kelvin" userId="624f6ae12bb7b72b" providerId="LiveId" clId="{B272414D-B18A-4D81-997D-E20EBAE48599}" dt="2024-12-22T12:20:56.301" v="6821"/>
          <ac:grpSpMkLst>
            <pc:docMk/>
            <pc:sldMk cId="2635874933" sldId="349"/>
            <ac:grpSpMk id="369" creationId="{26BF7BDE-D8C0-488E-BDEA-F0C6037E1D24}"/>
          </ac:grpSpMkLst>
        </pc:grpChg>
        <pc:grpChg chg="mod">
          <ac:chgData name="Lim Kelvin" userId="624f6ae12bb7b72b" providerId="LiveId" clId="{B272414D-B18A-4D81-997D-E20EBAE48599}" dt="2024-12-22T12:20:56.301" v="6821"/>
          <ac:grpSpMkLst>
            <pc:docMk/>
            <pc:sldMk cId="2635874933" sldId="349"/>
            <ac:grpSpMk id="373" creationId="{BB2142CC-BFF8-4850-AEEC-B4B2540997B8}"/>
          </ac:grpSpMkLst>
        </pc:grpChg>
        <pc:grpChg chg="mod">
          <ac:chgData name="Lim Kelvin" userId="624f6ae12bb7b72b" providerId="LiveId" clId="{B272414D-B18A-4D81-997D-E20EBAE48599}" dt="2024-12-22T12:20:56.301" v="6821"/>
          <ac:grpSpMkLst>
            <pc:docMk/>
            <pc:sldMk cId="2635874933" sldId="349"/>
            <ac:grpSpMk id="377" creationId="{8AE6E787-26AD-40D3-A218-DFE08109FA1C}"/>
          </ac:grpSpMkLst>
        </pc:grpChg>
        <pc:grpChg chg="mod">
          <ac:chgData name="Lim Kelvin" userId="624f6ae12bb7b72b" providerId="LiveId" clId="{B272414D-B18A-4D81-997D-E20EBAE48599}" dt="2024-12-22T12:20:56.301" v="6821"/>
          <ac:grpSpMkLst>
            <pc:docMk/>
            <pc:sldMk cId="2635874933" sldId="349"/>
            <ac:grpSpMk id="381" creationId="{27E18405-6AF8-4969-AAF9-62CB2741CB98}"/>
          </ac:grpSpMkLst>
        </pc:grpChg>
        <pc:grpChg chg="mod">
          <ac:chgData name="Lim Kelvin" userId="624f6ae12bb7b72b" providerId="LiveId" clId="{B272414D-B18A-4D81-997D-E20EBAE48599}" dt="2024-12-22T12:20:56.301" v="6821"/>
          <ac:grpSpMkLst>
            <pc:docMk/>
            <pc:sldMk cId="2635874933" sldId="349"/>
            <ac:grpSpMk id="385" creationId="{78F6296D-CC50-4196-956F-46EB1B59854E}"/>
          </ac:grpSpMkLst>
        </pc:grpChg>
        <pc:grpChg chg="mod">
          <ac:chgData name="Lim Kelvin" userId="624f6ae12bb7b72b" providerId="LiveId" clId="{B272414D-B18A-4D81-997D-E20EBAE48599}" dt="2024-12-22T12:20:56.301" v="6821"/>
          <ac:grpSpMkLst>
            <pc:docMk/>
            <pc:sldMk cId="2635874933" sldId="349"/>
            <ac:grpSpMk id="389" creationId="{688DA27C-F293-498C-8F24-671C95BE14B2}"/>
          </ac:grpSpMkLst>
        </pc:grpChg>
        <pc:grpChg chg="mod">
          <ac:chgData name="Lim Kelvin" userId="624f6ae12bb7b72b" providerId="LiveId" clId="{B272414D-B18A-4D81-997D-E20EBAE48599}" dt="2024-12-22T12:20:56.301" v="6821"/>
          <ac:grpSpMkLst>
            <pc:docMk/>
            <pc:sldMk cId="2635874933" sldId="349"/>
            <ac:grpSpMk id="393" creationId="{BF581CA5-A4A9-410E-8591-9360102C3659}"/>
          </ac:grpSpMkLst>
        </pc:grpChg>
        <pc:grpChg chg="mod">
          <ac:chgData name="Lim Kelvin" userId="624f6ae12bb7b72b" providerId="LiveId" clId="{B272414D-B18A-4D81-997D-E20EBAE48599}" dt="2024-12-22T12:20:56.301" v="6821"/>
          <ac:grpSpMkLst>
            <pc:docMk/>
            <pc:sldMk cId="2635874933" sldId="349"/>
            <ac:grpSpMk id="397" creationId="{51680D71-3FF6-4B91-B550-89BC8DA55391}"/>
          </ac:grpSpMkLst>
        </pc:grpChg>
        <pc:grpChg chg="mod">
          <ac:chgData name="Lim Kelvin" userId="624f6ae12bb7b72b" providerId="LiveId" clId="{B272414D-B18A-4D81-997D-E20EBAE48599}" dt="2024-12-22T12:20:56.301" v="6821"/>
          <ac:grpSpMkLst>
            <pc:docMk/>
            <pc:sldMk cId="2635874933" sldId="349"/>
            <ac:grpSpMk id="401" creationId="{81AFA2B5-800A-4DEC-9FA4-4BD50041CF74}"/>
          </ac:grpSpMkLst>
        </pc:grpChg>
        <pc:grpChg chg="mod">
          <ac:chgData name="Lim Kelvin" userId="624f6ae12bb7b72b" providerId="LiveId" clId="{B272414D-B18A-4D81-997D-E20EBAE48599}" dt="2024-12-22T12:20:56.301" v="6821"/>
          <ac:grpSpMkLst>
            <pc:docMk/>
            <pc:sldMk cId="2635874933" sldId="349"/>
            <ac:grpSpMk id="405" creationId="{E33ED2A3-C85C-489A-9DA7-74AB9E7C0BBF}"/>
          </ac:grpSpMkLst>
        </pc:grpChg>
        <pc:grpChg chg="mod">
          <ac:chgData name="Lim Kelvin" userId="624f6ae12bb7b72b" providerId="LiveId" clId="{B272414D-B18A-4D81-997D-E20EBAE48599}" dt="2024-12-22T12:20:56.301" v="6821"/>
          <ac:grpSpMkLst>
            <pc:docMk/>
            <pc:sldMk cId="2635874933" sldId="349"/>
            <ac:grpSpMk id="409" creationId="{26A82CD2-5703-49D5-ADCE-C885C62256DD}"/>
          </ac:grpSpMkLst>
        </pc:grpChg>
        <pc:grpChg chg="mod">
          <ac:chgData name="Lim Kelvin" userId="624f6ae12bb7b72b" providerId="LiveId" clId="{B272414D-B18A-4D81-997D-E20EBAE48599}" dt="2024-12-22T12:20:56.301" v="6821"/>
          <ac:grpSpMkLst>
            <pc:docMk/>
            <pc:sldMk cId="2635874933" sldId="349"/>
            <ac:grpSpMk id="413" creationId="{B885EC6B-6675-46AF-B4B3-2C6E8F490983}"/>
          </ac:grpSpMkLst>
        </pc:grpChg>
        <pc:grpChg chg="mod">
          <ac:chgData name="Lim Kelvin" userId="624f6ae12bb7b72b" providerId="LiveId" clId="{B272414D-B18A-4D81-997D-E20EBAE48599}" dt="2024-12-22T12:20:56.301" v="6821"/>
          <ac:grpSpMkLst>
            <pc:docMk/>
            <pc:sldMk cId="2635874933" sldId="349"/>
            <ac:grpSpMk id="417" creationId="{9A37921B-0AFE-417D-B8E7-31EE1BC73F20}"/>
          </ac:grpSpMkLst>
        </pc:grpChg>
        <pc:grpChg chg="mod">
          <ac:chgData name="Lim Kelvin" userId="624f6ae12bb7b72b" providerId="LiveId" clId="{B272414D-B18A-4D81-997D-E20EBAE48599}" dt="2024-12-22T12:20:56.301" v="6821"/>
          <ac:grpSpMkLst>
            <pc:docMk/>
            <pc:sldMk cId="2635874933" sldId="349"/>
            <ac:grpSpMk id="421" creationId="{3185BACE-C7F5-4303-B9C1-2F6D34D6CC25}"/>
          </ac:grpSpMkLst>
        </pc:grpChg>
        <pc:grpChg chg="mod">
          <ac:chgData name="Lim Kelvin" userId="624f6ae12bb7b72b" providerId="LiveId" clId="{B272414D-B18A-4D81-997D-E20EBAE48599}" dt="2024-12-22T12:20:56.301" v="6821"/>
          <ac:grpSpMkLst>
            <pc:docMk/>
            <pc:sldMk cId="2635874933" sldId="349"/>
            <ac:grpSpMk id="425" creationId="{556B2697-458A-412A-9FAB-D47D72C91C27}"/>
          </ac:grpSpMkLst>
        </pc:grpChg>
        <pc:grpChg chg="mod">
          <ac:chgData name="Lim Kelvin" userId="624f6ae12bb7b72b" providerId="LiveId" clId="{B272414D-B18A-4D81-997D-E20EBAE48599}" dt="2024-12-22T12:20:56.301" v="6821"/>
          <ac:grpSpMkLst>
            <pc:docMk/>
            <pc:sldMk cId="2635874933" sldId="349"/>
            <ac:grpSpMk id="429" creationId="{938839D9-2754-42E1-8F14-1437E98808D7}"/>
          </ac:grpSpMkLst>
        </pc:grpChg>
        <pc:grpChg chg="mod">
          <ac:chgData name="Lim Kelvin" userId="624f6ae12bb7b72b" providerId="LiveId" clId="{B272414D-B18A-4D81-997D-E20EBAE48599}" dt="2024-12-22T12:20:56.301" v="6821"/>
          <ac:grpSpMkLst>
            <pc:docMk/>
            <pc:sldMk cId="2635874933" sldId="349"/>
            <ac:grpSpMk id="433" creationId="{7F3DE97D-BA89-4C81-A260-71309CC21092}"/>
          </ac:grpSpMkLst>
        </pc:grpChg>
        <pc:grpChg chg="mod">
          <ac:chgData name="Lim Kelvin" userId="624f6ae12bb7b72b" providerId="LiveId" clId="{B272414D-B18A-4D81-997D-E20EBAE48599}" dt="2024-12-22T12:20:56.301" v="6821"/>
          <ac:grpSpMkLst>
            <pc:docMk/>
            <pc:sldMk cId="2635874933" sldId="349"/>
            <ac:grpSpMk id="437" creationId="{0D20726A-ACFD-4211-AB96-D9ED26728DA0}"/>
          </ac:grpSpMkLst>
        </pc:grpChg>
        <pc:grpChg chg="mod">
          <ac:chgData name="Lim Kelvin" userId="624f6ae12bb7b72b" providerId="LiveId" clId="{B272414D-B18A-4D81-997D-E20EBAE48599}" dt="2024-12-22T12:20:56.301" v="6821"/>
          <ac:grpSpMkLst>
            <pc:docMk/>
            <pc:sldMk cId="2635874933" sldId="349"/>
            <ac:grpSpMk id="441" creationId="{280F0929-2349-4B55-BE5B-953C627DE585}"/>
          </ac:grpSpMkLst>
        </pc:grpChg>
        <pc:grpChg chg="mod">
          <ac:chgData name="Lim Kelvin" userId="624f6ae12bb7b72b" providerId="LiveId" clId="{B272414D-B18A-4D81-997D-E20EBAE48599}" dt="2024-12-22T12:20:56.301" v="6821"/>
          <ac:grpSpMkLst>
            <pc:docMk/>
            <pc:sldMk cId="2635874933" sldId="349"/>
            <ac:grpSpMk id="445" creationId="{BC0956E1-B426-4107-AF54-D04B8FFFEC29}"/>
          </ac:grpSpMkLst>
        </pc:grpChg>
        <pc:grpChg chg="mod">
          <ac:chgData name="Lim Kelvin" userId="624f6ae12bb7b72b" providerId="LiveId" clId="{B272414D-B18A-4D81-997D-E20EBAE48599}" dt="2024-12-22T12:20:56.301" v="6821"/>
          <ac:grpSpMkLst>
            <pc:docMk/>
            <pc:sldMk cId="2635874933" sldId="349"/>
            <ac:grpSpMk id="449" creationId="{E6E8735F-EA60-4EC1-B518-8575F40122AF}"/>
          </ac:grpSpMkLst>
        </pc:grpChg>
        <pc:grpChg chg="add mod">
          <ac:chgData name="Lim Kelvin" userId="624f6ae12bb7b72b" providerId="LiveId" clId="{B272414D-B18A-4D81-997D-E20EBAE48599}" dt="2024-12-22T12:22:21.587" v="6829" actId="1076"/>
          <ac:grpSpMkLst>
            <pc:docMk/>
            <pc:sldMk cId="2635874933" sldId="349"/>
            <ac:grpSpMk id="456" creationId="{FCC4505A-45FE-4266-98DE-E12EB33EEB94}"/>
          </ac:grpSpMkLst>
        </pc:grpChg>
        <pc:grpChg chg="mod">
          <ac:chgData name="Lim Kelvin" userId="624f6ae12bb7b72b" providerId="LiveId" clId="{B272414D-B18A-4D81-997D-E20EBAE48599}" dt="2024-12-22T12:22:09.729" v="6827"/>
          <ac:grpSpMkLst>
            <pc:docMk/>
            <pc:sldMk cId="2635874933" sldId="349"/>
            <ac:grpSpMk id="457" creationId="{E92B19CD-E401-4D7B-99C4-F3394C4FE706}"/>
          </ac:grpSpMkLst>
        </pc:grpChg>
        <pc:grpChg chg="mod">
          <ac:chgData name="Lim Kelvin" userId="624f6ae12bb7b72b" providerId="LiveId" clId="{B272414D-B18A-4D81-997D-E20EBAE48599}" dt="2024-12-22T12:22:09.729" v="6827"/>
          <ac:grpSpMkLst>
            <pc:docMk/>
            <pc:sldMk cId="2635874933" sldId="349"/>
            <ac:grpSpMk id="458" creationId="{19E2CA65-EF1C-4A66-AC68-DC537A8DF792}"/>
          </ac:grpSpMkLst>
        </pc:grpChg>
        <pc:grpChg chg="mod">
          <ac:chgData name="Lim Kelvin" userId="624f6ae12bb7b72b" providerId="LiveId" clId="{B272414D-B18A-4D81-997D-E20EBAE48599}" dt="2024-12-22T12:22:09.729" v="6827"/>
          <ac:grpSpMkLst>
            <pc:docMk/>
            <pc:sldMk cId="2635874933" sldId="349"/>
            <ac:grpSpMk id="459" creationId="{51BE7D58-322B-4319-9F1E-236098AA2EB6}"/>
          </ac:grpSpMkLst>
        </pc:grpChg>
        <pc:grpChg chg="mod">
          <ac:chgData name="Lim Kelvin" userId="624f6ae12bb7b72b" providerId="LiveId" clId="{B272414D-B18A-4D81-997D-E20EBAE48599}" dt="2024-12-22T12:22:09.729" v="6827"/>
          <ac:grpSpMkLst>
            <pc:docMk/>
            <pc:sldMk cId="2635874933" sldId="349"/>
            <ac:grpSpMk id="460" creationId="{A1FB5BDF-46E2-4A8E-9E81-E69728484E29}"/>
          </ac:grpSpMkLst>
        </pc:grpChg>
        <pc:grpChg chg="mod">
          <ac:chgData name="Lim Kelvin" userId="624f6ae12bb7b72b" providerId="LiveId" clId="{B272414D-B18A-4D81-997D-E20EBAE48599}" dt="2024-12-22T12:22:09.729" v="6827"/>
          <ac:grpSpMkLst>
            <pc:docMk/>
            <pc:sldMk cId="2635874933" sldId="349"/>
            <ac:grpSpMk id="461" creationId="{83944B82-D774-4918-B655-682BC0FA2335}"/>
          </ac:grpSpMkLst>
        </pc:grpChg>
        <pc:grpChg chg="mod">
          <ac:chgData name="Lim Kelvin" userId="624f6ae12bb7b72b" providerId="LiveId" clId="{B272414D-B18A-4D81-997D-E20EBAE48599}" dt="2024-12-22T12:22:09.729" v="6827"/>
          <ac:grpSpMkLst>
            <pc:docMk/>
            <pc:sldMk cId="2635874933" sldId="349"/>
            <ac:grpSpMk id="462" creationId="{9EA25031-C5E4-4091-A0CD-F31B8F672FCE}"/>
          </ac:grpSpMkLst>
        </pc:grpChg>
        <pc:grpChg chg="mod">
          <ac:chgData name="Lim Kelvin" userId="624f6ae12bb7b72b" providerId="LiveId" clId="{B272414D-B18A-4D81-997D-E20EBAE48599}" dt="2024-12-22T12:22:09.729" v="6827"/>
          <ac:grpSpMkLst>
            <pc:docMk/>
            <pc:sldMk cId="2635874933" sldId="349"/>
            <ac:grpSpMk id="463" creationId="{CC1764AC-770E-46A6-8FDE-A35479324DFC}"/>
          </ac:grpSpMkLst>
        </pc:grpChg>
        <pc:grpChg chg="mod">
          <ac:chgData name="Lim Kelvin" userId="624f6ae12bb7b72b" providerId="LiveId" clId="{B272414D-B18A-4D81-997D-E20EBAE48599}" dt="2024-12-22T12:22:09.729" v="6827"/>
          <ac:grpSpMkLst>
            <pc:docMk/>
            <pc:sldMk cId="2635874933" sldId="349"/>
            <ac:grpSpMk id="464" creationId="{1FC29BAE-FE4E-4F1B-A000-294EBCC89C40}"/>
          </ac:grpSpMkLst>
        </pc:grpChg>
        <pc:grpChg chg="mod">
          <ac:chgData name="Lim Kelvin" userId="624f6ae12bb7b72b" providerId="LiveId" clId="{B272414D-B18A-4D81-997D-E20EBAE48599}" dt="2024-12-22T12:22:09.729" v="6827"/>
          <ac:grpSpMkLst>
            <pc:docMk/>
            <pc:sldMk cId="2635874933" sldId="349"/>
            <ac:grpSpMk id="465" creationId="{8FDCA2C2-3853-45EE-B22A-1C03E44B517B}"/>
          </ac:grpSpMkLst>
        </pc:grpChg>
        <pc:grpChg chg="mod">
          <ac:chgData name="Lim Kelvin" userId="624f6ae12bb7b72b" providerId="LiveId" clId="{B272414D-B18A-4D81-997D-E20EBAE48599}" dt="2024-12-22T12:22:09.729" v="6827"/>
          <ac:grpSpMkLst>
            <pc:docMk/>
            <pc:sldMk cId="2635874933" sldId="349"/>
            <ac:grpSpMk id="466" creationId="{934A4218-EBF9-4DBF-B6B8-BE8DD9ED4E96}"/>
          </ac:grpSpMkLst>
        </pc:grpChg>
        <pc:grpChg chg="mod">
          <ac:chgData name="Lim Kelvin" userId="624f6ae12bb7b72b" providerId="LiveId" clId="{B272414D-B18A-4D81-997D-E20EBAE48599}" dt="2024-12-22T12:22:09.729" v="6827"/>
          <ac:grpSpMkLst>
            <pc:docMk/>
            <pc:sldMk cId="2635874933" sldId="349"/>
            <ac:grpSpMk id="467" creationId="{7FE11780-1680-4C2A-8D3C-1795B25E49D0}"/>
          </ac:grpSpMkLst>
        </pc:grpChg>
        <pc:grpChg chg="mod">
          <ac:chgData name="Lim Kelvin" userId="624f6ae12bb7b72b" providerId="LiveId" clId="{B272414D-B18A-4D81-997D-E20EBAE48599}" dt="2024-12-22T12:22:09.729" v="6827"/>
          <ac:grpSpMkLst>
            <pc:docMk/>
            <pc:sldMk cId="2635874933" sldId="349"/>
            <ac:grpSpMk id="468" creationId="{3808629B-154B-4D95-B764-96E6613B26F7}"/>
          </ac:grpSpMkLst>
        </pc:grpChg>
        <pc:grpChg chg="mod">
          <ac:chgData name="Lim Kelvin" userId="624f6ae12bb7b72b" providerId="LiveId" clId="{B272414D-B18A-4D81-997D-E20EBAE48599}" dt="2024-12-22T12:22:09.729" v="6827"/>
          <ac:grpSpMkLst>
            <pc:docMk/>
            <pc:sldMk cId="2635874933" sldId="349"/>
            <ac:grpSpMk id="469" creationId="{AEA26176-B9B2-4CC2-853E-D7505491AC36}"/>
          </ac:grpSpMkLst>
        </pc:grpChg>
        <pc:grpChg chg="mod">
          <ac:chgData name="Lim Kelvin" userId="624f6ae12bb7b72b" providerId="LiveId" clId="{B272414D-B18A-4D81-997D-E20EBAE48599}" dt="2024-12-22T12:22:09.729" v="6827"/>
          <ac:grpSpMkLst>
            <pc:docMk/>
            <pc:sldMk cId="2635874933" sldId="349"/>
            <ac:grpSpMk id="470" creationId="{58553C07-B1DC-44A5-89F8-105D215080CB}"/>
          </ac:grpSpMkLst>
        </pc:grpChg>
        <pc:grpChg chg="mod">
          <ac:chgData name="Lim Kelvin" userId="624f6ae12bb7b72b" providerId="LiveId" clId="{B272414D-B18A-4D81-997D-E20EBAE48599}" dt="2024-12-22T12:22:09.729" v="6827"/>
          <ac:grpSpMkLst>
            <pc:docMk/>
            <pc:sldMk cId="2635874933" sldId="349"/>
            <ac:grpSpMk id="471" creationId="{A433CE5D-13FD-4EDA-AE4B-8D984AA59B8A}"/>
          </ac:grpSpMkLst>
        </pc:grpChg>
        <pc:grpChg chg="mod">
          <ac:chgData name="Lim Kelvin" userId="624f6ae12bb7b72b" providerId="LiveId" clId="{B272414D-B18A-4D81-997D-E20EBAE48599}" dt="2024-12-22T12:22:09.729" v="6827"/>
          <ac:grpSpMkLst>
            <pc:docMk/>
            <pc:sldMk cId="2635874933" sldId="349"/>
            <ac:grpSpMk id="472" creationId="{DC0035B8-165C-4723-A876-8E2004C47649}"/>
          </ac:grpSpMkLst>
        </pc:grpChg>
        <pc:grpChg chg="mod">
          <ac:chgData name="Lim Kelvin" userId="624f6ae12bb7b72b" providerId="LiveId" clId="{B272414D-B18A-4D81-997D-E20EBAE48599}" dt="2024-12-22T12:22:09.729" v="6827"/>
          <ac:grpSpMkLst>
            <pc:docMk/>
            <pc:sldMk cId="2635874933" sldId="349"/>
            <ac:grpSpMk id="473" creationId="{314CE141-F727-41AA-8A0A-4DA0BC913287}"/>
          </ac:grpSpMkLst>
        </pc:grpChg>
        <pc:grpChg chg="mod">
          <ac:chgData name="Lim Kelvin" userId="624f6ae12bb7b72b" providerId="LiveId" clId="{B272414D-B18A-4D81-997D-E20EBAE48599}" dt="2024-12-22T12:22:09.729" v="6827"/>
          <ac:grpSpMkLst>
            <pc:docMk/>
            <pc:sldMk cId="2635874933" sldId="349"/>
            <ac:grpSpMk id="474" creationId="{F0D8CF4E-04C1-41D9-8BD7-75C8D5D091FC}"/>
          </ac:grpSpMkLst>
        </pc:grpChg>
        <pc:grpChg chg="mod">
          <ac:chgData name="Lim Kelvin" userId="624f6ae12bb7b72b" providerId="LiveId" clId="{B272414D-B18A-4D81-997D-E20EBAE48599}" dt="2024-12-22T12:22:09.729" v="6827"/>
          <ac:grpSpMkLst>
            <pc:docMk/>
            <pc:sldMk cId="2635874933" sldId="349"/>
            <ac:grpSpMk id="476" creationId="{C82E3ED0-CADB-4157-8DDE-A5456843234E}"/>
          </ac:grpSpMkLst>
        </pc:grpChg>
        <pc:grpChg chg="mod">
          <ac:chgData name="Lim Kelvin" userId="624f6ae12bb7b72b" providerId="LiveId" clId="{B272414D-B18A-4D81-997D-E20EBAE48599}" dt="2024-12-22T12:22:09.729" v="6827"/>
          <ac:grpSpMkLst>
            <pc:docMk/>
            <pc:sldMk cId="2635874933" sldId="349"/>
            <ac:grpSpMk id="480" creationId="{6B41BE26-EE6E-46F9-8076-FE670B631ED1}"/>
          </ac:grpSpMkLst>
        </pc:grpChg>
        <pc:grpChg chg="mod">
          <ac:chgData name="Lim Kelvin" userId="624f6ae12bb7b72b" providerId="LiveId" clId="{B272414D-B18A-4D81-997D-E20EBAE48599}" dt="2024-12-22T12:22:09.729" v="6827"/>
          <ac:grpSpMkLst>
            <pc:docMk/>
            <pc:sldMk cId="2635874933" sldId="349"/>
            <ac:grpSpMk id="484" creationId="{820EF234-83CA-4A81-9F34-49DD45337E45}"/>
          </ac:grpSpMkLst>
        </pc:grpChg>
        <pc:grpChg chg="mod">
          <ac:chgData name="Lim Kelvin" userId="624f6ae12bb7b72b" providerId="LiveId" clId="{B272414D-B18A-4D81-997D-E20EBAE48599}" dt="2024-12-22T12:22:09.729" v="6827"/>
          <ac:grpSpMkLst>
            <pc:docMk/>
            <pc:sldMk cId="2635874933" sldId="349"/>
            <ac:grpSpMk id="488" creationId="{D3D96876-1C24-4852-A0F8-2B63780A90C1}"/>
          </ac:grpSpMkLst>
        </pc:grpChg>
        <pc:grpChg chg="mod">
          <ac:chgData name="Lim Kelvin" userId="624f6ae12bb7b72b" providerId="LiveId" clId="{B272414D-B18A-4D81-997D-E20EBAE48599}" dt="2024-12-22T12:22:09.729" v="6827"/>
          <ac:grpSpMkLst>
            <pc:docMk/>
            <pc:sldMk cId="2635874933" sldId="349"/>
            <ac:grpSpMk id="492" creationId="{099EB449-5D42-48AB-97ED-D3DD8240AA5D}"/>
          </ac:grpSpMkLst>
        </pc:grpChg>
        <pc:grpChg chg="mod">
          <ac:chgData name="Lim Kelvin" userId="624f6ae12bb7b72b" providerId="LiveId" clId="{B272414D-B18A-4D81-997D-E20EBAE48599}" dt="2024-12-22T12:22:09.729" v="6827"/>
          <ac:grpSpMkLst>
            <pc:docMk/>
            <pc:sldMk cId="2635874933" sldId="349"/>
            <ac:grpSpMk id="496" creationId="{454185E3-6E65-4078-9864-A61682B4FCF3}"/>
          </ac:grpSpMkLst>
        </pc:grpChg>
        <pc:grpChg chg="mod">
          <ac:chgData name="Lim Kelvin" userId="624f6ae12bb7b72b" providerId="LiveId" clId="{B272414D-B18A-4D81-997D-E20EBAE48599}" dt="2024-12-22T12:22:09.729" v="6827"/>
          <ac:grpSpMkLst>
            <pc:docMk/>
            <pc:sldMk cId="2635874933" sldId="349"/>
            <ac:grpSpMk id="500" creationId="{6BD8D5C8-B9AF-4DA2-95B7-EACBBD46B51A}"/>
          </ac:grpSpMkLst>
        </pc:grpChg>
        <pc:grpChg chg="mod">
          <ac:chgData name="Lim Kelvin" userId="624f6ae12bb7b72b" providerId="LiveId" clId="{B272414D-B18A-4D81-997D-E20EBAE48599}" dt="2024-12-22T12:22:09.729" v="6827"/>
          <ac:grpSpMkLst>
            <pc:docMk/>
            <pc:sldMk cId="2635874933" sldId="349"/>
            <ac:grpSpMk id="504" creationId="{0C9291DE-F4D9-42F2-8E43-63147EDF4DF0}"/>
          </ac:grpSpMkLst>
        </pc:grpChg>
        <pc:grpChg chg="mod">
          <ac:chgData name="Lim Kelvin" userId="624f6ae12bb7b72b" providerId="LiveId" clId="{B272414D-B18A-4D81-997D-E20EBAE48599}" dt="2024-12-22T12:22:09.729" v="6827"/>
          <ac:grpSpMkLst>
            <pc:docMk/>
            <pc:sldMk cId="2635874933" sldId="349"/>
            <ac:grpSpMk id="508" creationId="{617F9899-2124-4263-AECD-A250373861C6}"/>
          </ac:grpSpMkLst>
        </pc:grpChg>
        <pc:grpChg chg="mod">
          <ac:chgData name="Lim Kelvin" userId="624f6ae12bb7b72b" providerId="LiveId" clId="{B272414D-B18A-4D81-997D-E20EBAE48599}" dt="2024-12-22T12:22:09.729" v="6827"/>
          <ac:grpSpMkLst>
            <pc:docMk/>
            <pc:sldMk cId="2635874933" sldId="349"/>
            <ac:grpSpMk id="512" creationId="{37A378FE-96CF-4FEE-BC4D-62EE2579B6EB}"/>
          </ac:grpSpMkLst>
        </pc:grpChg>
        <pc:grpChg chg="mod">
          <ac:chgData name="Lim Kelvin" userId="624f6ae12bb7b72b" providerId="LiveId" clId="{B272414D-B18A-4D81-997D-E20EBAE48599}" dt="2024-12-22T12:22:09.729" v="6827"/>
          <ac:grpSpMkLst>
            <pc:docMk/>
            <pc:sldMk cId="2635874933" sldId="349"/>
            <ac:grpSpMk id="516" creationId="{051FA34F-B8E3-4EF3-8F9A-219BBB52FD87}"/>
          </ac:grpSpMkLst>
        </pc:grpChg>
        <pc:grpChg chg="mod">
          <ac:chgData name="Lim Kelvin" userId="624f6ae12bb7b72b" providerId="LiveId" clId="{B272414D-B18A-4D81-997D-E20EBAE48599}" dt="2024-12-22T12:22:09.729" v="6827"/>
          <ac:grpSpMkLst>
            <pc:docMk/>
            <pc:sldMk cId="2635874933" sldId="349"/>
            <ac:grpSpMk id="520" creationId="{0BB19C95-A3BA-459B-B53F-878250E285E2}"/>
          </ac:grpSpMkLst>
        </pc:grpChg>
        <pc:grpChg chg="mod">
          <ac:chgData name="Lim Kelvin" userId="624f6ae12bb7b72b" providerId="LiveId" clId="{B272414D-B18A-4D81-997D-E20EBAE48599}" dt="2024-12-22T12:22:09.729" v="6827"/>
          <ac:grpSpMkLst>
            <pc:docMk/>
            <pc:sldMk cId="2635874933" sldId="349"/>
            <ac:grpSpMk id="524" creationId="{1A6E722A-2DB4-45D3-8E5E-119193AB91BA}"/>
          </ac:grpSpMkLst>
        </pc:grpChg>
        <pc:grpChg chg="mod">
          <ac:chgData name="Lim Kelvin" userId="624f6ae12bb7b72b" providerId="LiveId" clId="{B272414D-B18A-4D81-997D-E20EBAE48599}" dt="2024-12-22T12:22:09.729" v="6827"/>
          <ac:grpSpMkLst>
            <pc:docMk/>
            <pc:sldMk cId="2635874933" sldId="349"/>
            <ac:grpSpMk id="528" creationId="{649DE0EF-C432-43D7-8BE4-B6481F80E6D2}"/>
          </ac:grpSpMkLst>
        </pc:grpChg>
        <pc:grpChg chg="mod">
          <ac:chgData name="Lim Kelvin" userId="624f6ae12bb7b72b" providerId="LiveId" clId="{B272414D-B18A-4D81-997D-E20EBAE48599}" dt="2024-12-22T12:22:09.729" v="6827"/>
          <ac:grpSpMkLst>
            <pc:docMk/>
            <pc:sldMk cId="2635874933" sldId="349"/>
            <ac:grpSpMk id="532" creationId="{40AEF72A-2316-45FE-886C-E44F35C04E75}"/>
          </ac:grpSpMkLst>
        </pc:grpChg>
        <pc:grpChg chg="mod">
          <ac:chgData name="Lim Kelvin" userId="624f6ae12bb7b72b" providerId="LiveId" clId="{B272414D-B18A-4D81-997D-E20EBAE48599}" dt="2024-12-22T12:22:09.729" v="6827"/>
          <ac:grpSpMkLst>
            <pc:docMk/>
            <pc:sldMk cId="2635874933" sldId="349"/>
            <ac:grpSpMk id="536" creationId="{2C990E4C-5ABB-40A0-9E88-9CB11F3895D5}"/>
          </ac:grpSpMkLst>
        </pc:grpChg>
        <pc:grpChg chg="mod">
          <ac:chgData name="Lim Kelvin" userId="624f6ae12bb7b72b" providerId="LiveId" clId="{B272414D-B18A-4D81-997D-E20EBAE48599}" dt="2024-12-22T12:22:09.729" v="6827"/>
          <ac:grpSpMkLst>
            <pc:docMk/>
            <pc:sldMk cId="2635874933" sldId="349"/>
            <ac:grpSpMk id="540" creationId="{B9AF0568-6A92-42ED-BBCF-263111164BB2}"/>
          </ac:grpSpMkLst>
        </pc:grpChg>
        <pc:grpChg chg="mod">
          <ac:chgData name="Lim Kelvin" userId="624f6ae12bb7b72b" providerId="LiveId" clId="{B272414D-B18A-4D81-997D-E20EBAE48599}" dt="2024-12-22T12:22:09.729" v="6827"/>
          <ac:grpSpMkLst>
            <pc:docMk/>
            <pc:sldMk cId="2635874933" sldId="349"/>
            <ac:grpSpMk id="544" creationId="{DB07FB9E-B5D2-4917-9984-025BB195C57E}"/>
          </ac:grpSpMkLst>
        </pc:grpChg>
        <pc:grpChg chg="add mod">
          <ac:chgData name="Lim Kelvin" userId="624f6ae12bb7b72b" providerId="LiveId" clId="{B272414D-B18A-4D81-997D-E20EBAE48599}" dt="2024-12-22T12:22:31.248" v="6832" actId="1076"/>
          <ac:grpSpMkLst>
            <pc:docMk/>
            <pc:sldMk cId="2635874933" sldId="349"/>
            <ac:grpSpMk id="547" creationId="{A9A83824-7111-43D4-9FAE-488E9B8D761A}"/>
          </ac:grpSpMkLst>
        </pc:grpChg>
        <pc:grpChg chg="mod">
          <ac:chgData name="Lim Kelvin" userId="624f6ae12bb7b72b" providerId="LiveId" clId="{B272414D-B18A-4D81-997D-E20EBAE48599}" dt="2024-12-22T12:22:27.338" v="6831"/>
          <ac:grpSpMkLst>
            <pc:docMk/>
            <pc:sldMk cId="2635874933" sldId="349"/>
            <ac:grpSpMk id="551" creationId="{B0C3CCDF-DBF8-4DF7-94AC-EDB269F81701}"/>
          </ac:grpSpMkLst>
        </pc:grpChg>
        <pc:grpChg chg="mod">
          <ac:chgData name="Lim Kelvin" userId="624f6ae12bb7b72b" providerId="LiveId" clId="{B272414D-B18A-4D81-997D-E20EBAE48599}" dt="2024-12-22T12:22:27.338" v="6831"/>
          <ac:grpSpMkLst>
            <pc:docMk/>
            <pc:sldMk cId="2635874933" sldId="349"/>
            <ac:grpSpMk id="553" creationId="{0B252654-D741-4023-86A7-DB5BBC8FB4F8}"/>
          </ac:grpSpMkLst>
        </pc:grpChg>
        <pc:grpChg chg="mod">
          <ac:chgData name="Lim Kelvin" userId="624f6ae12bb7b72b" providerId="LiveId" clId="{B272414D-B18A-4D81-997D-E20EBAE48599}" dt="2024-12-22T12:22:27.338" v="6831"/>
          <ac:grpSpMkLst>
            <pc:docMk/>
            <pc:sldMk cId="2635874933" sldId="349"/>
            <ac:grpSpMk id="554" creationId="{C7EA3E58-BA84-4A26-A623-0945153616DB}"/>
          </ac:grpSpMkLst>
        </pc:grpChg>
        <pc:grpChg chg="mod">
          <ac:chgData name="Lim Kelvin" userId="624f6ae12bb7b72b" providerId="LiveId" clId="{B272414D-B18A-4D81-997D-E20EBAE48599}" dt="2024-12-22T12:22:27.338" v="6831"/>
          <ac:grpSpMkLst>
            <pc:docMk/>
            <pc:sldMk cId="2635874933" sldId="349"/>
            <ac:grpSpMk id="555" creationId="{5A42546E-7ECA-45A4-ADD2-293F32BF893E}"/>
          </ac:grpSpMkLst>
        </pc:grpChg>
        <pc:grpChg chg="mod">
          <ac:chgData name="Lim Kelvin" userId="624f6ae12bb7b72b" providerId="LiveId" clId="{B272414D-B18A-4D81-997D-E20EBAE48599}" dt="2024-12-22T12:22:27.338" v="6831"/>
          <ac:grpSpMkLst>
            <pc:docMk/>
            <pc:sldMk cId="2635874933" sldId="349"/>
            <ac:grpSpMk id="556" creationId="{07F4058F-F9E7-4860-91C4-6D742ECD8172}"/>
          </ac:grpSpMkLst>
        </pc:grpChg>
        <pc:grpChg chg="mod">
          <ac:chgData name="Lim Kelvin" userId="624f6ae12bb7b72b" providerId="LiveId" clId="{B272414D-B18A-4D81-997D-E20EBAE48599}" dt="2024-12-22T12:22:27.338" v="6831"/>
          <ac:grpSpMkLst>
            <pc:docMk/>
            <pc:sldMk cId="2635874933" sldId="349"/>
            <ac:grpSpMk id="557" creationId="{CD1BEF06-4D80-472B-A33E-31A3A8229E4F}"/>
          </ac:grpSpMkLst>
        </pc:grpChg>
        <pc:grpChg chg="mod">
          <ac:chgData name="Lim Kelvin" userId="624f6ae12bb7b72b" providerId="LiveId" clId="{B272414D-B18A-4D81-997D-E20EBAE48599}" dt="2024-12-22T12:22:27.338" v="6831"/>
          <ac:grpSpMkLst>
            <pc:docMk/>
            <pc:sldMk cId="2635874933" sldId="349"/>
            <ac:grpSpMk id="558" creationId="{7DA02E96-3012-4ECA-AC4D-16BE84EF06BF}"/>
          </ac:grpSpMkLst>
        </pc:grpChg>
        <pc:grpChg chg="mod">
          <ac:chgData name="Lim Kelvin" userId="624f6ae12bb7b72b" providerId="LiveId" clId="{B272414D-B18A-4D81-997D-E20EBAE48599}" dt="2024-12-22T12:22:27.338" v="6831"/>
          <ac:grpSpMkLst>
            <pc:docMk/>
            <pc:sldMk cId="2635874933" sldId="349"/>
            <ac:grpSpMk id="559" creationId="{3C580FA7-E0AA-4D47-B5E9-DB63378505B9}"/>
          </ac:grpSpMkLst>
        </pc:grpChg>
        <pc:grpChg chg="mod">
          <ac:chgData name="Lim Kelvin" userId="624f6ae12bb7b72b" providerId="LiveId" clId="{B272414D-B18A-4D81-997D-E20EBAE48599}" dt="2024-12-22T12:22:27.338" v="6831"/>
          <ac:grpSpMkLst>
            <pc:docMk/>
            <pc:sldMk cId="2635874933" sldId="349"/>
            <ac:grpSpMk id="560" creationId="{8D781BC6-E737-4FD1-A016-DA862BD8287A}"/>
          </ac:grpSpMkLst>
        </pc:grpChg>
        <pc:grpChg chg="mod">
          <ac:chgData name="Lim Kelvin" userId="624f6ae12bb7b72b" providerId="LiveId" clId="{B272414D-B18A-4D81-997D-E20EBAE48599}" dt="2024-12-22T12:22:27.338" v="6831"/>
          <ac:grpSpMkLst>
            <pc:docMk/>
            <pc:sldMk cId="2635874933" sldId="349"/>
            <ac:grpSpMk id="561" creationId="{154ABFD5-B648-4641-925E-08F1890A2D72}"/>
          </ac:grpSpMkLst>
        </pc:grpChg>
        <pc:grpChg chg="mod">
          <ac:chgData name="Lim Kelvin" userId="624f6ae12bb7b72b" providerId="LiveId" clId="{B272414D-B18A-4D81-997D-E20EBAE48599}" dt="2024-12-22T12:22:27.338" v="6831"/>
          <ac:grpSpMkLst>
            <pc:docMk/>
            <pc:sldMk cId="2635874933" sldId="349"/>
            <ac:grpSpMk id="562" creationId="{316B930E-6B3F-4F45-8D58-8FFE335460FF}"/>
          </ac:grpSpMkLst>
        </pc:grpChg>
        <pc:grpChg chg="mod">
          <ac:chgData name="Lim Kelvin" userId="624f6ae12bb7b72b" providerId="LiveId" clId="{B272414D-B18A-4D81-997D-E20EBAE48599}" dt="2024-12-22T12:22:27.338" v="6831"/>
          <ac:grpSpMkLst>
            <pc:docMk/>
            <pc:sldMk cId="2635874933" sldId="349"/>
            <ac:grpSpMk id="564" creationId="{2927A7A8-62AF-4CDE-946E-567765C50D4D}"/>
          </ac:grpSpMkLst>
        </pc:grpChg>
        <pc:grpChg chg="mod">
          <ac:chgData name="Lim Kelvin" userId="624f6ae12bb7b72b" providerId="LiveId" clId="{B272414D-B18A-4D81-997D-E20EBAE48599}" dt="2024-12-22T12:22:27.338" v="6831"/>
          <ac:grpSpMkLst>
            <pc:docMk/>
            <pc:sldMk cId="2635874933" sldId="349"/>
            <ac:grpSpMk id="565" creationId="{844D7890-3573-468B-82FB-40D9FA079FA5}"/>
          </ac:grpSpMkLst>
        </pc:grpChg>
        <pc:grpChg chg="mod">
          <ac:chgData name="Lim Kelvin" userId="624f6ae12bb7b72b" providerId="LiveId" clId="{B272414D-B18A-4D81-997D-E20EBAE48599}" dt="2024-12-22T12:22:27.338" v="6831"/>
          <ac:grpSpMkLst>
            <pc:docMk/>
            <pc:sldMk cId="2635874933" sldId="349"/>
            <ac:grpSpMk id="566" creationId="{9FD88F2D-784B-40B7-AA50-1880C9095781}"/>
          </ac:grpSpMkLst>
        </pc:grpChg>
        <pc:grpChg chg="mod">
          <ac:chgData name="Lim Kelvin" userId="624f6ae12bb7b72b" providerId="LiveId" clId="{B272414D-B18A-4D81-997D-E20EBAE48599}" dt="2024-12-22T12:22:27.338" v="6831"/>
          <ac:grpSpMkLst>
            <pc:docMk/>
            <pc:sldMk cId="2635874933" sldId="349"/>
            <ac:grpSpMk id="567" creationId="{F528C820-117A-4E55-8AF5-4FE234A7C811}"/>
          </ac:grpSpMkLst>
        </pc:grpChg>
        <pc:grpChg chg="mod">
          <ac:chgData name="Lim Kelvin" userId="624f6ae12bb7b72b" providerId="LiveId" clId="{B272414D-B18A-4D81-997D-E20EBAE48599}" dt="2024-12-22T12:22:27.338" v="6831"/>
          <ac:grpSpMkLst>
            <pc:docMk/>
            <pc:sldMk cId="2635874933" sldId="349"/>
            <ac:grpSpMk id="569" creationId="{5FB69FD5-F387-460C-B532-6B43EC4EF892}"/>
          </ac:grpSpMkLst>
        </pc:grpChg>
        <pc:grpChg chg="mod">
          <ac:chgData name="Lim Kelvin" userId="624f6ae12bb7b72b" providerId="LiveId" clId="{B272414D-B18A-4D81-997D-E20EBAE48599}" dt="2024-12-22T12:22:27.338" v="6831"/>
          <ac:grpSpMkLst>
            <pc:docMk/>
            <pc:sldMk cId="2635874933" sldId="349"/>
            <ac:grpSpMk id="570" creationId="{175C9CF2-0387-4903-957D-22819DC6240A}"/>
          </ac:grpSpMkLst>
        </pc:grpChg>
        <pc:grpChg chg="mod">
          <ac:chgData name="Lim Kelvin" userId="624f6ae12bb7b72b" providerId="LiveId" clId="{B272414D-B18A-4D81-997D-E20EBAE48599}" dt="2024-12-22T12:22:27.338" v="6831"/>
          <ac:grpSpMkLst>
            <pc:docMk/>
            <pc:sldMk cId="2635874933" sldId="349"/>
            <ac:grpSpMk id="571" creationId="{71BE107E-E63F-41B3-A64E-727B8EEFCB5F}"/>
          </ac:grpSpMkLst>
        </pc:grpChg>
        <pc:grpChg chg="mod">
          <ac:chgData name="Lim Kelvin" userId="624f6ae12bb7b72b" providerId="LiveId" clId="{B272414D-B18A-4D81-997D-E20EBAE48599}" dt="2024-12-22T12:22:27.338" v="6831"/>
          <ac:grpSpMkLst>
            <pc:docMk/>
            <pc:sldMk cId="2635874933" sldId="349"/>
            <ac:grpSpMk id="573" creationId="{B8611100-AB39-437D-9D22-644CBC24753A}"/>
          </ac:grpSpMkLst>
        </pc:grpChg>
        <pc:grpChg chg="mod">
          <ac:chgData name="Lim Kelvin" userId="624f6ae12bb7b72b" providerId="LiveId" clId="{B272414D-B18A-4D81-997D-E20EBAE48599}" dt="2024-12-22T12:22:27.338" v="6831"/>
          <ac:grpSpMkLst>
            <pc:docMk/>
            <pc:sldMk cId="2635874933" sldId="349"/>
            <ac:grpSpMk id="574" creationId="{E10F3217-FC45-4D84-9C1E-5BE2A0C6D5BC}"/>
          </ac:grpSpMkLst>
        </pc:grpChg>
        <pc:grpChg chg="mod">
          <ac:chgData name="Lim Kelvin" userId="624f6ae12bb7b72b" providerId="LiveId" clId="{B272414D-B18A-4D81-997D-E20EBAE48599}" dt="2024-12-22T12:22:27.338" v="6831"/>
          <ac:grpSpMkLst>
            <pc:docMk/>
            <pc:sldMk cId="2635874933" sldId="349"/>
            <ac:grpSpMk id="575" creationId="{EEA77ED1-3D6F-4551-9E4B-9CCA7B59F012}"/>
          </ac:grpSpMkLst>
        </pc:grpChg>
        <pc:grpChg chg="mod">
          <ac:chgData name="Lim Kelvin" userId="624f6ae12bb7b72b" providerId="LiveId" clId="{B272414D-B18A-4D81-997D-E20EBAE48599}" dt="2024-12-22T12:22:27.338" v="6831"/>
          <ac:grpSpMkLst>
            <pc:docMk/>
            <pc:sldMk cId="2635874933" sldId="349"/>
            <ac:grpSpMk id="576" creationId="{D47A2B72-6AF9-4AA7-B556-7A6B44C1EED3}"/>
          </ac:grpSpMkLst>
        </pc:grpChg>
        <pc:grpChg chg="mod">
          <ac:chgData name="Lim Kelvin" userId="624f6ae12bb7b72b" providerId="LiveId" clId="{B272414D-B18A-4D81-997D-E20EBAE48599}" dt="2024-12-22T12:22:27.338" v="6831"/>
          <ac:grpSpMkLst>
            <pc:docMk/>
            <pc:sldMk cId="2635874933" sldId="349"/>
            <ac:grpSpMk id="577" creationId="{2B1302C0-7BE2-4E58-B5A7-EFAEF6E2DB84}"/>
          </ac:grpSpMkLst>
        </pc:grpChg>
        <pc:grpChg chg="mod">
          <ac:chgData name="Lim Kelvin" userId="624f6ae12bb7b72b" providerId="LiveId" clId="{B272414D-B18A-4D81-997D-E20EBAE48599}" dt="2024-12-22T12:22:27.338" v="6831"/>
          <ac:grpSpMkLst>
            <pc:docMk/>
            <pc:sldMk cId="2635874933" sldId="349"/>
            <ac:grpSpMk id="578" creationId="{ADA81770-054F-48FC-BD75-2CC4947069A6}"/>
          </ac:grpSpMkLst>
        </pc:grpChg>
        <pc:grpChg chg="mod">
          <ac:chgData name="Lim Kelvin" userId="624f6ae12bb7b72b" providerId="LiveId" clId="{B272414D-B18A-4D81-997D-E20EBAE48599}" dt="2024-12-22T12:22:27.338" v="6831"/>
          <ac:grpSpMkLst>
            <pc:docMk/>
            <pc:sldMk cId="2635874933" sldId="349"/>
            <ac:grpSpMk id="579" creationId="{564F9FAF-12E7-41B5-BC0E-F1A90F65C5F5}"/>
          </ac:grpSpMkLst>
        </pc:grpChg>
        <pc:grpChg chg="mod">
          <ac:chgData name="Lim Kelvin" userId="624f6ae12bb7b72b" providerId="LiveId" clId="{B272414D-B18A-4D81-997D-E20EBAE48599}" dt="2024-12-22T12:22:27.338" v="6831"/>
          <ac:grpSpMkLst>
            <pc:docMk/>
            <pc:sldMk cId="2635874933" sldId="349"/>
            <ac:grpSpMk id="581" creationId="{288B6E92-2E37-4CF1-A27F-1B3794E4D174}"/>
          </ac:grpSpMkLst>
        </pc:grpChg>
        <pc:grpChg chg="mod">
          <ac:chgData name="Lim Kelvin" userId="624f6ae12bb7b72b" providerId="LiveId" clId="{B272414D-B18A-4D81-997D-E20EBAE48599}" dt="2024-12-22T12:22:27.338" v="6831"/>
          <ac:grpSpMkLst>
            <pc:docMk/>
            <pc:sldMk cId="2635874933" sldId="349"/>
            <ac:grpSpMk id="585" creationId="{F7119F2F-279F-439C-88BA-F5119417A3B0}"/>
          </ac:grpSpMkLst>
        </pc:grpChg>
        <pc:grpChg chg="mod">
          <ac:chgData name="Lim Kelvin" userId="624f6ae12bb7b72b" providerId="LiveId" clId="{B272414D-B18A-4D81-997D-E20EBAE48599}" dt="2024-12-22T12:22:27.338" v="6831"/>
          <ac:grpSpMkLst>
            <pc:docMk/>
            <pc:sldMk cId="2635874933" sldId="349"/>
            <ac:grpSpMk id="589" creationId="{C648E169-507A-4650-BEF7-476427DA08F7}"/>
          </ac:grpSpMkLst>
        </pc:grpChg>
        <pc:grpChg chg="mod">
          <ac:chgData name="Lim Kelvin" userId="624f6ae12bb7b72b" providerId="LiveId" clId="{B272414D-B18A-4D81-997D-E20EBAE48599}" dt="2024-12-22T12:22:27.338" v="6831"/>
          <ac:grpSpMkLst>
            <pc:docMk/>
            <pc:sldMk cId="2635874933" sldId="349"/>
            <ac:grpSpMk id="593" creationId="{57317398-6B53-4040-881E-A8122E205DA0}"/>
          </ac:grpSpMkLst>
        </pc:grpChg>
        <pc:grpChg chg="mod">
          <ac:chgData name="Lim Kelvin" userId="624f6ae12bb7b72b" providerId="LiveId" clId="{B272414D-B18A-4D81-997D-E20EBAE48599}" dt="2024-12-22T12:22:27.338" v="6831"/>
          <ac:grpSpMkLst>
            <pc:docMk/>
            <pc:sldMk cId="2635874933" sldId="349"/>
            <ac:grpSpMk id="597" creationId="{720A81E3-EEC8-480F-887A-0A50FA7B7C9F}"/>
          </ac:grpSpMkLst>
        </pc:grpChg>
        <pc:grpChg chg="mod">
          <ac:chgData name="Lim Kelvin" userId="624f6ae12bb7b72b" providerId="LiveId" clId="{B272414D-B18A-4D81-997D-E20EBAE48599}" dt="2024-12-22T12:22:27.338" v="6831"/>
          <ac:grpSpMkLst>
            <pc:docMk/>
            <pc:sldMk cId="2635874933" sldId="349"/>
            <ac:grpSpMk id="601" creationId="{360683E0-15CB-4A65-9D3E-35DAE1407540}"/>
          </ac:grpSpMkLst>
        </pc:grpChg>
        <pc:grpChg chg="mod">
          <ac:chgData name="Lim Kelvin" userId="624f6ae12bb7b72b" providerId="LiveId" clId="{B272414D-B18A-4D81-997D-E20EBAE48599}" dt="2024-12-22T12:22:27.338" v="6831"/>
          <ac:grpSpMkLst>
            <pc:docMk/>
            <pc:sldMk cId="2635874933" sldId="349"/>
            <ac:grpSpMk id="605" creationId="{40887DF1-B999-4089-B9B2-53C877FC88F5}"/>
          </ac:grpSpMkLst>
        </pc:grpChg>
        <pc:grpChg chg="mod">
          <ac:chgData name="Lim Kelvin" userId="624f6ae12bb7b72b" providerId="LiveId" clId="{B272414D-B18A-4D81-997D-E20EBAE48599}" dt="2024-12-22T12:22:27.338" v="6831"/>
          <ac:grpSpMkLst>
            <pc:docMk/>
            <pc:sldMk cId="2635874933" sldId="349"/>
            <ac:grpSpMk id="609" creationId="{43AF563F-D8DC-4667-B799-AF1F068AF5E7}"/>
          </ac:grpSpMkLst>
        </pc:grpChg>
        <pc:grpChg chg="mod">
          <ac:chgData name="Lim Kelvin" userId="624f6ae12bb7b72b" providerId="LiveId" clId="{B272414D-B18A-4D81-997D-E20EBAE48599}" dt="2024-12-22T12:22:27.338" v="6831"/>
          <ac:grpSpMkLst>
            <pc:docMk/>
            <pc:sldMk cId="2635874933" sldId="349"/>
            <ac:grpSpMk id="613" creationId="{9D8ECCA8-32DE-4ABE-8B25-C65DCDC2CA6A}"/>
          </ac:grpSpMkLst>
        </pc:grpChg>
        <pc:grpChg chg="mod">
          <ac:chgData name="Lim Kelvin" userId="624f6ae12bb7b72b" providerId="LiveId" clId="{B272414D-B18A-4D81-997D-E20EBAE48599}" dt="2024-12-22T12:22:27.338" v="6831"/>
          <ac:grpSpMkLst>
            <pc:docMk/>
            <pc:sldMk cId="2635874933" sldId="349"/>
            <ac:grpSpMk id="617" creationId="{383B2AC1-0B48-485C-BEB4-EA50B341D5B9}"/>
          </ac:grpSpMkLst>
        </pc:grpChg>
        <pc:grpChg chg="mod">
          <ac:chgData name="Lim Kelvin" userId="624f6ae12bb7b72b" providerId="LiveId" clId="{B272414D-B18A-4D81-997D-E20EBAE48599}" dt="2024-12-22T12:22:27.338" v="6831"/>
          <ac:grpSpMkLst>
            <pc:docMk/>
            <pc:sldMk cId="2635874933" sldId="349"/>
            <ac:grpSpMk id="621" creationId="{27E3CCFD-46E1-4665-BC1B-2B42B4EC806F}"/>
          </ac:grpSpMkLst>
        </pc:grpChg>
        <pc:grpChg chg="mod">
          <ac:chgData name="Lim Kelvin" userId="624f6ae12bb7b72b" providerId="LiveId" clId="{B272414D-B18A-4D81-997D-E20EBAE48599}" dt="2024-12-22T12:22:27.338" v="6831"/>
          <ac:grpSpMkLst>
            <pc:docMk/>
            <pc:sldMk cId="2635874933" sldId="349"/>
            <ac:grpSpMk id="625" creationId="{FC935340-6306-42C4-96BA-DD96CAFD9A75}"/>
          </ac:grpSpMkLst>
        </pc:grpChg>
        <pc:grpChg chg="mod">
          <ac:chgData name="Lim Kelvin" userId="624f6ae12bb7b72b" providerId="LiveId" clId="{B272414D-B18A-4D81-997D-E20EBAE48599}" dt="2024-12-22T12:22:27.338" v="6831"/>
          <ac:grpSpMkLst>
            <pc:docMk/>
            <pc:sldMk cId="2635874933" sldId="349"/>
            <ac:grpSpMk id="629" creationId="{A5EB5611-4D8D-49A6-B5F2-8CB289434BCE}"/>
          </ac:grpSpMkLst>
        </pc:grpChg>
        <pc:grpChg chg="mod">
          <ac:chgData name="Lim Kelvin" userId="624f6ae12bb7b72b" providerId="LiveId" clId="{B272414D-B18A-4D81-997D-E20EBAE48599}" dt="2024-12-22T12:22:27.338" v="6831"/>
          <ac:grpSpMkLst>
            <pc:docMk/>
            <pc:sldMk cId="2635874933" sldId="349"/>
            <ac:grpSpMk id="633" creationId="{146BF297-FF52-4B3B-BF9A-3D047585C89E}"/>
          </ac:grpSpMkLst>
        </pc:grpChg>
        <pc:grpChg chg="mod">
          <ac:chgData name="Lim Kelvin" userId="624f6ae12bb7b72b" providerId="LiveId" clId="{B272414D-B18A-4D81-997D-E20EBAE48599}" dt="2024-12-22T12:22:27.338" v="6831"/>
          <ac:grpSpMkLst>
            <pc:docMk/>
            <pc:sldMk cId="2635874933" sldId="349"/>
            <ac:grpSpMk id="637" creationId="{F371970A-C0DE-4FC1-AA09-53D277EDD4D1}"/>
          </ac:grpSpMkLst>
        </pc:grpChg>
        <pc:grpChg chg="mod">
          <ac:chgData name="Lim Kelvin" userId="624f6ae12bb7b72b" providerId="LiveId" clId="{B272414D-B18A-4D81-997D-E20EBAE48599}" dt="2024-12-22T12:22:27.338" v="6831"/>
          <ac:grpSpMkLst>
            <pc:docMk/>
            <pc:sldMk cId="2635874933" sldId="349"/>
            <ac:grpSpMk id="641" creationId="{747F706F-BAF9-4034-9376-22D73B428990}"/>
          </ac:grpSpMkLst>
        </pc:grpChg>
        <pc:grpChg chg="mod">
          <ac:chgData name="Lim Kelvin" userId="624f6ae12bb7b72b" providerId="LiveId" clId="{B272414D-B18A-4D81-997D-E20EBAE48599}" dt="2024-12-22T12:22:27.338" v="6831"/>
          <ac:grpSpMkLst>
            <pc:docMk/>
            <pc:sldMk cId="2635874933" sldId="349"/>
            <ac:grpSpMk id="645" creationId="{7C06DE46-971A-4306-B22B-468BB754723E}"/>
          </ac:grpSpMkLst>
        </pc:grpChg>
        <pc:grpChg chg="mod">
          <ac:chgData name="Lim Kelvin" userId="624f6ae12bb7b72b" providerId="LiveId" clId="{B272414D-B18A-4D81-997D-E20EBAE48599}" dt="2024-12-22T12:22:27.338" v="6831"/>
          <ac:grpSpMkLst>
            <pc:docMk/>
            <pc:sldMk cId="2635874933" sldId="349"/>
            <ac:grpSpMk id="649" creationId="{5937F2FB-5E3C-4F9F-B8CB-78DEFBC14BD0}"/>
          </ac:grpSpMkLst>
        </pc:grpChg>
        <pc:grpChg chg="mod">
          <ac:chgData name="Lim Kelvin" userId="624f6ae12bb7b72b" providerId="LiveId" clId="{B272414D-B18A-4D81-997D-E20EBAE48599}" dt="2024-12-22T12:22:27.338" v="6831"/>
          <ac:grpSpMkLst>
            <pc:docMk/>
            <pc:sldMk cId="2635874933" sldId="349"/>
            <ac:grpSpMk id="653" creationId="{50A772E6-888E-4CE1-80AC-A7A9013052B1}"/>
          </ac:grpSpMkLst>
        </pc:grpChg>
        <pc:grpChg chg="mod">
          <ac:chgData name="Lim Kelvin" userId="624f6ae12bb7b72b" providerId="LiveId" clId="{B272414D-B18A-4D81-997D-E20EBAE48599}" dt="2024-12-22T12:22:27.338" v="6831"/>
          <ac:grpSpMkLst>
            <pc:docMk/>
            <pc:sldMk cId="2635874933" sldId="349"/>
            <ac:grpSpMk id="657" creationId="{BA75CA55-BC85-45F5-A5FF-9E6005903BC3}"/>
          </ac:grpSpMkLst>
        </pc:grpChg>
        <pc:grpChg chg="mod">
          <ac:chgData name="Lim Kelvin" userId="624f6ae12bb7b72b" providerId="LiveId" clId="{B272414D-B18A-4D81-997D-E20EBAE48599}" dt="2024-12-22T12:22:27.338" v="6831"/>
          <ac:grpSpMkLst>
            <pc:docMk/>
            <pc:sldMk cId="2635874933" sldId="349"/>
            <ac:grpSpMk id="661" creationId="{084D9CD9-ED4D-4FB9-AF99-EB6761A64CAA}"/>
          </ac:grpSpMkLst>
        </pc:grpChg>
        <pc:grpChg chg="mod">
          <ac:chgData name="Lim Kelvin" userId="624f6ae12bb7b72b" providerId="LiveId" clId="{B272414D-B18A-4D81-997D-E20EBAE48599}" dt="2024-12-22T12:22:27.338" v="6831"/>
          <ac:grpSpMkLst>
            <pc:docMk/>
            <pc:sldMk cId="2635874933" sldId="349"/>
            <ac:grpSpMk id="665" creationId="{FF462832-A294-4F66-8B0D-A20BE94212A0}"/>
          </ac:grpSpMkLst>
        </pc:grpChg>
        <pc:grpChg chg="mod">
          <ac:chgData name="Lim Kelvin" userId="624f6ae12bb7b72b" providerId="LiveId" clId="{B272414D-B18A-4D81-997D-E20EBAE48599}" dt="2024-12-22T12:22:27.338" v="6831"/>
          <ac:grpSpMkLst>
            <pc:docMk/>
            <pc:sldMk cId="2635874933" sldId="349"/>
            <ac:grpSpMk id="669" creationId="{53A5B107-A79B-4A5B-B47D-A728416A5BF6}"/>
          </ac:grpSpMkLst>
        </pc:grpChg>
        <pc:grpChg chg="add mod">
          <ac:chgData name="Lim Kelvin" userId="624f6ae12bb7b72b" providerId="LiveId" clId="{B272414D-B18A-4D81-997D-E20EBAE48599}" dt="2024-12-22T12:22:34.430" v="6834" actId="1076"/>
          <ac:grpSpMkLst>
            <pc:docMk/>
            <pc:sldMk cId="2635874933" sldId="349"/>
            <ac:grpSpMk id="676" creationId="{DA30FBD1-88EF-4DD0-AA78-923980664BDF}"/>
          </ac:grpSpMkLst>
        </pc:grpChg>
        <pc:grpChg chg="mod">
          <ac:chgData name="Lim Kelvin" userId="624f6ae12bb7b72b" providerId="LiveId" clId="{B272414D-B18A-4D81-997D-E20EBAE48599}" dt="2024-12-22T12:22:32.078" v="6833"/>
          <ac:grpSpMkLst>
            <pc:docMk/>
            <pc:sldMk cId="2635874933" sldId="349"/>
            <ac:grpSpMk id="677" creationId="{865591C8-9BD4-4DD1-B7C5-555668F6CC76}"/>
          </ac:grpSpMkLst>
        </pc:grpChg>
        <pc:grpChg chg="mod">
          <ac:chgData name="Lim Kelvin" userId="624f6ae12bb7b72b" providerId="LiveId" clId="{B272414D-B18A-4D81-997D-E20EBAE48599}" dt="2024-12-22T12:22:32.078" v="6833"/>
          <ac:grpSpMkLst>
            <pc:docMk/>
            <pc:sldMk cId="2635874933" sldId="349"/>
            <ac:grpSpMk id="678" creationId="{192117FE-A9E6-4FAA-AF08-F60FF0063C7C}"/>
          </ac:grpSpMkLst>
        </pc:grpChg>
        <pc:grpChg chg="mod">
          <ac:chgData name="Lim Kelvin" userId="624f6ae12bb7b72b" providerId="LiveId" clId="{B272414D-B18A-4D81-997D-E20EBAE48599}" dt="2024-12-22T12:22:32.078" v="6833"/>
          <ac:grpSpMkLst>
            <pc:docMk/>
            <pc:sldMk cId="2635874933" sldId="349"/>
            <ac:grpSpMk id="679" creationId="{776F911C-3E23-48F4-A108-AA252A53049A}"/>
          </ac:grpSpMkLst>
        </pc:grpChg>
        <pc:grpChg chg="mod">
          <ac:chgData name="Lim Kelvin" userId="624f6ae12bb7b72b" providerId="LiveId" clId="{B272414D-B18A-4D81-997D-E20EBAE48599}" dt="2024-12-22T12:22:32.078" v="6833"/>
          <ac:grpSpMkLst>
            <pc:docMk/>
            <pc:sldMk cId="2635874933" sldId="349"/>
            <ac:grpSpMk id="680" creationId="{0FF41F91-4D87-4390-8A15-C0646985C57B}"/>
          </ac:grpSpMkLst>
        </pc:grpChg>
        <pc:grpChg chg="mod">
          <ac:chgData name="Lim Kelvin" userId="624f6ae12bb7b72b" providerId="LiveId" clId="{B272414D-B18A-4D81-997D-E20EBAE48599}" dt="2024-12-22T12:22:32.078" v="6833"/>
          <ac:grpSpMkLst>
            <pc:docMk/>
            <pc:sldMk cId="2635874933" sldId="349"/>
            <ac:grpSpMk id="681" creationId="{1AE82C66-D727-43EC-8B3E-8D647E1D1D57}"/>
          </ac:grpSpMkLst>
        </pc:grpChg>
        <pc:grpChg chg="mod">
          <ac:chgData name="Lim Kelvin" userId="624f6ae12bb7b72b" providerId="LiveId" clId="{B272414D-B18A-4D81-997D-E20EBAE48599}" dt="2024-12-22T12:22:32.078" v="6833"/>
          <ac:grpSpMkLst>
            <pc:docMk/>
            <pc:sldMk cId="2635874933" sldId="349"/>
            <ac:grpSpMk id="682" creationId="{AA4CCC9B-2EDC-4E69-9C34-F687F040C6EF}"/>
          </ac:grpSpMkLst>
        </pc:grpChg>
        <pc:grpChg chg="mod">
          <ac:chgData name="Lim Kelvin" userId="624f6ae12bb7b72b" providerId="LiveId" clId="{B272414D-B18A-4D81-997D-E20EBAE48599}" dt="2024-12-22T12:22:32.078" v="6833"/>
          <ac:grpSpMkLst>
            <pc:docMk/>
            <pc:sldMk cId="2635874933" sldId="349"/>
            <ac:grpSpMk id="683" creationId="{327F292E-8606-4BA6-A664-D4BE114A897E}"/>
          </ac:grpSpMkLst>
        </pc:grpChg>
        <pc:grpChg chg="mod">
          <ac:chgData name="Lim Kelvin" userId="624f6ae12bb7b72b" providerId="LiveId" clId="{B272414D-B18A-4D81-997D-E20EBAE48599}" dt="2024-12-22T12:22:32.078" v="6833"/>
          <ac:grpSpMkLst>
            <pc:docMk/>
            <pc:sldMk cId="2635874933" sldId="349"/>
            <ac:grpSpMk id="684" creationId="{BAF00138-2921-45B3-87DC-D415B4EB1C2A}"/>
          </ac:grpSpMkLst>
        </pc:grpChg>
        <pc:grpChg chg="mod">
          <ac:chgData name="Lim Kelvin" userId="624f6ae12bb7b72b" providerId="LiveId" clId="{B272414D-B18A-4D81-997D-E20EBAE48599}" dt="2024-12-22T12:22:32.078" v="6833"/>
          <ac:grpSpMkLst>
            <pc:docMk/>
            <pc:sldMk cId="2635874933" sldId="349"/>
            <ac:grpSpMk id="685" creationId="{245641AD-4C98-4E0E-8600-82DE7BFCC697}"/>
          </ac:grpSpMkLst>
        </pc:grpChg>
        <pc:grpChg chg="mod">
          <ac:chgData name="Lim Kelvin" userId="624f6ae12bb7b72b" providerId="LiveId" clId="{B272414D-B18A-4D81-997D-E20EBAE48599}" dt="2024-12-22T12:22:32.078" v="6833"/>
          <ac:grpSpMkLst>
            <pc:docMk/>
            <pc:sldMk cId="2635874933" sldId="349"/>
            <ac:grpSpMk id="686" creationId="{4C8328A0-4E9E-46AE-BEB5-B0043B4B0EAF}"/>
          </ac:grpSpMkLst>
        </pc:grpChg>
        <pc:grpChg chg="mod">
          <ac:chgData name="Lim Kelvin" userId="624f6ae12bb7b72b" providerId="LiveId" clId="{B272414D-B18A-4D81-997D-E20EBAE48599}" dt="2024-12-22T12:22:32.078" v="6833"/>
          <ac:grpSpMkLst>
            <pc:docMk/>
            <pc:sldMk cId="2635874933" sldId="349"/>
            <ac:grpSpMk id="687" creationId="{CACAD4B5-084B-49F8-9634-41484EC7CBC8}"/>
          </ac:grpSpMkLst>
        </pc:grpChg>
        <pc:grpChg chg="mod">
          <ac:chgData name="Lim Kelvin" userId="624f6ae12bb7b72b" providerId="LiveId" clId="{B272414D-B18A-4D81-997D-E20EBAE48599}" dt="2024-12-22T12:22:32.078" v="6833"/>
          <ac:grpSpMkLst>
            <pc:docMk/>
            <pc:sldMk cId="2635874933" sldId="349"/>
            <ac:grpSpMk id="688" creationId="{970A0410-44D3-43AD-BCE4-9AA98F3C00A5}"/>
          </ac:grpSpMkLst>
        </pc:grpChg>
        <pc:grpChg chg="mod">
          <ac:chgData name="Lim Kelvin" userId="624f6ae12bb7b72b" providerId="LiveId" clId="{B272414D-B18A-4D81-997D-E20EBAE48599}" dt="2024-12-22T12:22:32.078" v="6833"/>
          <ac:grpSpMkLst>
            <pc:docMk/>
            <pc:sldMk cId="2635874933" sldId="349"/>
            <ac:grpSpMk id="689" creationId="{39A4FE68-DA6B-49E5-9650-687036C358A0}"/>
          </ac:grpSpMkLst>
        </pc:grpChg>
        <pc:grpChg chg="mod">
          <ac:chgData name="Lim Kelvin" userId="624f6ae12bb7b72b" providerId="LiveId" clId="{B272414D-B18A-4D81-997D-E20EBAE48599}" dt="2024-12-22T12:22:32.078" v="6833"/>
          <ac:grpSpMkLst>
            <pc:docMk/>
            <pc:sldMk cId="2635874933" sldId="349"/>
            <ac:grpSpMk id="690" creationId="{12B7EC6D-C4A4-4AB0-B26F-18C2978367DB}"/>
          </ac:grpSpMkLst>
        </pc:grpChg>
        <pc:grpChg chg="mod">
          <ac:chgData name="Lim Kelvin" userId="624f6ae12bb7b72b" providerId="LiveId" clId="{B272414D-B18A-4D81-997D-E20EBAE48599}" dt="2024-12-22T12:22:32.078" v="6833"/>
          <ac:grpSpMkLst>
            <pc:docMk/>
            <pc:sldMk cId="2635874933" sldId="349"/>
            <ac:grpSpMk id="691" creationId="{2026EF0E-4C76-4AD9-B035-4D81B225B0D1}"/>
          </ac:grpSpMkLst>
        </pc:grpChg>
        <pc:grpChg chg="mod">
          <ac:chgData name="Lim Kelvin" userId="624f6ae12bb7b72b" providerId="LiveId" clId="{B272414D-B18A-4D81-997D-E20EBAE48599}" dt="2024-12-22T12:22:32.078" v="6833"/>
          <ac:grpSpMkLst>
            <pc:docMk/>
            <pc:sldMk cId="2635874933" sldId="349"/>
            <ac:grpSpMk id="692" creationId="{09145FA9-9CFE-4401-BC60-AE9B60439A06}"/>
          </ac:grpSpMkLst>
        </pc:grpChg>
        <pc:grpChg chg="mod">
          <ac:chgData name="Lim Kelvin" userId="624f6ae12bb7b72b" providerId="LiveId" clId="{B272414D-B18A-4D81-997D-E20EBAE48599}" dt="2024-12-22T12:22:32.078" v="6833"/>
          <ac:grpSpMkLst>
            <pc:docMk/>
            <pc:sldMk cId="2635874933" sldId="349"/>
            <ac:grpSpMk id="693" creationId="{1DB62A71-CC4F-419C-996D-E741B02D649B}"/>
          </ac:grpSpMkLst>
        </pc:grpChg>
        <pc:grpChg chg="mod">
          <ac:chgData name="Lim Kelvin" userId="624f6ae12bb7b72b" providerId="LiveId" clId="{B272414D-B18A-4D81-997D-E20EBAE48599}" dt="2024-12-22T12:22:32.078" v="6833"/>
          <ac:grpSpMkLst>
            <pc:docMk/>
            <pc:sldMk cId="2635874933" sldId="349"/>
            <ac:grpSpMk id="694" creationId="{9B7803CE-9452-4234-A20B-44A1B5D02BB9}"/>
          </ac:grpSpMkLst>
        </pc:grpChg>
        <pc:grpChg chg="mod">
          <ac:chgData name="Lim Kelvin" userId="624f6ae12bb7b72b" providerId="LiveId" clId="{B272414D-B18A-4D81-997D-E20EBAE48599}" dt="2024-12-22T12:22:32.078" v="6833"/>
          <ac:grpSpMkLst>
            <pc:docMk/>
            <pc:sldMk cId="2635874933" sldId="349"/>
            <ac:grpSpMk id="696" creationId="{ED7B1308-036E-482E-916C-4E54F9692817}"/>
          </ac:grpSpMkLst>
        </pc:grpChg>
        <pc:grpChg chg="mod">
          <ac:chgData name="Lim Kelvin" userId="624f6ae12bb7b72b" providerId="LiveId" clId="{B272414D-B18A-4D81-997D-E20EBAE48599}" dt="2024-12-22T12:22:32.078" v="6833"/>
          <ac:grpSpMkLst>
            <pc:docMk/>
            <pc:sldMk cId="2635874933" sldId="349"/>
            <ac:grpSpMk id="700" creationId="{0788763F-DB47-41AB-914A-3C7A5896D42A}"/>
          </ac:grpSpMkLst>
        </pc:grpChg>
        <pc:grpChg chg="mod">
          <ac:chgData name="Lim Kelvin" userId="624f6ae12bb7b72b" providerId="LiveId" clId="{B272414D-B18A-4D81-997D-E20EBAE48599}" dt="2024-12-22T12:22:32.078" v="6833"/>
          <ac:grpSpMkLst>
            <pc:docMk/>
            <pc:sldMk cId="2635874933" sldId="349"/>
            <ac:grpSpMk id="704" creationId="{8AD87AF5-793E-4B6A-B4A8-3E22BF0D4E7C}"/>
          </ac:grpSpMkLst>
        </pc:grpChg>
        <pc:grpChg chg="mod">
          <ac:chgData name="Lim Kelvin" userId="624f6ae12bb7b72b" providerId="LiveId" clId="{B272414D-B18A-4D81-997D-E20EBAE48599}" dt="2024-12-22T12:22:32.078" v="6833"/>
          <ac:grpSpMkLst>
            <pc:docMk/>
            <pc:sldMk cId="2635874933" sldId="349"/>
            <ac:grpSpMk id="708" creationId="{1084820B-02B3-4067-A944-5746BEC2D8C5}"/>
          </ac:grpSpMkLst>
        </pc:grpChg>
        <pc:grpChg chg="mod">
          <ac:chgData name="Lim Kelvin" userId="624f6ae12bb7b72b" providerId="LiveId" clId="{B272414D-B18A-4D81-997D-E20EBAE48599}" dt="2024-12-22T12:22:32.078" v="6833"/>
          <ac:grpSpMkLst>
            <pc:docMk/>
            <pc:sldMk cId="2635874933" sldId="349"/>
            <ac:grpSpMk id="712" creationId="{8F8CCAE4-6E8D-490F-88A9-A2CC3B331903}"/>
          </ac:grpSpMkLst>
        </pc:grpChg>
        <pc:grpChg chg="mod">
          <ac:chgData name="Lim Kelvin" userId="624f6ae12bb7b72b" providerId="LiveId" clId="{B272414D-B18A-4D81-997D-E20EBAE48599}" dt="2024-12-22T12:22:32.078" v="6833"/>
          <ac:grpSpMkLst>
            <pc:docMk/>
            <pc:sldMk cId="2635874933" sldId="349"/>
            <ac:grpSpMk id="716" creationId="{FD9C4519-CD7A-4E0D-BADD-E4C1CD640151}"/>
          </ac:grpSpMkLst>
        </pc:grpChg>
        <pc:grpChg chg="mod">
          <ac:chgData name="Lim Kelvin" userId="624f6ae12bb7b72b" providerId="LiveId" clId="{B272414D-B18A-4D81-997D-E20EBAE48599}" dt="2024-12-22T12:22:32.078" v="6833"/>
          <ac:grpSpMkLst>
            <pc:docMk/>
            <pc:sldMk cId="2635874933" sldId="349"/>
            <ac:grpSpMk id="720" creationId="{EC0D367F-4998-4DC7-9672-D428FDDF31DC}"/>
          </ac:grpSpMkLst>
        </pc:grpChg>
        <pc:grpChg chg="mod">
          <ac:chgData name="Lim Kelvin" userId="624f6ae12bb7b72b" providerId="LiveId" clId="{B272414D-B18A-4D81-997D-E20EBAE48599}" dt="2024-12-22T12:22:32.078" v="6833"/>
          <ac:grpSpMkLst>
            <pc:docMk/>
            <pc:sldMk cId="2635874933" sldId="349"/>
            <ac:grpSpMk id="724" creationId="{078520DC-5BF0-42F6-AB6A-CE5BAD501346}"/>
          </ac:grpSpMkLst>
        </pc:grpChg>
        <pc:grpChg chg="mod">
          <ac:chgData name="Lim Kelvin" userId="624f6ae12bb7b72b" providerId="LiveId" clId="{B272414D-B18A-4D81-997D-E20EBAE48599}" dt="2024-12-22T12:22:32.078" v="6833"/>
          <ac:grpSpMkLst>
            <pc:docMk/>
            <pc:sldMk cId="2635874933" sldId="349"/>
            <ac:grpSpMk id="728" creationId="{DC3CB8F1-88FA-45A3-8D9C-305FF9ED3A08}"/>
          </ac:grpSpMkLst>
        </pc:grpChg>
        <pc:grpChg chg="mod">
          <ac:chgData name="Lim Kelvin" userId="624f6ae12bb7b72b" providerId="LiveId" clId="{B272414D-B18A-4D81-997D-E20EBAE48599}" dt="2024-12-22T12:22:32.078" v="6833"/>
          <ac:grpSpMkLst>
            <pc:docMk/>
            <pc:sldMk cId="2635874933" sldId="349"/>
            <ac:grpSpMk id="732" creationId="{263D9BE0-DF2C-42BD-A8D5-3CEA538C664D}"/>
          </ac:grpSpMkLst>
        </pc:grpChg>
        <pc:grpChg chg="mod">
          <ac:chgData name="Lim Kelvin" userId="624f6ae12bb7b72b" providerId="LiveId" clId="{B272414D-B18A-4D81-997D-E20EBAE48599}" dt="2024-12-22T12:22:32.078" v="6833"/>
          <ac:grpSpMkLst>
            <pc:docMk/>
            <pc:sldMk cId="2635874933" sldId="349"/>
            <ac:grpSpMk id="736" creationId="{7653016E-2475-45D0-B3F4-8A18A46F7EE7}"/>
          </ac:grpSpMkLst>
        </pc:grpChg>
        <pc:grpChg chg="mod">
          <ac:chgData name="Lim Kelvin" userId="624f6ae12bb7b72b" providerId="LiveId" clId="{B272414D-B18A-4D81-997D-E20EBAE48599}" dt="2024-12-22T12:22:32.078" v="6833"/>
          <ac:grpSpMkLst>
            <pc:docMk/>
            <pc:sldMk cId="2635874933" sldId="349"/>
            <ac:grpSpMk id="740" creationId="{04AC3A6A-4A56-43BB-B345-E4898DD33C67}"/>
          </ac:grpSpMkLst>
        </pc:grpChg>
        <pc:grpChg chg="mod">
          <ac:chgData name="Lim Kelvin" userId="624f6ae12bb7b72b" providerId="LiveId" clId="{B272414D-B18A-4D81-997D-E20EBAE48599}" dt="2024-12-22T12:22:32.078" v="6833"/>
          <ac:grpSpMkLst>
            <pc:docMk/>
            <pc:sldMk cId="2635874933" sldId="349"/>
            <ac:grpSpMk id="744" creationId="{91D0315C-A8CB-4D61-9B60-653F0D101A57}"/>
          </ac:grpSpMkLst>
        </pc:grpChg>
        <pc:grpChg chg="mod">
          <ac:chgData name="Lim Kelvin" userId="624f6ae12bb7b72b" providerId="LiveId" clId="{B272414D-B18A-4D81-997D-E20EBAE48599}" dt="2024-12-22T12:22:32.078" v="6833"/>
          <ac:grpSpMkLst>
            <pc:docMk/>
            <pc:sldMk cId="2635874933" sldId="349"/>
            <ac:grpSpMk id="748" creationId="{F5C92CFC-0DA3-49AA-BFC7-2C559CC834A9}"/>
          </ac:grpSpMkLst>
        </pc:grpChg>
        <pc:grpChg chg="mod">
          <ac:chgData name="Lim Kelvin" userId="624f6ae12bb7b72b" providerId="LiveId" clId="{B272414D-B18A-4D81-997D-E20EBAE48599}" dt="2024-12-22T12:22:32.078" v="6833"/>
          <ac:grpSpMkLst>
            <pc:docMk/>
            <pc:sldMk cId="2635874933" sldId="349"/>
            <ac:grpSpMk id="752" creationId="{1D3D8A94-2E6E-4CBE-8838-C4A6A1E6AB8B}"/>
          </ac:grpSpMkLst>
        </pc:grpChg>
        <pc:grpChg chg="mod">
          <ac:chgData name="Lim Kelvin" userId="624f6ae12bb7b72b" providerId="LiveId" clId="{B272414D-B18A-4D81-997D-E20EBAE48599}" dt="2024-12-22T12:22:32.078" v="6833"/>
          <ac:grpSpMkLst>
            <pc:docMk/>
            <pc:sldMk cId="2635874933" sldId="349"/>
            <ac:grpSpMk id="756" creationId="{C6F76353-22C4-4F8D-8F14-498E5851AA0F}"/>
          </ac:grpSpMkLst>
        </pc:grpChg>
        <pc:grpChg chg="mod">
          <ac:chgData name="Lim Kelvin" userId="624f6ae12bb7b72b" providerId="LiveId" clId="{B272414D-B18A-4D81-997D-E20EBAE48599}" dt="2024-12-22T12:22:32.078" v="6833"/>
          <ac:grpSpMkLst>
            <pc:docMk/>
            <pc:sldMk cId="2635874933" sldId="349"/>
            <ac:grpSpMk id="760" creationId="{5749A1AD-96FD-4630-AADE-696F7CF36FA1}"/>
          </ac:grpSpMkLst>
        </pc:grpChg>
        <pc:grpChg chg="mod">
          <ac:chgData name="Lim Kelvin" userId="624f6ae12bb7b72b" providerId="LiveId" clId="{B272414D-B18A-4D81-997D-E20EBAE48599}" dt="2024-12-22T12:22:32.078" v="6833"/>
          <ac:grpSpMkLst>
            <pc:docMk/>
            <pc:sldMk cId="2635874933" sldId="349"/>
            <ac:grpSpMk id="764" creationId="{A65084FD-A366-495C-B3AC-34EC605EA55B}"/>
          </ac:grpSpMkLst>
        </pc:grpChg>
        <pc:picChg chg="mod">
          <ac:chgData name="Lim Kelvin" userId="624f6ae12bb7b72b" providerId="LiveId" clId="{B272414D-B18A-4D81-997D-E20EBAE48599}" dt="2024-12-22T12:19:02.384" v="6814"/>
          <ac:picMkLst>
            <pc:docMk/>
            <pc:sldMk cId="2635874933" sldId="349"/>
            <ac:picMk id="166" creationId="{9648E9F5-459E-4F10-B046-2755E2726C29}"/>
          </ac:picMkLst>
        </pc:picChg>
        <pc:picChg chg="mod">
          <ac:chgData name="Lim Kelvin" userId="624f6ae12bb7b72b" providerId="LiveId" clId="{B272414D-B18A-4D81-997D-E20EBAE48599}" dt="2024-12-22T12:19:02.384" v="6814"/>
          <ac:picMkLst>
            <pc:docMk/>
            <pc:sldMk cId="2635874933" sldId="349"/>
            <ac:picMk id="170" creationId="{E235D6BD-36F1-4EB8-9B41-35EC190216E0}"/>
          </ac:picMkLst>
        </pc:picChg>
        <pc:picChg chg="mod">
          <ac:chgData name="Lim Kelvin" userId="624f6ae12bb7b72b" providerId="LiveId" clId="{B272414D-B18A-4D81-997D-E20EBAE48599}" dt="2024-12-22T12:19:02.384" v="6814"/>
          <ac:picMkLst>
            <pc:docMk/>
            <pc:sldMk cId="2635874933" sldId="349"/>
            <ac:picMk id="174" creationId="{23FDD3F6-E366-462B-BD44-AD8039F4D157}"/>
          </ac:picMkLst>
        </pc:picChg>
        <pc:picChg chg="mod">
          <ac:chgData name="Lim Kelvin" userId="624f6ae12bb7b72b" providerId="LiveId" clId="{B272414D-B18A-4D81-997D-E20EBAE48599}" dt="2024-12-22T12:19:02.384" v="6814"/>
          <ac:picMkLst>
            <pc:docMk/>
            <pc:sldMk cId="2635874933" sldId="349"/>
            <ac:picMk id="178" creationId="{0EF47485-8679-4824-A92E-18A28FD1FA7D}"/>
          </ac:picMkLst>
        </pc:picChg>
        <pc:picChg chg="mod">
          <ac:chgData name="Lim Kelvin" userId="624f6ae12bb7b72b" providerId="LiveId" clId="{B272414D-B18A-4D81-997D-E20EBAE48599}" dt="2024-12-22T12:19:02.384" v="6814"/>
          <ac:picMkLst>
            <pc:docMk/>
            <pc:sldMk cId="2635874933" sldId="349"/>
            <ac:picMk id="182" creationId="{455D9453-92E1-4197-9D5A-5ABCEDBC041D}"/>
          </ac:picMkLst>
        </pc:picChg>
        <pc:picChg chg="mod">
          <ac:chgData name="Lim Kelvin" userId="624f6ae12bb7b72b" providerId="LiveId" clId="{B272414D-B18A-4D81-997D-E20EBAE48599}" dt="2024-12-22T12:19:02.384" v="6814"/>
          <ac:picMkLst>
            <pc:docMk/>
            <pc:sldMk cId="2635874933" sldId="349"/>
            <ac:picMk id="186" creationId="{D5E9F883-C891-475B-9945-3178F6B858ED}"/>
          </ac:picMkLst>
        </pc:picChg>
        <pc:picChg chg="mod">
          <ac:chgData name="Lim Kelvin" userId="624f6ae12bb7b72b" providerId="LiveId" clId="{B272414D-B18A-4D81-997D-E20EBAE48599}" dt="2024-12-22T12:19:02.384" v="6814"/>
          <ac:picMkLst>
            <pc:docMk/>
            <pc:sldMk cId="2635874933" sldId="349"/>
            <ac:picMk id="190" creationId="{AE0E574F-0403-4F3B-B692-27ECB609AF29}"/>
          </ac:picMkLst>
        </pc:picChg>
        <pc:picChg chg="mod">
          <ac:chgData name="Lim Kelvin" userId="624f6ae12bb7b72b" providerId="LiveId" clId="{B272414D-B18A-4D81-997D-E20EBAE48599}" dt="2024-12-22T12:19:02.384" v="6814"/>
          <ac:picMkLst>
            <pc:docMk/>
            <pc:sldMk cId="2635874933" sldId="349"/>
            <ac:picMk id="194" creationId="{5A9DCA39-30E0-46EF-AF60-773B1B799C8B}"/>
          </ac:picMkLst>
        </pc:picChg>
        <pc:picChg chg="mod">
          <ac:chgData name="Lim Kelvin" userId="624f6ae12bb7b72b" providerId="LiveId" clId="{B272414D-B18A-4D81-997D-E20EBAE48599}" dt="2024-12-22T12:19:02.384" v="6814"/>
          <ac:picMkLst>
            <pc:docMk/>
            <pc:sldMk cId="2635874933" sldId="349"/>
            <ac:picMk id="198" creationId="{090DC63C-E994-46E2-9085-188C1BCACC03}"/>
          </ac:picMkLst>
        </pc:picChg>
        <pc:picChg chg="mod">
          <ac:chgData name="Lim Kelvin" userId="624f6ae12bb7b72b" providerId="LiveId" clId="{B272414D-B18A-4D81-997D-E20EBAE48599}" dt="2024-12-22T12:19:02.384" v="6814"/>
          <ac:picMkLst>
            <pc:docMk/>
            <pc:sldMk cId="2635874933" sldId="349"/>
            <ac:picMk id="202" creationId="{728C7F9C-FBC3-4510-B176-2462329CD038}"/>
          </ac:picMkLst>
        </pc:picChg>
        <pc:picChg chg="mod">
          <ac:chgData name="Lim Kelvin" userId="624f6ae12bb7b72b" providerId="LiveId" clId="{B272414D-B18A-4D81-997D-E20EBAE48599}" dt="2024-12-22T12:19:02.384" v="6814"/>
          <ac:picMkLst>
            <pc:docMk/>
            <pc:sldMk cId="2635874933" sldId="349"/>
            <ac:picMk id="206" creationId="{876EC70A-5A16-487C-866D-BDCC10215B86}"/>
          </ac:picMkLst>
        </pc:picChg>
        <pc:picChg chg="mod">
          <ac:chgData name="Lim Kelvin" userId="624f6ae12bb7b72b" providerId="LiveId" clId="{B272414D-B18A-4D81-997D-E20EBAE48599}" dt="2024-12-22T12:19:02.384" v="6814"/>
          <ac:picMkLst>
            <pc:docMk/>
            <pc:sldMk cId="2635874933" sldId="349"/>
            <ac:picMk id="210" creationId="{4FF14ABD-2ABD-4019-8800-7E5C131ACF50}"/>
          </ac:picMkLst>
        </pc:picChg>
        <pc:picChg chg="mod">
          <ac:chgData name="Lim Kelvin" userId="624f6ae12bb7b72b" providerId="LiveId" clId="{B272414D-B18A-4D81-997D-E20EBAE48599}" dt="2024-12-22T12:19:02.384" v="6814"/>
          <ac:picMkLst>
            <pc:docMk/>
            <pc:sldMk cId="2635874933" sldId="349"/>
            <ac:picMk id="214" creationId="{09B1C959-1EA2-4A73-8AF9-F49321F2D685}"/>
          </ac:picMkLst>
        </pc:picChg>
        <pc:picChg chg="mod">
          <ac:chgData name="Lim Kelvin" userId="624f6ae12bb7b72b" providerId="LiveId" clId="{B272414D-B18A-4D81-997D-E20EBAE48599}" dt="2024-12-22T12:19:02.384" v="6814"/>
          <ac:picMkLst>
            <pc:docMk/>
            <pc:sldMk cId="2635874933" sldId="349"/>
            <ac:picMk id="218" creationId="{16D91C7A-8EEC-4076-A379-2B24777B6B66}"/>
          </ac:picMkLst>
        </pc:picChg>
        <pc:picChg chg="mod">
          <ac:chgData name="Lim Kelvin" userId="624f6ae12bb7b72b" providerId="LiveId" clId="{B272414D-B18A-4D81-997D-E20EBAE48599}" dt="2024-12-22T12:19:02.384" v="6814"/>
          <ac:picMkLst>
            <pc:docMk/>
            <pc:sldMk cId="2635874933" sldId="349"/>
            <ac:picMk id="222" creationId="{EB83E1E4-5FE3-436F-95AF-31AA3FBDE67A}"/>
          </ac:picMkLst>
        </pc:picChg>
        <pc:picChg chg="mod">
          <ac:chgData name="Lim Kelvin" userId="624f6ae12bb7b72b" providerId="LiveId" clId="{B272414D-B18A-4D81-997D-E20EBAE48599}" dt="2024-12-22T12:19:02.384" v="6814"/>
          <ac:picMkLst>
            <pc:docMk/>
            <pc:sldMk cId="2635874933" sldId="349"/>
            <ac:picMk id="226" creationId="{0EAE40A3-7341-44C9-9B6C-A1532C3A629F}"/>
          </ac:picMkLst>
        </pc:picChg>
        <pc:picChg chg="mod">
          <ac:chgData name="Lim Kelvin" userId="624f6ae12bb7b72b" providerId="LiveId" clId="{B272414D-B18A-4D81-997D-E20EBAE48599}" dt="2024-12-22T12:19:02.384" v="6814"/>
          <ac:picMkLst>
            <pc:docMk/>
            <pc:sldMk cId="2635874933" sldId="349"/>
            <ac:picMk id="230" creationId="{DC9BF049-6EDB-4C9F-AD14-9497D28B5581}"/>
          </ac:picMkLst>
        </pc:picChg>
        <pc:picChg chg="mod">
          <ac:chgData name="Lim Kelvin" userId="624f6ae12bb7b72b" providerId="LiveId" clId="{B272414D-B18A-4D81-997D-E20EBAE48599}" dt="2024-12-22T12:19:02.384" v="6814"/>
          <ac:picMkLst>
            <pc:docMk/>
            <pc:sldMk cId="2635874933" sldId="349"/>
            <ac:picMk id="234" creationId="{02B324C0-14B1-4E96-8F1B-B62253A99948}"/>
          </ac:picMkLst>
        </pc:picChg>
        <pc:picChg chg="mod">
          <ac:chgData name="Lim Kelvin" userId="624f6ae12bb7b72b" providerId="LiveId" clId="{B272414D-B18A-4D81-997D-E20EBAE48599}" dt="2024-12-22T12:20:17.030" v="6818"/>
          <ac:picMkLst>
            <pc:docMk/>
            <pc:sldMk cId="2635874933" sldId="349"/>
            <ac:picMk id="257" creationId="{7A068EBE-26BF-4572-9FF0-95B39CED1D9D}"/>
          </ac:picMkLst>
        </pc:picChg>
        <pc:picChg chg="mod">
          <ac:chgData name="Lim Kelvin" userId="624f6ae12bb7b72b" providerId="LiveId" clId="{B272414D-B18A-4D81-997D-E20EBAE48599}" dt="2024-12-22T12:20:17.030" v="6818"/>
          <ac:picMkLst>
            <pc:docMk/>
            <pc:sldMk cId="2635874933" sldId="349"/>
            <ac:picMk id="261" creationId="{9AB1CD72-BA91-40C3-8B8F-49A377C03EA4}"/>
          </ac:picMkLst>
        </pc:picChg>
        <pc:picChg chg="mod">
          <ac:chgData name="Lim Kelvin" userId="624f6ae12bb7b72b" providerId="LiveId" clId="{B272414D-B18A-4D81-997D-E20EBAE48599}" dt="2024-12-22T12:20:17.030" v="6818"/>
          <ac:picMkLst>
            <pc:docMk/>
            <pc:sldMk cId="2635874933" sldId="349"/>
            <ac:picMk id="265" creationId="{3B3D2E21-5924-4FB9-819D-C93DFBADF6FA}"/>
          </ac:picMkLst>
        </pc:picChg>
        <pc:picChg chg="mod">
          <ac:chgData name="Lim Kelvin" userId="624f6ae12bb7b72b" providerId="LiveId" clId="{B272414D-B18A-4D81-997D-E20EBAE48599}" dt="2024-12-22T12:20:17.030" v="6818"/>
          <ac:picMkLst>
            <pc:docMk/>
            <pc:sldMk cId="2635874933" sldId="349"/>
            <ac:picMk id="269" creationId="{CBF74E15-79DE-469E-A858-1FCF2DD2BEA7}"/>
          </ac:picMkLst>
        </pc:picChg>
        <pc:picChg chg="mod">
          <ac:chgData name="Lim Kelvin" userId="624f6ae12bb7b72b" providerId="LiveId" clId="{B272414D-B18A-4D81-997D-E20EBAE48599}" dt="2024-12-22T12:20:17.030" v="6818"/>
          <ac:picMkLst>
            <pc:docMk/>
            <pc:sldMk cId="2635874933" sldId="349"/>
            <ac:picMk id="273" creationId="{1448ED0F-C8EE-4019-9B1D-5072C6A42822}"/>
          </ac:picMkLst>
        </pc:picChg>
        <pc:picChg chg="mod">
          <ac:chgData name="Lim Kelvin" userId="624f6ae12bb7b72b" providerId="LiveId" clId="{B272414D-B18A-4D81-997D-E20EBAE48599}" dt="2024-12-22T12:20:17.030" v="6818"/>
          <ac:picMkLst>
            <pc:docMk/>
            <pc:sldMk cId="2635874933" sldId="349"/>
            <ac:picMk id="277" creationId="{D6590855-C26E-48DD-AD1F-9965CF202A90}"/>
          </ac:picMkLst>
        </pc:picChg>
        <pc:picChg chg="mod">
          <ac:chgData name="Lim Kelvin" userId="624f6ae12bb7b72b" providerId="LiveId" clId="{B272414D-B18A-4D81-997D-E20EBAE48599}" dt="2024-12-22T12:20:17.030" v="6818"/>
          <ac:picMkLst>
            <pc:docMk/>
            <pc:sldMk cId="2635874933" sldId="349"/>
            <ac:picMk id="281" creationId="{D6D6D324-134B-4677-8CF6-3FC750DB3925}"/>
          </ac:picMkLst>
        </pc:picChg>
        <pc:picChg chg="mod">
          <ac:chgData name="Lim Kelvin" userId="624f6ae12bb7b72b" providerId="LiveId" clId="{B272414D-B18A-4D81-997D-E20EBAE48599}" dt="2024-12-22T12:20:17.030" v="6818"/>
          <ac:picMkLst>
            <pc:docMk/>
            <pc:sldMk cId="2635874933" sldId="349"/>
            <ac:picMk id="285" creationId="{EA45FE25-54D8-4B35-894D-1D5AB19DAD69}"/>
          </ac:picMkLst>
        </pc:picChg>
        <pc:picChg chg="mod">
          <ac:chgData name="Lim Kelvin" userId="624f6ae12bb7b72b" providerId="LiveId" clId="{B272414D-B18A-4D81-997D-E20EBAE48599}" dt="2024-12-22T12:20:17.030" v="6818"/>
          <ac:picMkLst>
            <pc:docMk/>
            <pc:sldMk cId="2635874933" sldId="349"/>
            <ac:picMk id="289" creationId="{E1BD5694-C625-4C23-8730-CCB537C1047D}"/>
          </ac:picMkLst>
        </pc:picChg>
        <pc:picChg chg="mod">
          <ac:chgData name="Lim Kelvin" userId="624f6ae12bb7b72b" providerId="LiveId" clId="{B272414D-B18A-4D81-997D-E20EBAE48599}" dt="2024-12-22T12:20:17.030" v="6818"/>
          <ac:picMkLst>
            <pc:docMk/>
            <pc:sldMk cId="2635874933" sldId="349"/>
            <ac:picMk id="293" creationId="{B56B29C3-ACB7-4EF8-BC50-4B08E398D88E}"/>
          </ac:picMkLst>
        </pc:picChg>
        <pc:picChg chg="mod">
          <ac:chgData name="Lim Kelvin" userId="624f6ae12bb7b72b" providerId="LiveId" clId="{B272414D-B18A-4D81-997D-E20EBAE48599}" dt="2024-12-22T12:20:17.030" v="6818"/>
          <ac:picMkLst>
            <pc:docMk/>
            <pc:sldMk cId="2635874933" sldId="349"/>
            <ac:picMk id="297" creationId="{40A49AC1-0CED-468D-BF42-829262862897}"/>
          </ac:picMkLst>
        </pc:picChg>
        <pc:picChg chg="mod">
          <ac:chgData name="Lim Kelvin" userId="624f6ae12bb7b72b" providerId="LiveId" clId="{B272414D-B18A-4D81-997D-E20EBAE48599}" dt="2024-12-22T12:20:17.030" v="6818"/>
          <ac:picMkLst>
            <pc:docMk/>
            <pc:sldMk cId="2635874933" sldId="349"/>
            <ac:picMk id="301" creationId="{FA3B2E0A-11ED-4C86-BA32-54381C38EAED}"/>
          </ac:picMkLst>
        </pc:picChg>
        <pc:picChg chg="mod">
          <ac:chgData name="Lim Kelvin" userId="624f6ae12bb7b72b" providerId="LiveId" clId="{B272414D-B18A-4D81-997D-E20EBAE48599}" dt="2024-12-22T12:20:17.030" v="6818"/>
          <ac:picMkLst>
            <pc:docMk/>
            <pc:sldMk cId="2635874933" sldId="349"/>
            <ac:picMk id="305" creationId="{B3D9E43B-A1AD-4893-A4E1-7E78E209EC10}"/>
          </ac:picMkLst>
        </pc:picChg>
        <pc:picChg chg="mod">
          <ac:chgData name="Lim Kelvin" userId="624f6ae12bb7b72b" providerId="LiveId" clId="{B272414D-B18A-4D81-997D-E20EBAE48599}" dt="2024-12-22T12:20:17.030" v="6818"/>
          <ac:picMkLst>
            <pc:docMk/>
            <pc:sldMk cId="2635874933" sldId="349"/>
            <ac:picMk id="309" creationId="{9F1237E1-78C3-4C4C-B74B-FAABABF67C02}"/>
          </ac:picMkLst>
        </pc:picChg>
        <pc:picChg chg="mod">
          <ac:chgData name="Lim Kelvin" userId="624f6ae12bb7b72b" providerId="LiveId" clId="{B272414D-B18A-4D81-997D-E20EBAE48599}" dt="2024-12-22T12:20:17.030" v="6818"/>
          <ac:picMkLst>
            <pc:docMk/>
            <pc:sldMk cId="2635874933" sldId="349"/>
            <ac:picMk id="313" creationId="{0DB7163E-DF93-401D-B80C-17D1DE5C918C}"/>
          </ac:picMkLst>
        </pc:picChg>
        <pc:picChg chg="mod">
          <ac:chgData name="Lim Kelvin" userId="624f6ae12bb7b72b" providerId="LiveId" clId="{B272414D-B18A-4D81-997D-E20EBAE48599}" dt="2024-12-22T12:20:17.030" v="6818"/>
          <ac:picMkLst>
            <pc:docMk/>
            <pc:sldMk cId="2635874933" sldId="349"/>
            <ac:picMk id="317" creationId="{69990789-0AB1-456A-BA00-0DEF76E46E7F}"/>
          </ac:picMkLst>
        </pc:picChg>
        <pc:picChg chg="mod">
          <ac:chgData name="Lim Kelvin" userId="624f6ae12bb7b72b" providerId="LiveId" clId="{B272414D-B18A-4D81-997D-E20EBAE48599}" dt="2024-12-22T12:20:17.030" v="6818"/>
          <ac:picMkLst>
            <pc:docMk/>
            <pc:sldMk cId="2635874933" sldId="349"/>
            <ac:picMk id="321" creationId="{2D47046C-1F34-422E-9518-2DA030F8F0CA}"/>
          </ac:picMkLst>
        </pc:picChg>
        <pc:picChg chg="mod">
          <ac:chgData name="Lim Kelvin" userId="624f6ae12bb7b72b" providerId="LiveId" clId="{B272414D-B18A-4D81-997D-E20EBAE48599}" dt="2024-12-22T12:20:17.030" v="6818"/>
          <ac:picMkLst>
            <pc:docMk/>
            <pc:sldMk cId="2635874933" sldId="349"/>
            <ac:picMk id="325" creationId="{616F4B07-7585-4092-85CD-91381DECE680}"/>
          </ac:picMkLst>
        </pc:picChg>
        <pc:picChg chg="mod">
          <ac:chgData name="Lim Kelvin" userId="624f6ae12bb7b72b" providerId="LiveId" clId="{B272414D-B18A-4D81-997D-E20EBAE48599}" dt="2024-12-22T12:20:56.301" v="6821"/>
          <ac:picMkLst>
            <pc:docMk/>
            <pc:sldMk cId="2635874933" sldId="349"/>
            <ac:picMk id="330" creationId="{69992E89-F613-49C2-B2A4-53444334C67F}"/>
          </ac:picMkLst>
        </pc:picChg>
        <pc:picChg chg="mod">
          <ac:chgData name="Lim Kelvin" userId="624f6ae12bb7b72b" providerId="LiveId" clId="{B272414D-B18A-4D81-997D-E20EBAE48599}" dt="2024-12-22T12:20:56.301" v="6821"/>
          <ac:picMkLst>
            <pc:docMk/>
            <pc:sldMk cId="2635874933" sldId="349"/>
            <ac:picMk id="362" creationId="{FD942976-EBA3-45D9-A6C2-1012F633E0A9}"/>
          </ac:picMkLst>
        </pc:picChg>
        <pc:picChg chg="mod">
          <ac:chgData name="Lim Kelvin" userId="624f6ae12bb7b72b" providerId="LiveId" clId="{B272414D-B18A-4D81-997D-E20EBAE48599}" dt="2024-12-22T12:20:56.301" v="6821"/>
          <ac:picMkLst>
            <pc:docMk/>
            <pc:sldMk cId="2635874933" sldId="349"/>
            <ac:picMk id="366" creationId="{F32A67B2-4498-4618-84A5-4012DDA58068}"/>
          </ac:picMkLst>
        </pc:picChg>
        <pc:picChg chg="mod">
          <ac:chgData name="Lim Kelvin" userId="624f6ae12bb7b72b" providerId="LiveId" clId="{B272414D-B18A-4D81-997D-E20EBAE48599}" dt="2024-12-22T12:20:56.301" v="6821"/>
          <ac:picMkLst>
            <pc:docMk/>
            <pc:sldMk cId="2635874933" sldId="349"/>
            <ac:picMk id="370" creationId="{47726E47-ACCF-4576-BDBA-01D2ABD54B95}"/>
          </ac:picMkLst>
        </pc:picChg>
        <pc:picChg chg="mod">
          <ac:chgData name="Lim Kelvin" userId="624f6ae12bb7b72b" providerId="LiveId" clId="{B272414D-B18A-4D81-997D-E20EBAE48599}" dt="2024-12-22T12:20:56.301" v="6821"/>
          <ac:picMkLst>
            <pc:docMk/>
            <pc:sldMk cId="2635874933" sldId="349"/>
            <ac:picMk id="374" creationId="{1BE8F194-22EC-4C43-B935-9A2502DDDFA0}"/>
          </ac:picMkLst>
        </pc:picChg>
        <pc:picChg chg="mod">
          <ac:chgData name="Lim Kelvin" userId="624f6ae12bb7b72b" providerId="LiveId" clId="{B272414D-B18A-4D81-997D-E20EBAE48599}" dt="2024-12-22T12:20:56.301" v="6821"/>
          <ac:picMkLst>
            <pc:docMk/>
            <pc:sldMk cId="2635874933" sldId="349"/>
            <ac:picMk id="378" creationId="{C93D5EA7-5235-44CF-9CFE-55849BD75222}"/>
          </ac:picMkLst>
        </pc:picChg>
        <pc:picChg chg="mod">
          <ac:chgData name="Lim Kelvin" userId="624f6ae12bb7b72b" providerId="LiveId" clId="{B272414D-B18A-4D81-997D-E20EBAE48599}" dt="2024-12-22T12:20:56.301" v="6821"/>
          <ac:picMkLst>
            <pc:docMk/>
            <pc:sldMk cId="2635874933" sldId="349"/>
            <ac:picMk id="382" creationId="{FB7477E7-97E7-409A-94ED-A60ABEF24087}"/>
          </ac:picMkLst>
        </pc:picChg>
        <pc:picChg chg="mod">
          <ac:chgData name="Lim Kelvin" userId="624f6ae12bb7b72b" providerId="LiveId" clId="{B272414D-B18A-4D81-997D-E20EBAE48599}" dt="2024-12-22T12:20:56.301" v="6821"/>
          <ac:picMkLst>
            <pc:docMk/>
            <pc:sldMk cId="2635874933" sldId="349"/>
            <ac:picMk id="386" creationId="{A02B9080-751E-439C-8AF9-52EDBA2A24E8}"/>
          </ac:picMkLst>
        </pc:picChg>
        <pc:picChg chg="mod">
          <ac:chgData name="Lim Kelvin" userId="624f6ae12bb7b72b" providerId="LiveId" clId="{B272414D-B18A-4D81-997D-E20EBAE48599}" dt="2024-12-22T12:20:56.301" v="6821"/>
          <ac:picMkLst>
            <pc:docMk/>
            <pc:sldMk cId="2635874933" sldId="349"/>
            <ac:picMk id="390" creationId="{A498BC12-DD7A-431B-84A7-A3D02EEDFFE5}"/>
          </ac:picMkLst>
        </pc:picChg>
        <pc:picChg chg="mod">
          <ac:chgData name="Lim Kelvin" userId="624f6ae12bb7b72b" providerId="LiveId" clId="{B272414D-B18A-4D81-997D-E20EBAE48599}" dt="2024-12-22T12:20:56.301" v="6821"/>
          <ac:picMkLst>
            <pc:docMk/>
            <pc:sldMk cId="2635874933" sldId="349"/>
            <ac:picMk id="394" creationId="{5BCE6EBF-A767-4D0B-8A42-06DA8F88E60F}"/>
          </ac:picMkLst>
        </pc:picChg>
        <pc:picChg chg="mod">
          <ac:chgData name="Lim Kelvin" userId="624f6ae12bb7b72b" providerId="LiveId" clId="{B272414D-B18A-4D81-997D-E20EBAE48599}" dt="2024-12-22T12:20:56.301" v="6821"/>
          <ac:picMkLst>
            <pc:docMk/>
            <pc:sldMk cId="2635874933" sldId="349"/>
            <ac:picMk id="398" creationId="{9E5CDFBC-19F7-4A23-826C-F22E6AFA272B}"/>
          </ac:picMkLst>
        </pc:picChg>
        <pc:picChg chg="mod">
          <ac:chgData name="Lim Kelvin" userId="624f6ae12bb7b72b" providerId="LiveId" clId="{B272414D-B18A-4D81-997D-E20EBAE48599}" dt="2024-12-22T12:20:56.301" v="6821"/>
          <ac:picMkLst>
            <pc:docMk/>
            <pc:sldMk cId="2635874933" sldId="349"/>
            <ac:picMk id="402" creationId="{0F9DC36B-86F4-4771-811C-979EFAD5E1BD}"/>
          </ac:picMkLst>
        </pc:picChg>
        <pc:picChg chg="mod">
          <ac:chgData name="Lim Kelvin" userId="624f6ae12bb7b72b" providerId="LiveId" clId="{B272414D-B18A-4D81-997D-E20EBAE48599}" dt="2024-12-22T12:20:56.301" v="6821"/>
          <ac:picMkLst>
            <pc:docMk/>
            <pc:sldMk cId="2635874933" sldId="349"/>
            <ac:picMk id="406" creationId="{C0387A5A-0CBA-44C6-AD65-85DF6DB821B3}"/>
          </ac:picMkLst>
        </pc:picChg>
        <pc:picChg chg="mod">
          <ac:chgData name="Lim Kelvin" userId="624f6ae12bb7b72b" providerId="LiveId" clId="{B272414D-B18A-4D81-997D-E20EBAE48599}" dt="2024-12-22T12:20:56.301" v="6821"/>
          <ac:picMkLst>
            <pc:docMk/>
            <pc:sldMk cId="2635874933" sldId="349"/>
            <ac:picMk id="410" creationId="{BDB20B8E-89E7-46D0-847F-646F6169F459}"/>
          </ac:picMkLst>
        </pc:picChg>
        <pc:picChg chg="mod">
          <ac:chgData name="Lim Kelvin" userId="624f6ae12bb7b72b" providerId="LiveId" clId="{B272414D-B18A-4D81-997D-E20EBAE48599}" dt="2024-12-22T12:20:56.301" v="6821"/>
          <ac:picMkLst>
            <pc:docMk/>
            <pc:sldMk cId="2635874933" sldId="349"/>
            <ac:picMk id="414" creationId="{1CAC977D-438E-42F1-BAEB-EB9489FEB0EE}"/>
          </ac:picMkLst>
        </pc:picChg>
        <pc:picChg chg="mod">
          <ac:chgData name="Lim Kelvin" userId="624f6ae12bb7b72b" providerId="LiveId" clId="{B272414D-B18A-4D81-997D-E20EBAE48599}" dt="2024-12-22T12:20:56.301" v="6821"/>
          <ac:picMkLst>
            <pc:docMk/>
            <pc:sldMk cId="2635874933" sldId="349"/>
            <ac:picMk id="418" creationId="{4FEB6BC6-3D48-4D0E-9C92-6681F97DE4D8}"/>
          </ac:picMkLst>
        </pc:picChg>
        <pc:picChg chg="mod">
          <ac:chgData name="Lim Kelvin" userId="624f6ae12bb7b72b" providerId="LiveId" clId="{B272414D-B18A-4D81-997D-E20EBAE48599}" dt="2024-12-22T12:20:56.301" v="6821"/>
          <ac:picMkLst>
            <pc:docMk/>
            <pc:sldMk cId="2635874933" sldId="349"/>
            <ac:picMk id="422" creationId="{505F844E-6289-401B-B6EC-A138CECE1514}"/>
          </ac:picMkLst>
        </pc:picChg>
        <pc:picChg chg="mod">
          <ac:chgData name="Lim Kelvin" userId="624f6ae12bb7b72b" providerId="LiveId" clId="{B272414D-B18A-4D81-997D-E20EBAE48599}" dt="2024-12-22T12:20:56.301" v="6821"/>
          <ac:picMkLst>
            <pc:docMk/>
            <pc:sldMk cId="2635874933" sldId="349"/>
            <ac:picMk id="426" creationId="{1FC41E09-1D59-4FCF-A64F-BBD28147C80D}"/>
          </ac:picMkLst>
        </pc:picChg>
        <pc:picChg chg="mod">
          <ac:chgData name="Lim Kelvin" userId="624f6ae12bb7b72b" providerId="LiveId" clId="{B272414D-B18A-4D81-997D-E20EBAE48599}" dt="2024-12-22T12:20:56.301" v="6821"/>
          <ac:picMkLst>
            <pc:docMk/>
            <pc:sldMk cId="2635874933" sldId="349"/>
            <ac:picMk id="430" creationId="{7F226EDE-DD23-42E8-BB98-3ACB0FF94CD8}"/>
          </ac:picMkLst>
        </pc:picChg>
        <pc:picChg chg="mod">
          <ac:chgData name="Lim Kelvin" userId="624f6ae12bb7b72b" providerId="LiveId" clId="{B272414D-B18A-4D81-997D-E20EBAE48599}" dt="2024-12-22T12:20:56.301" v="6821"/>
          <ac:picMkLst>
            <pc:docMk/>
            <pc:sldMk cId="2635874933" sldId="349"/>
            <ac:picMk id="434" creationId="{DCF2893E-C367-4DEB-84E2-FBE2D6B102A9}"/>
          </ac:picMkLst>
        </pc:picChg>
        <pc:picChg chg="mod">
          <ac:chgData name="Lim Kelvin" userId="624f6ae12bb7b72b" providerId="LiveId" clId="{B272414D-B18A-4D81-997D-E20EBAE48599}" dt="2024-12-22T12:20:56.301" v="6821"/>
          <ac:picMkLst>
            <pc:docMk/>
            <pc:sldMk cId="2635874933" sldId="349"/>
            <ac:picMk id="438" creationId="{BC0F911D-2573-48A9-8254-AA8A33C770ED}"/>
          </ac:picMkLst>
        </pc:picChg>
        <pc:picChg chg="mod">
          <ac:chgData name="Lim Kelvin" userId="624f6ae12bb7b72b" providerId="LiveId" clId="{B272414D-B18A-4D81-997D-E20EBAE48599}" dt="2024-12-22T12:20:56.301" v="6821"/>
          <ac:picMkLst>
            <pc:docMk/>
            <pc:sldMk cId="2635874933" sldId="349"/>
            <ac:picMk id="442" creationId="{4406B54D-88BA-44CC-A4A0-70F2458605F4}"/>
          </ac:picMkLst>
        </pc:picChg>
        <pc:picChg chg="mod">
          <ac:chgData name="Lim Kelvin" userId="624f6ae12bb7b72b" providerId="LiveId" clId="{B272414D-B18A-4D81-997D-E20EBAE48599}" dt="2024-12-22T12:20:56.301" v="6821"/>
          <ac:picMkLst>
            <pc:docMk/>
            <pc:sldMk cId="2635874933" sldId="349"/>
            <ac:picMk id="446" creationId="{7134F6FD-40E1-4784-8927-E36F6DF5C639}"/>
          </ac:picMkLst>
        </pc:picChg>
        <pc:picChg chg="mod">
          <ac:chgData name="Lim Kelvin" userId="624f6ae12bb7b72b" providerId="LiveId" clId="{B272414D-B18A-4D81-997D-E20EBAE48599}" dt="2024-12-22T12:20:56.301" v="6821"/>
          <ac:picMkLst>
            <pc:docMk/>
            <pc:sldMk cId="2635874933" sldId="349"/>
            <ac:picMk id="450" creationId="{1811616D-1777-4DA9-85ED-0D871C484EA6}"/>
          </ac:picMkLst>
        </pc:picChg>
        <pc:picChg chg="mod">
          <ac:chgData name="Lim Kelvin" userId="624f6ae12bb7b72b" providerId="LiveId" clId="{B272414D-B18A-4D81-997D-E20EBAE48599}" dt="2024-12-22T12:20:56.301" v="6821"/>
          <ac:picMkLst>
            <pc:docMk/>
            <pc:sldMk cId="2635874933" sldId="349"/>
            <ac:picMk id="452" creationId="{30958404-7678-4B21-A3A4-2180434B875E}"/>
          </ac:picMkLst>
        </pc:picChg>
        <pc:picChg chg="mod">
          <ac:chgData name="Lim Kelvin" userId="624f6ae12bb7b72b" providerId="LiveId" clId="{B272414D-B18A-4D81-997D-E20EBAE48599}" dt="2024-12-22T12:22:09.729" v="6827"/>
          <ac:picMkLst>
            <pc:docMk/>
            <pc:sldMk cId="2635874933" sldId="349"/>
            <ac:picMk id="477" creationId="{D8FC3BF5-C39C-405C-8E6B-4FF9D520E9D8}"/>
          </ac:picMkLst>
        </pc:picChg>
        <pc:picChg chg="mod">
          <ac:chgData name="Lim Kelvin" userId="624f6ae12bb7b72b" providerId="LiveId" clId="{B272414D-B18A-4D81-997D-E20EBAE48599}" dt="2024-12-22T12:22:09.729" v="6827"/>
          <ac:picMkLst>
            <pc:docMk/>
            <pc:sldMk cId="2635874933" sldId="349"/>
            <ac:picMk id="481" creationId="{04990FF7-5E5A-4CEE-A307-AFBC6B9FF664}"/>
          </ac:picMkLst>
        </pc:picChg>
        <pc:picChg chg="mod">
          <ac:chgData name="Lim Kelvin" userId="624f6ae12bb7b72b" providerId="LiveId" clId="{B272414D-B18A-4D81-997D-E20EBAE48599}" dt="2024-12-22T12:22:09.729" v="6827"/>
          <ac:picMkLst>
            <pc:docMk/>
            <pc:sldMk cId="2635874933" sldId="349"/>
            <ac:picMk id="485" creationId="{4DF0C560-661D-4385-B084-FAA74A093323}"/>
          </ac:picMkLst>
        </pc:picChg>
        <pc:picChg chg="mod">
          <ac:chgData name="Lim Kelvin" userId="624f6ae12bb7b72b" providerId="LiveId" clId="{B272414D-B18A-4D81-997D-E20EBAE48599}" dt="2024-12-22T12:22:09.729" v="6827"/>
          <ac:picMkLst>
            <pc:docMk/>
            <pc:sldMk cId="2635874933" sldId="349"/>
            <ac:picMk id="489" creationId="{80A26396-7802-4B0D-AEB8-94EE377433A1}"/>
          </ac:picMkLst>
        </pc:picChg>
        <pc:picChg chg="mod">
          <ac:chgData name="Lim Kelvin" userId="624f6ae12bb7b72b" providerId="LiveId" clId="{B272414D-B18A-4D81-997D-E20EBAE48599}" dt="2024-12-22T12:22:09.729" v="6827"/>
          <ac:picMkLst>
            <pc:docMk/>
            <pc:sldMk cId="2635874933" sldId="349"/>
            <ac:picMk id="493" creationId="{1E637F05-9FD7-46B0-BB0F-11C18735CA1C}"/>
          </ac:picMkLst>
        </pc:picChg>
        <pc:picChg chg="mod">
          <ac:chgData name="Lim Kelvin" userId="624f6ae12bb7b72b" providerId="LiveId" clId="{B272414D-B18A-4D81-997D-E20EBAE48599}" dt="2024-12-22T12:22:09.729" v="6827"/>
          <ac:picMkLst>
            <pc:docMk/>
            <pc:sldMk cId="2635874933" sldId="349"/>
            <ac:picMk id="497" creationId="{427ECD79-6476-42A2-AF7A-D03414666C6B}"/>
          </ac:picMkLst>
        </pc:picChg>
        <pc:picChg chg="mod">
          <ac:chgData name="Lim Kelvin" userId="624f6ae12bb7b72b" providerId="LiveId" clId="{B272414D-B18A-4D81-997D-E20EBAE48599}" dt="2024-12-22T12:22:09.729" v="6827"/>
          <ac:picMkLst>
            <pc:docMk/>
            <pc:sldMk cId="2635874933" sldId="349"/>
            <ac:picMk id="501" creationId="{8B62E98D-594D-403F-AE85-F1FA1D968DB4}"/>
          </ac:picMkLst>
        </pc:picChg>
        <pc:picChg chg="mod">
          <ac:chgData name="Lim Kelvin" userId="624f6ae12bb7b72b" providerId="LiveId" clId="{B272414D-B18A-4D81-997D-E20EBAE48599}" dt="2024-12-22T12:22:09.729" v="6827"/>
          <ac:picMkLst>
            <pc:docMk/>
            <pc:sldMk cId="2635874933" sldId="349"/>
            <ac:picMk id="505" creationId="{F7893C10-8466-4DA6-98C0-DF91AEAFC208}"/>
          </ac:picMkLst>
        </pc:picChg>
        <pc:picChg chg="mod">
          <ac:chgData name="Lim Kelvin" userId="624f6ae12bb7b72b" providerId="LiveId" clId="{B272414D-B18A-4D81-997D-E20EBAE48599}" dt="2024-12-22T12:22:09.729" v="6827"/>
          <ac:picMkLst>
            <pc:docMk/>
            <pc:sldMk cId="2635874933" sldId="349"/>
            <ac:picMk id="509" creationId="{7D5A85CF-DC2A-43B4-A166-55CCA5C7B8BC}"/>
          </ac:picMkLst>
        </pc:picChg>
        <pc:picChg chg="mod">
          <ac:chgData name="Lim Kelvin" userId="624f6ae12bb7b72b" providerId="LiveId" clId="{B272414D-B18A-4D81-997D-E20EBAE48599}" dt="2024-12-22T12:22:09.729" v="6827"/>
          <ac:picMkLst>
            <pc:docMk/>
            <pc:sldMk cId="2635874933" sldId="349"/>
            <ac:picMk id="513" creationId="{EB689A51-CCCB-4B93-9280-D71F6F30030C}"/>
          </ac:picMkLst>
        </pc:picChg>
        <pc:picChg chg="mod">
          <ac:chgData name="Lim Kelvin" userId="624f6ae12bb7b72b" providerId="LiveId" clId="{B272414D-B18A-4D81-997D-E20EBAE48599}" dt="2024-12-22T12:22:09.729" v="6827"/>
          <ac:picMkLst>
            <pc:docMk/>
            <pc:sldMk cId="2635874933" sldId="349"/>
            <ac:picMk id="517" creationId="{BDB286F4-9219-4111-ADA0-760A48D5349E}"/>
          </ac:picMkLst>
        </pc:picChg>
        <pc:picChg chg="mod">
          <ac:chgData name="Lim Kelvin" userId="624f6ae12bb7b72b" providerId="LiveId" clId="{B272414D-B18A-4D81-997D-E20EBAE48599}" dt="2024-12-22T12:22:09.729" v="6827"/>
          <ac:picMkLst>
            <pc:docMk/>
            <pc:sldMk cId="2635874933" sldId="349"/>
            <ac:picMk id="521" creationId="{A4FB3252-F82E-4C96-BE01-6B8E9C11C31A}"/>
          </ac:picMkLst>
        </pc:picChg>
        <pc:picChg chg="mod">
          <ac:chgData name="Lim Kelvin" userId="624f6ae12bb7b72b" providerId="LiveId" clId="{B272414D-B18A-4D81-997D-E20EBAE48599}" dt="2024-12-22T12:22:09.729" v="6827"/>
          <ac:picMkLst>
            <pc:docMk/>
            <pc:sldMk cId="2635874933" sldId="349"/>
            <ac:picMk id="525" creationId="{CC8D375C-4E3E-46FF-9FFD-E97DB875EFDB}"/>
          </ac:picMkLst>
        </pc:picChg>
        <pc:picChg chg="mod">
          <ac:chgData name="Lim Kelvin" userId="624f6ae12bb7b72b" providerId="LiveId" clId="{B272414D-B18A-4D81-997D-E20EBAE48599}" dt="2024-12-22T12:22:09.729" v="6827"/>
          <ac:picMkLst>
            <pc:docMk/>
            <pc:sldMk cId="2635874933" sldId="349"/>
            <ac:picMk id="529" creationId="{F0D092F9-9CE6-4857-9EC0-7EF36F8682A9}"/>
          </ac:picMkLst>
        </pc:picChg>
        <pc:picChg chg="mod">
          <ac:chgData name="Lim Kelvin" userId="624f6ae12bb7b72b" providerId="LiveId" clId="{B272414D-B18A-4D81-997D-E20EBAE48599}" dt="2024-12-22T12:22:09.729" v="6827"/>
          <ac:picMkLst>
            <pc:docMk/>
            <pc:sldMk cId="2635874933" sldId="349"/>
            <ac:picMk id="533" creationId="{98C44E9E-6266-47B0-9B47-CBF116A88855}"/>
          </ac:picMkLst>
        </pc:picChg>
        <pc:picChg chg="mod">
          <ac:chgData name="Lim Kelvin" userId="624f6ae12bb7b72b" providerId="LiveId" clId="{B272414D-B18A-4D81-997D-E20EBAE48599}" dt="2024-12-22T12:22:09.729" v="6827"/>
          <ac:picMkLst>
            <pc:docMk/>
            <pc:sldMk cId="2635874933" sldId="349"/>
            <ac:picMk id="537" creationId="{8BFE5125-1967-4715-8D59-8B9DD8DBEF65}"/>
          </ac:picMkLst>
        </pc:picChg>
        <pc:picChg chg="mod">
          <ac:chgData name="Lim Kelvin" userId="624f6ae12bb7b72b" providerId="LiveId" clId="{B272414D-B18A-4D81-997D-E20EBAE48599}" dt="2024-12-22T12:22:09.729" v="6827"/>
          <ac:picMkLst>
            <pc:docMk/>
            <pc:sldMk cId="2635874933" sldId="349"/>
            <ac:picMk id="541" creationId="{70E3819C-FD60-464B-A664-B5ABF7D702C4}"/>
          </ac:picMkLst>
        </pc:picChg>
        <pc:picChg chg="mod">
          <ac:chgData name="Lim Kelvin" userId="624f6ae12bb7b72b" providerId="LiveId" clId="{B272414D-B18A-4D81-997D-E20EBAE48599}" dt="2024-12-22T12:22:09.729" v="6827"/>
          <ac:picMkLst>
            <pc:docMk/>
            <pc:sldMk cId="2635874933" sldId="349"/>
            <ac:picMk id="545" creationId="{277D2074-F24B-4FE2-ADEB-81F6B999F45B}"/>
          </ac:picMkLst>
        </pc:picChg>
        <pc:picChg chg="mod">
          <ac:chgData name="Lim Kelvin" userId="624f6ae12bb7b72b" providerId="LiveId" clId="{B272414D-B18A-4D81-997D-E20EBAE48599}" dt="2024-12-22T12:22:27.338" v="6831"/>
          <ac:picMkLst>
            <pc:docMk/>
            <pc:sldMk cId="2635874933" sldId="349"/>
            <ac:picMk id="550" creationId="{1E808F45-1771-49CB-AE77-D1EA29E88F30}"/>
          </ac:picMkLst>
        </pc:picChg>
        <pc:picChg chg="mod">
          <ac:chgData name="Lim Kelvin" userId="624f6ae12bb7b72b" providerId="LiveId" clId="{B272414D-B18A-4D81-997D-E20EBAE48599}" dt="2024-12-22T12:22:27.338" v="6831"/>
          <ac:picMkLst>
            <pc:docMk/>
            <pc:sldMk cId="2635874933" sldId="349"/>
            <ac:picMk id="582" creationId="{656FC523-F741-4C47-AA1E-2074E4594179}"/>
          </ac:picMkLst>
        </pc:picChg>
        <pc:picChg chg="mod">
          <ac:chgData name="Lim Kelvin" userId="624f6ae12bb7b72b" providerId="LiveId" clId="{B272414D-B18A-4D81-997D-E20EBAE48599}" dt="2024-12-22T12:22:27.338" v="6831"/>
          <ac:picMkLst>
            <pc:docMk/>
            <pc:sldMk cId="2635874933" sldId="349"/>
            <ac:picMk id="586" creationId="{43373308-1ABA-4B3B-96BD-8CF8F85F3F59}"/>
          </ac:picMkLst>
        </pc:picChg>
        <pc:picChg chg="mod">
          <ac:chgData name="Lim Kelvin" userId="624f6ae12bb7b72b" providerId="LiveId" clId="{B272414D-B18A-4D81-997D-E20EBAE48599}" dt="2024-12-22T12:22:27.338" v="6831"/>
          <ac:picMkLst>
            <pc:docMk/>
            <pc:sldMk cId="2635874933" sldId="349"/>
            <ac:picMk id="590" creationId="{BA0BED2E-CF5F-456F-B38B-2DFF72D558C8}"/>
          </ac:picMkLst>
        </pc:picChg>
        <pc:picChg chg="mod">
          <ac:chgData name="Lim Kelvin" userId="624f6ae12bb7b72b" providerId="LiveId" clId="{B272414D-B18A-4D81-997D-E20EBAE48599}" dt="2024-12-22T12:22:27.338" v="6831"/>
          <ac:picMkLst>
            <pc:docMk/>
            <pc:sldMk cId="2635874933" sldId="349"/>
            <ac:picMk id="594" creationId="{2C108E44-6F15-4115-920E-8574CE51DDE8}"/>
          </ac:picMkLst>
        </pc:picChg>
        <pc:picChg chg="mod">
          <ac:chgData name="Lim Kelvin" userId="624f6ae12bb7b72b" providerId="LiveId" clId="{B272414D-B18A-4D81-997D-E20EBAE48599}" dt="2024-12-22T12:22:27.338" v="6831"/>
          <ac:picMkLst>
            <pc:docMk/>
            <pc:sldMk cId="2635874933" sldId="349"/>
            <ac:picMk id="598" creationId="{3D305DCD-5F40-459C-98A2-583BB4D6C4EE}"/>
          </ac:picMkLst>
        </pc:picChg>
        <pc:picChg chg="mod">
          <ac:chgData name="Lim Kelvin" userId="624f6ae12bb7b72b" providerId="LiveId" clId="{B272414D-B18A-4D81-997D-E20EBAE48599}" dt="2024-12-22T12:22:27.338" v="6831"/>
          <ac:picMkLst>
            <pc:docMk/>
            <pc:sldMk cId="2635874933" sldId="349"/>
            <ac:picMk id="602" creationId="{11FF385D-0A06-4500-BE72-1ECEBCF2CB75}"/>
          </ac:picMkLst>
        </pc:picChg>
        <pc:picChg chg="mod">
          <ac:chgData name="Lim Kelvin" userId="624f6ae12bb7b72b" providerId="LiveId" clId="{B272414D-B18A-4D81-997D-E20EBAE48599}" dt="2024-12-22T12:22:27.338" v="6831"/>
          <ac:picMkLst>
            <pc:docMk/>
            <pc:sldMk cId="2635874933" sldId="349"/>
            <ac:picMk id="606" creationId="{469F39BC-0B6E-4019-B9C0-9A43EEF5F493}"/>
          </ac:picMkLst>
        </pc:picChg>
        <pc:picChg chg="mod">
          <ac:chgData name="Lim Kelvin" userId="624f6ae12bb7b72b" providerId="LiveId" clId="{B272414D-B18A-4D81-997D-E20EBAE48599}" dt="2024-12-22T12:22:27.338" v="6831"/>
          <ac:picMkLst>
            <pc:docMk/>
            <pc:sldMk cId="2635874933" sldId="349"/>
            <ac:picMk id="610" creationId="{4FE802E3-EECA-4D80-B178-C8CCB07653EA}"/>
          </ac:picMkLst>
        </pc:picChg>
        <pc:picChg chg="mod">
          <ac:chgData name="Lim Kelvin" userId="624f6ae12bb7b72b" providerId="LiveId" clId="{B272414D-B18A-4D81-997D-E20EBAE48599}" dt="2024-12-22T12:22:27.338" v="6831"/>
          <ac:picMkLst>
            <pc:docMk/>
            <pc:sldMk cId="2635874933" sldId="349"/>
            <ac:picMk id="614" creationId="{F5DA0D47-CCA5-4A7A-8777-40DF7B00D4C9}"/>
          </ac:picMkLst>
        </pc:picChg>
        <pc:picChg chg="mod">
          <ac:chgData name="Lim Kelvin" userId="624f6ae12bb7b72b" providerId="LiveId" clId="{B272414D-B18A-4D81-997D-E20EBAE48599}" dt="2024-12-22T12:22:27.338" v="6831"/>
          <ac:picMkLst>
            <pc:docMk/>
            <pc:sldMk cId="2635874933" sldId="349"/>
            <ac:picMk id="618" creationId="{3D34815D-8352-4629-A28C-EE400E75E536}"/>
          </ac:picMkLst>
        </pc:picChg>
        <pc:picChg chg="mod">
          <ac:chgData name="Lim Kelvin" userId="624f6ae12bb7b72b" providerId="LiveId" clId="{B272414D-B18A-4D81-997D-E20EBAE48599}" dt="2024-12-22T12:22:27.338" v="6831"/>
          <ac:picMkLst>
            <pc:docMk/>
            <pc:sldMk cId="2635874933" sldId="349"/>
            <ac:picMk id="622" creationId="{0D4AD190-98A4-44E9-AC67-85B7F4D6DA63}"/>
          </ac:picMkLst>
        </pc:picChg>
        <pc:picChg chg="mod">
          <ac:chgData name="Lim Kelvin" userId="624f6ae12bb7b72b" providerId="LiveId" clId="{B272414D-B18A-4D81-997D-E20EBAE48599}" dt="2024-12-22T12:22:27.338" v="6831"/>
          <ac:picMkLst>
            <pc:docMk/>
            <pc:sldMk cId="2635874933" sldId="349"/>
            <ac:picMk id="626" creationId="{2FA6D00A-412A-42A6-A3FD-28A67BA437DF}"/>
          </ac:picMkLst>
        </pc:picChg>
        <pc:picChg chg="mod">
          <ac:chgData name="Lim Kelvin" userId="624f6ae12bb7b72b" providerId="LiveId" clId="{B272414D-B18A-4D81-997D-E20EBAE48599}" dt="2024-12-22T12:22:27.338" v="6831"/>
          <ac:picMkLst>
            <pc:docMk/>
            <pc:sldMk cId="2635874933" sldId="349"/>
            <ac:picMk id="630" creationId="{A494582B-69E2-434E-89F3-60F153148E17}"/>
          </ac:picMkLst>
        </pc:picChg>
        <pc:picChg chg="mod">
          <ac:chgData name="Lim Kelvin" userId="624f6ae12bb7b72b" providerId="LiveId" clId="{B272414D-B18A-4D81-997D-E20EBAE48599}" dt="2024-12-22T12:22:27.338" v="6831"/>
          <ac:picMkLst>
            <pc:docMk/>
            <pc:sldMk cId="2635874933" sldId="349"/>
            <ac:picMk id="634" creationId="{82A9C62D-5235-49AA-9113-6737224B346E}"/>
          </ac:picMkLst>
        </pc:picChg>
        <pc:picChg chg="mod">
          <ac:chgData name="Lim Kelvin" userId="624f6ae12bb7b72b" providerId="LiveId" clId="{B272414D-B18A-4D81-997D-E20EBAE48599}" dt="2024-12-22T12:22:27.338" v="6831"/>
          <ac:picMkLst>
            <pc:docMk/>
            <pc:sldMk cId="2635874933" sldId="349"/>
            <ac:picMk id="638" creationId="{549F02D5-DF5C-4D88-AC5C-319601412E09}"/>
          </ac:picMkLst>
        </pc:picChg>
        <pc:picChg chg="mod">
          <ac:chgData name="Lim Kelvin" userId="624f6ae12bb7b72b" providerId="LiveId" clId="{B272414D-B18A-4D81-997D-E20EBAE48599}" dt="2024-12-22T12:22:27.338" v="6831"/>
          <ac:picMkLst>
            <pc:docMk/>
            <pc:sldMk cId="2635874933" sldId="349"/>
            <ac:picMk id="642" creationId="{D32299B1-1D3D-4787-B79A-629389341325}"/>
          </ac:picMkLst>
        </pc:picChg>
        <pc:picChg chg="mod">
          <ac:chgData name="Lim Kelvin" userId="624f6ae12bb7b72b" providerId="LiveId" clId="{B272414D-B18A-4D81-997D-E20EBAE48599}" dt="2024-12-22T12:22:27.338" v="6831"/>
          <ac:picMkLst>
            <pc:docMk/>
            <pc:sldMk cId="2635874933" sldId="349"/>
            <ac:picMk id="646" creationId="{B1FDEF8A-B2FC-4684-AA3A-54A8AC6FB355}"/>
          </ac:picMkLst>
        </pc:picChg>
        <pc:picChg chg="mod">
          <ac:chgData name="Lim Kelvin" userId="624f6ae12bb7b72b" providerId="LiveId" clId="{B272414D-B18A-4D81-997D-E20EBAE48599}" dt="2024-12-22T12:22:27.338" v="6831"/>
          <ac:picMkLst>
            <pc:docMk/>
            <pc:sldMk cId="2635874933" sldId="349"/>
            <ac:picMk id="650" creationId="{F40D5065-A240-471B-95AC-FF54BE7A5FF5}"/>
          </ac:picMkLst>
        </pc:picChg>
        <pc:picChg chg="mod">
          <ac:chgData name="Lim Kelvin" userId="624f6ae12bb7b72b" providerId="LiveId" clId="{B272414D-B18A-4D81-997D-E20EBAE48599}" dt="2024-12-22T12:22:27.338" v="6831"/>
          <ac:picMkLst>
            <pc:docMk/>
            <pc:sldMk cId="2635874933" sldId="349"/>
            <ac:picMk id="654" creationId="{DE2959A7-70B2-4877-899F-B153D6B1DAF0}"/>
          </ac:picMkLst>
        </pc:picChg>
        <pc:picChg chg="mod">
          <ac:chgData name="Lim Kelvin" userId="624f6ae12bb7b72b" providerId="LiveId" clId="{B272414D-B18A-4D81-997D-E20EBAE48599}" dt="2024-12-22T12:22:27.338" v="6831"/>
          <ac:picMkLst>
            <pc:docMk/>
            <pc:sldMk cId="2635874933" sldId="349"/>
            <ac:picMk id="658" creationId="{5FC2632C-0157-46E5-8FB9-CE006A554CE0}"/>
          </ac:picMkLst>
        </pc:picChg>
        <pc:picChg chg="mod">
          <ac:chgData name="Lim Kelvin" userId="624f6ae12bb7b72b" providerId="LiveId" clId="{B272414D-B18A-4D81-997D-E20EBAE48599}" dt="2024-12-22T12:22:27.338" v="6831"/>
          <ac:picMkLst>
            <pc:docMk/>
            <pc:sldMk cId="2635874933" sldId="349"/>
            <ac:picMk id="662" creationId="{FAE85F0F-4E6A-46CD-AF11-741D78F0915E}"/>
          </ac:picMkLst>
        </pc:picChg>
        <pc:picChg chg="mod">
          <ac:chgData name="Lim Kelvin" userId="624f6ae12bb7b72b" providerId="LiveId" clId="{B272414D-B18A-4D81-997D-E20EBAE48599}" dt="2024-12-22T12:22:27.338" v="6831"/>
          <ac:picMkLst>
            <pc:docMk/>
            <pc:sldMk cId="2635874933" sldId="349"/>
            <ac:picMk id="666" creationId="{BE6D8E9C-7C3F-47E0-BF90-3A3089A1E8C0}"/>
          </ac:picMkLst>
        </pc:picChg>
        <pc:picChg chg="mod">
          <ac:chgData name="Lim Kelvin" userId="624f6ae12bb7b72b" providerId="LiveId" clId="{B272414D-B18A-4D81-997D-E20EBAE48599}" dt="2024-12-22T12:22:27.338" v="6831"/>
          <ac:picMkLst>
            <pc:docMk/>
            <pc:sldMk cId="2635874933" sldId="349"/>
            <ac:picMk id="670" creationId="{840133CF-488F-418E-BED1-3925CE46AB33}"/>
          </ac:picMkLst>
        </pc:picChg>
        <pc:picChg chg="mod">
          <ac:chgData name="Lim Kelvin" userId="624f6ae12bb7b72b" providerId="LiveId" clId="{B272414D-B18A-4D81-997D-E20EBAE48599}" dt="2024-12-22T12:22:27.338" v="6831"/>
          <ac:picMkLst>
            <pc:docMk/>
            <pc:sldMk cId="2635874933" sldId="349"/>
            <ac:picMk id="672" creationId="{08B5B786-BC99-45A6-8CA6-B1A62C425A91}"/>
          </ac:picMkLst>
        </pc:picChg>
        <pc:picChg chg="mod">
          <ac:chgData name="Lim Kelvin" userId="624f6ae12bb7b72b" providerId="LiveId" clId="{B272414D-B18A-4D81-997D-E20EBAE48599}" dt="2024-12-22T12:22:32.078" v="6833"/>
          <ac:picMkLst>
            <pc:docMk/>
            <pc:sldMk cId="2635874933" sldId="349"/>
            <ac:picMk id="697" creationId="{92EB2AB4-DE63-424B-8818-0C98F0B93DAA}"/>
          </ac:picMkLst>
        </pc:picChg>
        <pc:picChg chg="mod">
          <ac:chgData name="Lim Kelvin" userId="624f6ae12bb7b72b" providerId="LiveId" clId="{B272414D-B18A-4D81-997D-E20EBAE48599}" dt="2024-12-22T12:22:32.078" v="6833"/>
          <ac:picMkLst>
            <pc:docMk/>
            <pc:sldMk cId="2635874933" sldId="349"/>
            <ac:picMk id="701" creationId="{015E1C5C-8CE6-4EFB-AE4C-627AAEABB044}"/>
          </ac:picMkLst>
        </pc:picChg>
        <pc:picChg chg="mod">
          <ac:chgData name="Lim Kelvin" userId="624f6ae12bb7b72b" providerId="LiveId" clId="{B272414D-B18A-4D81-997D-E20EBAE48599}" dt="2024-12-22T12:22:32.078" v="6833"/>
          <ac:picMkLst>
            <pc:docMk/>
            <pc:sldMk cId="2635874933" sldId="349"/>
            <ac:picMk id="705" creationId="{EE7FDA81-9E13-4179-A616-801A1EF34C21}"/>
          </ac:picMkLst>
        </pc:picChg>
        <pc:picChg chg="mod">
          <ac:chgData name="Lim Kelvin" userId="624f6ae12bb7b72b" providerId="LiveId" clId="{B272414D-B18A-4D81-997D-E20EBAE48599}" dt="2024-12-22T12:22:32.078" v="6833"/>
          <ac:picMkLst>
            <pc:docMk/>
            <pc:sldMk cId="2635874933" sldId="349"/>
            <ac:picMk id="709" creationId="{526FFBE6-C8AE-4870-9016-12B46B619480}"/>
          </ac:picMkLst>
        </pc:picChg>
        <pc:picChg chg="mod">
          <ac:chgData name="Lim Kelvin" userId="624f6ae12bb7b72b" providerId="LiveId" clId="{B272414D-B18A-4D81-997D-E20EBAE48599}" dt="2024-12-22T12:22:32.078" v="6833"/>
          <ac:picMkLst>
            <pc:docMk/>
            <pc:sldMk cId="2635874933" sldId="349"/>
            <ac:picMk id="713" creationId="{E466E0DF-1CD0-4273-95C2-AC53732C6A57}"/>
          </ac:picMkLst>
        </pc:picChg>
        <pc:picChg chg="mod">
          <ac:chgData name="Lim Kelvin" userId="624f6ae12bb7b72b" providerId="LiveId" clId="{B272414D-B18A-4D81-997D-E20EBAE48599}" dt="2024-12-22T12:22:32.078" v="6833"/>
          <ac:picMkLst>
            <pc:docMk/>
            <pc:sldMk cId="2635874933" sldId="349"/>
            <ac:picMk id="717" creationId="{1A7431CF-B540-4A5F-8ABB-B478F8CF4BC8}"/>
          </ac:picMkLst>
        </pc:picChg>
        <pc:picChg chg="mod">
          <ac:chgData name="Lim Kelvin" userId="624f6ae12bb7b72b" providerId="LiveId" clId="{B272414D-B18A-4D81-997D-E20EBAE48599}" dt="2024-12-22T12:22:32.078" v="6833"/>
          <ac:picMkLst>
            <pc:docMk/>
            <pc:sldMk cId="2635874933" sldId="349"/>
            <ac:picMk id="721" creationId="{E3AE64E3-1671-4097-BD39-BA90A4B9C88A}"/>
          </ac:picMkLst>
        </pc:picChg>
        <pc:picChg chg="mod">
          <ac:chgData name="Lim Kelvin" userId="624f6ae12bb7b72b" providerId="LiveId" clId="{B272414D-B18A-4D81-997D-E20EBAE48599}" dt="2024-12-22T12:22:32.078" v="6833"/>
          <ac:picMkLst>
            <pc:docMk/>
            <pc:sldMk cId="2635874933" sldId="349"/>
            <ac:picMk id="725" creationId="{FD214C3A-80E1-49BE-9E94-FC32E48C22F2}"/>
          </ac:picMkLst>
        </pc:picChg>
        <pc:picChg chg="mod">
          <ac:chgData name="Lim Kelvin" userId="624f6ae12bb7b72b" providerId="LiveId" clId="{B272414D-B18A-4D81-997D-E20EBAE48599}" dt="2024-12-22T12:22:32.078" v="6833"/>
          <ac:picMkLst>
            <pc:docMk/>
            <pc:sldMk cId="2635874933" sldId="349"/>
            <ac:picMk id="729" creationId="{76F442BE-91AD-4FC7-9189-E764B019EAD1}"/>
          </ac:picMkLst>
        </pc:picChg>
        <pc:picChg chg="mod">
          <ac:chgData name="Lim Kelvin" userId="624f6ae12bb7b72b" providerId="LiveId" clId="{B272414D-B18A-4D81-997D-E20EBAE48599}" dt="2024-12-22T12:22:32.078" v="6833"/>
          <ac:picMkLst>
            <pc:docMk/>
            <pc:sldMk cId="2635874933" sldId="349"/>
            <ac:picMk id="733" creationId="{B5D24E27-0DC6-40AD-AD06-3B24F6748863}"/>
          </ac:picMkLst>
        </pc:picChg>
        <pc:picChg chg="mod">
          <ac:chgData name="Lim Kelvin" userId="624f6ae12bb7b72b" providerId="LiveId" clId="{B272414D-B18A-4D81-997D-E20EBAE48599}" dt="2024-12-22T12:22:32.078" v="6833"/>
          <ac:picMkLst>
            <pc:docMk/>
            <pc:sldMk cId="2635874933" sldId="349"/>
            <ac:picMk id="737" creationId="{A90C087E-D6E5-4376-9662-1E287A60F9A3}"/>
          </ac:picMkLst>
        </pc:picChg>
        <pc:picChg chg="mod">
          <ac:chgData name="Lim Kelvin" userId="624f6ae12bb7b72b" providerId="LiveId" clId="{B272414D-B18A-4D81-997D-E20EBAE48599}" dt="2024-12-22T12:22:32.078" v="6833"/>
          <ac:picMkLst>
            <pc:docMk/>
            <pc:sldMk cId="2635874933" sldId="349"/>
            <ac:picMk id="741" creationId="{0E0F2FAD-CA44-4861-A856-54C9B5006BC5}"/>
          </ac:picMkLst>
        </pc:picChg>
        <pc:picChg chg="mod">
          <ac:chgData name="Lim Kelvin" userId="624f6ae12bb7b72b" providerId="LiveId" clId="{B272414D-B18A-4D81-997D-E20EBAE48599}" dt="2024-12-22T12:22:32.078" v="6833"/>
          <ac:picMkLst>
            <pc:docMk/>
            <pc:sldMk cId="2635874933" sldId="349"/>
            <ac:picMk id="745" creationId="{81E3BECF-E039-459C-93CF-112DFAB34F33}"/>
          </ac:picMkLst>
        </pc:picChg>
        <pc:picChg chg="mod">
          <ac:chgData name="Lim Kelvin" userId="624f6ae12bb7b72b" providerId="LiveId" clId="{B272414D-B18A-4D81-997D-E20EBAE48599}" dt="2024-12-22T12:22:32.078" v="6833"/>
          <ac:picMkLst>
            <pc:docMk/>
            <pc:sldMk cId="2635874933" sldId="349"/>
            <ac:picMk id="749" creationId="{4212F035-3908-4724-899A-E3616B742581}"/>
          </ac:picMkLst>
        </pc:picChg>
        <pc:picChg chg="mod">
          <ac:chgData name="Lim Kelvin" userId="624f6ae12bb7b72b" providerId="LiveId" clId="{B272414D-B18A-4D81-997D-E20EBAE48599}" dt="2024-12-22T12:22:32.078" v="6833"/>
          <ac:picMkLst>
            <pc:docMk/>
            <pc:sldMk cId="2635874933" sldId="349"/>
            <ac:picMk id="753" creationId="{FE26359E-7728-4CF3-A103-96EDD82A8036}"/>
          </ac:picMkLst>
        </pc:picChg>
        <pc:picChg chg="mod">
          <ac:chgData name="Lim Kelvin" userId="624f6ae12bb7b72b" providerId="LiveId" clId="{B272414D-B18A-4D81-997D-E20EBAE48599}" dt="2024-12-22T12:22:32.078" v="6833"/>
          <ac:picMkLst>
            <pc:docMk/>
            <pc:sldMk cId="2635874933" sldId="349"/>
            <ac:picMk id="757" creationId="{D2FECC48-E78A-475B-BD7F-72F6A149F9D6}"/>
          </ac:picMkLst>
        </pc:picChg>
        <pc:picChg chg="mod">
          <ac:chgData name="Lim Kelvin" userId="624f6ae12bb7b72b" providerId="LiveId" clId="{B272414D-B18A-4D81-997D-E20EBAE48599}" dt="2024-12-22T12:22:32.078" v="6833"/>
          <ac:picMkLst>
            <pc:docMk/>
            <pc:sldMk cId="2635874933" sldId="349"/>
            <ac:picMk id="761" creationId="{334C49FC-F1F3-4620-8CE7-26004545733B}"/>
          </ac:picMkLst>
        </pc:picChg>
        <pc:picChg chg="mod">
          <ac:chgData name="Lim Kelvin" userId="624f6ae12bb7b72b" providerId="LiveId" clId="{B272414D-B18A-4D81-997D-E20EBAE48599}" dt="2024-12-22T12:22:32.078" v="6833"/>
          <ac:picMkLst>
            <pc:docMk/>
            <pc:sldMk cId="2635874933" sldId="349"/>
            <ac:picMk id="765" creationId="{9165D783-B7BB-4DD0-BCF2-B9497D19B625}"/>
          </ac:picMkLst>
        </pc:picChg>
      </pc:sldChg>
      <pc:sldChg chg="addSp delSp modSp add mod ord modShow">
        <pc:chgData name="Lim Kelvin" userId="624f6ae12bb7b72b" providerId="LiveId" clId="{B272414D-B18A-4D81-997D-E20EBAE48599}" dt="2024-12-22T13:16:59.451" v="7451" actId="729"/>
        <pc:sldMkLst>
          <pc:docMk/>
          <pc:sldMk cId="1024025335" sldId="350"/>
        </pc:sldMkLst>
        <pc:spChg chg="del">
          <ac:chgData name="Lim Kelvin" userId="624f6ae12bb7b72b" providerId="LiveId" clId="{B272414D-B18A-4D81-997D-E20EBAE48599}" dt="2024-12-22T12:04:59.006" v="6584" actId="478"/>
          <ac:spMkLst>
            <pc:docMk/>
            <pc:sldMk cId="1024025335" sldId="350"/>
            <ac:spMk id="32" creationId="{D673E4B7-CF56-4F6C-AE2B-4370B0A49C3A}"/>
          </ac:spMkLst>
        </pc:spChg>
        <pc:spChg chg="mod">
          <ac:chgData name="Lim Kelvin" userId="624f6ae12bb7b72b" providerId="LiveId" clId="{B272414D-B18A-4D81-997D-E20EBAE48599}" dt="2024-12-22T12:18:02.436" v="6807"/>
          <ac:spMkLst>
            <pc:docMk/>
            <pc:sldMk cId="1024025335" sldId="350"/>
            <ac:spMk id="34" creationId="{27AB6C71-8F74-401C-92BE-BB3CC72EE4F2}"/>
          </ac:spMkLst>
        </pc:spChg>
        <pc:spChg chg="mod">
          <ac:chgData name="Lim Kelvin" userId="624f6ae12bb7b72b" providerId="LiveId" clId="{B272414D-B18A-4D81-997D-E20EBAE48599}" dt="2024-12-22T12:13:50.264" v="6733" actId="207"/>
          <ac:spMkLst>
            <pc:docMk/>
            <pc:sldMk cId="1024025335" sldId="350"/>
            <ac:spMk id="47" creationId="{C78FC602-B81E-423C-BE18-7F39D48C7639}"/>
          </ac:spMkLst>
        </pc:spChg>
        <pc:spChg chg="mod">
          <ac:chgData name="Lim Kelvin" userId="624f6ae12bb7b72b" providerId="LiveId" clId="{B272414D-B18A-4D81-997D-E20EBAE48599}" dt="2024-12-22T12:12:46.571" v="6671" actId="20577"/>
          <ac:spMkLst>
            <pc:docMk/>
            <pc:sldMk cId="1024025335" sldId="350"/>
            <ac:spMk id="52" creationId="{A2C4188C-7DA4-4850-93BB-78BA7724B54D}"/>
          </ac:spMkLst>
        </pc:spChg>
        <pc:spChg chg="mod">
          <ac:chgData name="Lim Kelvin" userId="624f6ae12bb7b72b" providerId="LiveId" clId="{B272414D-B18A-4D81-997D-E20EBAE48599}" dt="2024-12-22T12:06:18.665" v="6591"/>
          <ac:spMkLst>
            <pc:docMk/>
            <pc:sldMk cId="1024025335" sldId="350"/>
            <ac:spMk id="66" creationId="{9159999D-AE18-4B45-BA61-72DA1E4C0158}"/>
          </ac:spMkLst>
        </pc:spChg>
        <pc:spChg chg="mod">
          <ac:chgData name="Lim Kelvin" userId="624f6ae12bb7b72b" providerId="LiveId" clId="{B272414D-B18A-4D81-997D-E20EBAE48599}" dt="2024-12-22T12:06:18.665" v="6591"/>
          <ac:spMkLst>
            <pc:docMk/>
            <pc:sldMk cId="1024025335" sldId="350"/>
            <ac:spMk id="70" creationId="{4420A0D9-AF7F-40B4-82B2-47229CE493AE}"/>
          </ac:spMkLst>
        </pc:spChg>
        <pc:spChg chg="mod">
          <ac:chgData name="Lim Kelvin" userId="624f6ae12bb7b72b" providerId="LiveId" clId="{B272414D-B18A-4D81-997D-E20EBAE48599}" dt="2024-12-22T12:17:59.145" v="6805"/>
          <ac:spMkLst>
            <pc:docMk/>
            <pc:sldMk cId="1024025335" sldId="350"/>
            <ac:spMk id="72" creationId="{E626823B-5833-4D85-9C31-01FB29EB3825}"/>
          </ac:spMkLst>
        </pc:spChg>
        <pc:spChg chg="mod">
          <ac:chgData name="Lim Kelvin" userId="624f6ae12bb7b72b" providerId="LiveId" clId="{B272414D-B18A-4D81-997D-E20EBAE48599}" dt="2024-12-22T12:06:28.963" v="6593"/>
          <ac:spMkLst>
            <pc:docMk/>
            <pc:sldMk cId="1024025335" sldId="350"/>
            <ac:spMk id="75" creationId="{D4CBB7F6-DDA4-403D-80EC-DF806DC1AB15}"/>
          </ac:spMkLst>
        </pc:spChg>
        <pc:spChg chg="mod">
          <ac:chgData name="Lim Kelvin" userId="624f6ae12bb7b72b" providerId="LiveId" clId="{B272414D-B18A-4D81-997D-E20EBAE48599}" dt="2024-12-22T12:29:33.164" v="6888" actId="1076"/>
          <ac:spMkLst>
            <pc:docMk/>
            <pc:sldMk cId="1024025335" sldId="350"/>
            <ac:spMk id="77" creationId="{6DD78243-5374-4341-806C-E667599CD806}"/>
          </ac:spMkLst>
        </pc:spChg>
        <pc:spChg chg="mod">
          <ac:chgData name="Lim Kelvin" userId="624f6ae12bb7b72b" providerId="LiveId" clId="{B272414D-B18A-4D81-997D-E20EBAE48599}" dt="2024-12-22T12:06:58.785" v="6600"/>
          <ac:spMkLst>
            <pc:docMk/>
            <pc:sldMk cId="1024025335" sldId="350"/>
            <ac:spMk id="80" creationId="{819996AC-3847-402B-AA33-5F8F1C2E5A18}"/>
          </ac:spMkLst>
        </pc:spChg>
        <pc:spChg chg="mod">
          <ac:chgData name="Lim Kelvin" userId="624f6ae12bb7b72b" providerId="LiveId" clId="{B272414D-B18A-4D81-997D-E20EBAE48599}" dt="2024-12-22T12:13:17.678" v="6729" actId="20577"/>
          <ac:spMkLst>
            <pc:docMk/>
            <pc:sldMk cId="1024025335" sldId="350"/>
            <ac:spMk id="82" creationId="{456B767A-CD2A-4BE2-BBA9-4C546FC2D9CC}"/>
          </ac:spMkLst>
        </pc:spChg>
        <pc:spChg chg="mod">
          <ac:chgData name="Lim Kelvin" userId="624f6ae12bb7b72b" providerId="LiveId" clId="{B272414D-B18A-4D81-997D-E20EBAE48599}" dt="2024-12-22T12:07:16.072" v="6603"/>
          <ac:spMkLst>
            <pc:docMk/>
            <pc:sldMk cId="1024025335" sldId="350"/>
            <ac:spMk id="85" creationId="{710B9F38-815E-4F6D-B02C-854CF38F598E}"/>
          </ac:spMkLst>
        </pc:spChg>
        <pc:spChg chg="mod">
          <ac:chgData name="Lim Kelvin" userId="624f6ae12bb7b72b" providerId="LiveId" clId="{B272414D-B18A-4D81-997D-E20EBAE48599}" dt="2024-12-22T12:13:34.145" v="6731" actId="207"/>
          <ac:spMkLst>
            <pc:docMk/>
            <pc:sldMk cId="1024025335" sldId="350"/>
            <ac:spMk id="87" creationId="{A818E800-67F6-4F12-91DE-5E97DD706296}"/>
          </ac:spMkLst>
        </pc:spChg>
        <pc:spChg chg="mod">
          <ac:chgData name="Lim Kelvin" userId="624f6ae12bb7b72b" providerId="LiveId" clId="{B272414D-B18A-4D81-997D-E20EBAE48599}" dt="2024-12-22T12:07:46.230" v="6610"/>
          <ac:spMkLst>
            <pc:docMk/>
            <pc:sldMk cId="1024025335" sldId="350"/>
            <ac:spMk id="90" creationId="{70D2F17F-9BE7-4992-9346-EBD91397A2FA}"/>
          </ac:spMkLst>
        </pc:spChg>
        <pc:spChg chg="mod">
          <ac:chgData name="Lim Kelvin" userId="624f6ae12bb7b72b" providerId="LiveId" clId="{B272414D-B18A-4D81-997D-E20EBAE48599}" dt="2024-12-22T12:14:16.512" v="6740" actId="207"/>
          <ac:spMkLst>
            <pc:docMk/>
            <pc:sldMk cId="1024025335" sldId="350"/>
            <ac:spMk id="92" creationId="{05B9C32C-F3CB-42E0-85FC-3DBFFA3738A6}"/>
          </ac:spMkLst>
        </pc:spChg>
        <pc:spChg chg="mod">
          <ac:chgData name="Lim Kelvin" userId="624f6ae12bb7b72b" providerId="LiveId" clId="{B272414D-B18A-4D81-997D-E20EBAE48599}" dt="2024-12-22T12:07:56.090" v="6613"/>
          <ac:spMkLst>
            <pc:docMk/>
            <pc:sldMk cId="1024025335" sldId="350"/>
            <ac:spMk id="95" creationId="{FE315DCF-8AA1-4177-878C-02A4D5714244}"/>
          </ac:spMkLst>
        </pc:spChg>
        <pc:spChg chg="mod">
          <ac:chgData name="Lim Kelvin" userId="624f6ae12bb7b72b" providerId="LiveId" clId="{B272414D-B18A-4D81-997D-E20EBAE48599}" dt="2024-12-22T12:14:27.559" v="6742" actId="207"/>
          <ac:spMkLst>
            <pc:docMk/>
            <pc:sldMk cId="1024025335" sldId="350"/>
            <ac:spMk id="97" creationId="{5C42CAC9-A2A8-42B4-BEFE-9FCD2E7F0220}"/>
          </ac:spMkLst>
        </pc:spChg>
        <pc:spChg chg="mod">
          <ac:chgData name="Lim Kelvin" userId="624f6ae12bb7b72b" providerId="LiveId" clId="{B272414D-B18A-4D81-997D-E20EBAE48599}" dt="2024-12-22T12:08:08.339" v="6616"/>
          <ac:spMkLst>
            <pc:docMk/>
            <pc:sldMk cId="1024025335" sldId="350"/>
            <ac:spMk id="100" creationId="{353491C1-A4AD-4071-8A61-4B9821F6D479}"/>
          </ac:spMkLst>
        </pc:spChg>
        <pc:spChg chg="mod">
          <ac:chgData name="Lim Kelvin" userId="624f6ae12bb7b72b" providerId="LiveId" clId="{B272414D-B18A-4D81-997D-E20EBAE48599}" dt="2024-12-22T12:16:07.509" v="6758" actId="2711"/>
          <ac:spMkLst>
            <pc:docMk/>
            <pc:sldMk cId="1024025335" sldId="350"/>
            <ac:spMk id="102" creationId="{9227A7FF-B6AC-483B-B98A-3BB74A8388B2}"/>
          </ac:spMkLst>
        </pc:spChg>
        <pc:spChg chg="mod">
          <ac:chgData name="Lim Kelvin" userId="624f6ae12bb7b72b" providerId="LiveId" clId="{B272414D-B18A-4D81-997D-E20EBAE48599}" dt="2024-12-22T12:08:22.042" v="6619"/>
          <ac:spMkLst>
            <pc:docMk/>
            <pc:sldMk cId="1024025335" sldId="350"/>
            <ac:spMk id="105" creationId="{A3E1A1B7-7B37-4A37-A894-2E019CBF030D}"/>
          </ac:spMkLst>
        </pc:spChg>
        <pc:spChg chg="mod">
          <ac:chgData name="Lim Kelvin" userId="624f6ae12bb7b72b" providerId="LiveId" clId="{B272414D-B18A-4D81-997D-E20EBAE48599}" dt="2024-12-22T12:14:36.647" v="6744" actId="207"/>
          <ac:spMkLst>
            <pc:docMk/>
            <pc:sldMk cId="1024025335" sldId="350"/>
            <ac:spMk id="107" creationId="{AFF77BD6-CA4E-4967-9480-01F1B069C64C}"/>
          </ac:spMkLst>
        </pc:spChg>
        <pc:spChg chg="mod">
          <ac:chgData name="Lim Kelvin" userId="624f6ae12bb7b72b" providerId="LiveId" clId="{B272414D-B18A-4D81-997D-E20EBAE48599}" dt="2024-12-22T12:08:39.644" v="6623"/>
          <ac:spMkLst>
            <pc:docMk/>
            <pc:sldMk cId="1024025335" sldId="350"/>
            <ac:spMk id="110" creationId="{F91C824D-8A0D-4746-89BF-DE9D9E9930CE}"/>
          </ac:spMkLst>
        </pc:spChg>
        <pc:spChg chg="mod">
          <ac:chgData name="Lim Kelvin" userId="624f6ae12bb7b72b" providerId="LiveId" clId="{B272414D-B18A-4D81-997D-E20EBAE48599}" dt="2024-12-22T12:14:47.080" v="6746" actId="207"/>
          <ac:spMkLst>
            <pc:docMk/>
            <pc:sldMk cId="1024025335" sldId="350"/>
            <ac:spMk id="112" creationId="{E35BFE0F-FEAF-4C7E-9B27-91288C991337}"/>
          </ac:spMkLst>
        </pc:spChg>
        <pc:spChg chg="mod">
          <ac:chgData name="Lim Kelvin" userId="624f6ae12bb7b72b" providerId="LiveId" clId="{B272414D-B18A-4D81-997D-E20EBAE48599}" dt="2024-12-22T12:08:55.868" v="6627"/>
          <ac:spMkLst>
            <pc:docMk/>
            <pc:sldMk cId="1024025335" sldId="350"/>
            <ac:spMk id="115" creationId="{EB935608-7AFE-44D8-B7AB-F186E7EB018D}"/>
          </ac:spMkLst>
        </pc:spChg>
        <pc:spChg chg="mod">
          <ac:chgData name="Lim Kelvin" userId="624f6ae12bb7b72b" providerId="LiveId" clId="{B272414D-B18A-4D81-997D-E20EBAE48599}" dt="2024-12-22T12:15:56.996" v="6755" actId="2711"/>
          <ac:spMkLst>
            <pc:docMk/>
            <pc:sldMk cId="1024025335" sldId="350"/>
            <ac:spMk id="117" creationId="{5F2F68F0-454F-442F-825D-8BDE16FE31AA}"/>
          </ac:spMkLst>
        </pc:spChg>
        <pc:spChg chg="mod">
          <ac:chgData name="Lim Kelvin" userId="624f6ae12bb7b72b" providerId="LiveId" clId="{B272414D-B18A-4D81-997D-E20EBAE48599}" dt="2024-12-22T12:09:11.240" v="6630"/>
          <ac:spMkLst>
            <pc:docMk/>
            <pc:sldMk cId="1024025335" sldId="350"/>
            <ac:spMk id="120" creationId="{98E57A7D-890F-495B-943D-51F151FBAF18}"/>
          </ac:spMkLst>
        </pc:spChg>
        <pc:spChg chg="mod">
          <ac:chgData name="Lim Kelvin" userId="624f6ae12bb7b72b" providerId="LiveId" clId="{B272414D-B18A-4D81-997D-E20EBAE48599}" dt="2024-12-22T12:16:30.398" v="6761" actId="2711"/>
          <ac:spMkLst>
            <pc:docMk/>
            <pc:sldMk cId="1024025335" sldId="350"/>
            <ac:spMk id="122" creationId="{11FDB151-974B-49F4-B783-22743EF79B23}"/>
          </ac:spMkLst>
        </pc:spChg>
        <pc:spChg chg="mod">
          <ac:chgData name="Lim Kelvin" userId="624f6ae12bb7b72b" providerId="LiveId" clId="{B272414D-B18A-4D81-997D-E20EBAE48599}" dt="2024-12-22T12:09:26.501" v="6634"/>
          <ac:spMkLst>
            <pc:docMk/>
            <pc:sldMk cId="1024025335" sldId="350"/>
            <ac:spMk id="125" creationId="{C6A82AAE-F8AD-40EE-88A4-DEC8BFD34604}"/>
          </ac:spMkLst>
        </pc:spChg>
        <pc:spChg chg="mod">
          <ac:chgData name="Lim Kelvin" userId="624f6ae12bb7b72b" providerId="LiveId" clId="{B272414D-B18A-4D81-997D-E20EBAE48599}" dt="2024-12-22T12:16:53.340" v="6764" actId="2711"/>
          <ac:spMkLst>
            <pc:docMk/>
            <pc:sldMk cId="1024025335" sldId="350"/>
            <ac:spMk id="127" creationId="{46822DA5-0A9B-48E0-8839-1E2C6DEEB326}"/>
          </ac:spMkLst>
        </pc:spChg>
        <pc:spChg chg="mod">
          <ac:chgData name="Lim Kelvin" userId="624f6ae12bb7b72b" providerId="LiveId" clId="{B272414D-B18A-4D81-997D-E20EBAE48599}" dt="2024-12-22T12:09:40.063" v="6637"/>
          <ac:spMkLst>
            <pc:docMk/>
            <pc:sldMk cId="1024025335" sldId="350"/>
            <ac:spMk id="130" creationId="{981841E8-57EF-478A-A802-1EAA525BBCF3}"/>
          </ac:spMkLst>
        </pc:spChg>
        <pc:spChg chg="mod">
          <ac:chgData name="Lim Kelvin" userId="624f6ae12bb7b72b" providerId="LiveId" clId="{B272414D-B18A-4D81-997D-E20EBAE48599}" dt="2024-12-22T12:17:12.775" v="6767" actId="2711"/>
          <ac:spMkLst>
            <pc:docMk/>
            <pc:sldMk cId="1024025335" sldId="350"/>
            <ac:spMk id="132" creationId="{CB7A7DBA-066E-4963-AB6A-783710E30615}"/>
          </ac:spMkLst>
        </pc:spChg>
        <pc:spChg chg="mod">
          <ac:chgData name="Lim Kelvin" userId="624f6ae12bb7b72b" providerId="LiveId" clId="{B272414D-B18A-4D81-997D-E20EBAE48599}" dt="2024-12-22T12:09:52.253" v="6640"/>
          <ac:spMkLst>
            <pc:docMk/>
            <pc:sldMk cId="1024025335" sldId="350"/>
            <ac:spMk id="135" creationId="{5AF4B99B-EC10-4365-BCB9-67E0D1710819}"/>
          </ac:spMkLst>
        </pc:spChg>
        <pc:spChg chg="mod">
          <ac:chgData name="Lim Kelvin" userId="624f6ae12bb7b72b" providerId="LiveId" clId="{B272414D-B18A-4D81-997D-E20EBAE48599}" dt="2024-12-22T12:15:00.519" v="6748" actId="207"/>
          <ac:spMkLst>
            <pc:docMk/>
            <pc:sldMk cId="1024025335" sldId="350"/>
            <ac:spMk id="137" creationId="{03DC8CD6-ECCF-4443-9956-05EAA4B790FD}"/>
          </ac:spMkLst>
        </pc:spChg>
        <pc:spChg chg="mod">
          <ac:chgData name="Lim Kelvin" userId="624f6ae12bb7b72b" providerId="LiveId" clId="{B272414D-B18A-4D81-997D-E20EBAE48599}" dt="2024-12-22T12:11:19.503" v="6643"/>
          <ac:spMkLst>
            <pc:docMk/>
            <pc:sldMk cId="1024025335" sldId="350"/>
            <ac:spMk id="140" creationId="{EDE8F442-01E7-4F88-A179-CDFC6D09FE53}"/>
          </ac:spMkLst>
        </pc:spChg>
        <pc:spChg chg="mod">
          <ac:chgData name="Lim Kelvin" userId="624f6ae12bb7b72b" providerId="LiveId" clId="{B272414D-B18A-4D81-997D-E20EBAE48599}" dt="2024-12-22T12:15:22.426" v="6752" actId="207"/>
          <ac:spMkLst>
            <pc:docMk/>
            <pc:sldMk cId="1024025335" sldId="350"/>
            <ac:spMk id="142" creationId="{F819AB00-FAB5-4DEC-812F-5E8FBDD2D3F5}"/>
          </ac:spMkLst>
        </pc:spChg>
        <pc:spChg chg="mod">
          <ac:chgData name="Lim Kelvin" userId="624f6ae12bb7b72b" providerId="LiveId" clId="{B272414D-B18A-4D81-997D-E20EBAE48599}" dt="2024-12-22T12:11:29.571" v="6646"/>
          <ac:spMkLst>
            <pc:docMk/>
            <pc:sldMk cId="1024025335" sldId="350"/>
            <ac:spMk id="145" creationId="{D212E7BB-F266-4822-83A0-0940EE9C9172}"/>
          </ac:spMkLst>
        </pc:spChg>
        <pc:spChg chg="mod">
          <ac:chgData name="Lim Kelvin" userId="624f6ae12bb7b72b" providerId="LiveId" clId="{B272414D-B18A-4D81-997D-E20EBAE48599}" dt="2024-12-22T12:17:40.554" v="6797"/>
          <ac:spMkLst>
            <pc:docMk/>
            <pc:sldMk cId="1024025335" sldId="350"/>
            <ac:spMk id="147" creationId="{EADD5BCF-664F-4800-9BC3-78D515B813EB}"/>
          </ac:spMkLst>
        </pc:spChg>
        <pc:spChg chg="mod">
          <ac:chgData name="Lim Kelvin" userId="624f6ae12bb7b72b" providerId="LiveId" clId="{B272414D-B18A-4D81-997D-E20EBAE48599}" dt="2024-12-22T12:11:48.640" v="6651"/>
          <ac:spMkLst>
            <pc:docMk/>
            <pc:sldMk cId="1024025335" sldId="350"/>
            <ac:spMk id="150" creationId="{C0EEC833-4E4A-443F-8738-F4BC31C37822}"/>
          </ac:spMkLst>
        </pc:spChg>
        <pc:spChg chg="add del">
          <ac:chgData name="Lim Kelvin" userId="624f6ae12bb7b72b" providerId="LiveId" clId="{B272414D-B18A-4D81-997D-E20EBAE48599}" dt="2024-12-22T12:15:15.394" v="6750" actId="22"/>
          <ac:spMkLst>
            <pc:docMk/>
            <pc:sldMk cId="1024025335" sldId="350"/>
            <ac:spMk id="151" creationId="{E4809D50-780D-4971-B956-284CD0462959}"/>
          </ac:spMkLst>
        </pc:spChg>
        <pc:spChg chg="mod">
          <ac:chgData name="Lim Kelvin" userId="624f6ae12bb7b72b" providerId="LiveId" clId="{B272414D-B18A-4D81-997D-E20EBAE48599}" dt="2024-12-22T12:30:03.589" v="6895"/>
          <ac:spMkLst>
            <pc:docMk/>
            <pc:sldMk cId="1024025335" sldId="350"/>
            <ac:spMk id="153" creationId="{F96F59FA-8A90-4564-9EC7-D6260A004D5A}"/>
          </ac:spMkLst>
        </pc:spChg>
        <pc:spChg chg="mod">
          <ac:chgData name="Lim Kelvin" userId="624f6ae12bb7b72b" providerId="LiveId" clId="{B272414D-B18A-4D81-997D-E20EBAE48599}" dt="2024-12-22T12:30:03.589" v="6895"/>
          <ac:spMkLst>
            <pc:docMk/>
            <pc:sldMk cId="1024025335" sldId="350"/>
            <ac:spMk id="156" creationId="{F75B0B58-25AB-4E1B-84F5-F600CE4CE134}"/>
          </ac:spMkLst>
        </pc:spChg>
        <pc:spChg chg="mod">
          <ac:chgData name="Lim Kelvin" userId="624f6ae12bb7b72b" providerId="LiveId" clId="{B272414D-B18A-4D81-997D-E20EBAE48599}" dt="2024-12-22T12:30:03.589" v="6895"/>
          <ac:spMkLst>
            <pc:docMk/>
            <pc:sldMk cId="1024025335" sldId="350"/>
            <ac:spMk id="158" creationId="{EBC64A14-367E-470E-94C0-C68DB2F426FC}"/>
          </ac:spMkLst>
        </pc:spChg>
        <pc:spChg chg="mod">
          <ac:chgData name="Lim Kelvin" userId="624f6ae12bb7b72b" providerId="LiveId" clId="{B272414D-B18A-4D81-997D-E20EBAE48599}" dt="2024-12-22T12:30:03.589" v="6895"/>
          <ac:spMkLst>
            <pc:docMk/>
            <pc:sldMk cId="1024025335" sldId="350"/>
            <ac:spMk id="161" creationId="{B416D506-C6CE-4CCB-99FE-5800E4FC1760}"/>
          </ac:spMkLst>
        </pc:spChg>
        <pc:spChg chg="mod">
          <ac:chgData name="Lim Kelvin" userId="624f6ae12bb7b72b" providerId="LiveId" clId="{B272414D-B18A-4D81-997D-E20EBAE48599}" dt="2024-12-22T12:30:03.589" v="6895"/>
          <ac:spMkLst>
            <pc:docMk/>
            <pc:sldMk cId="1024025335" sldId="350"/>
            <ac:spMk id="164" creationId="{B97A11C7-085B-4696-825F-D68F23B3EE31}"/>
          </ac:spMkLst>
        </pc:spChg>
        <pc:spChg chg="mod">
          <ac:chgData name="Lim Kelvin" userId="624f6ae12bb7b72b" providerId="LiveId" clId="{B272414D-B18A-4D81-997D-E20EBAE48599}" dt="2024-12-22T12:30:03.589" v="6895"/>
          <ac:spMkLst>
            <pc:docMk/>
            <pc:sldMk cId="1024025335" sldId="350"/>
            <ac:spMk id="166" creationId="{523A6FD5-83C3-4248-9F0C-73AE66311C81}"/>
          </ac:spMkLst>
        </pc:spChg>
        <pc:spChg chg="mod">
          <ac:chgData name="Lim Kelvin" userId="624f6ae12bb7b72b" providerId="LiveId" clId="{B272414D-B18A-4D81-997D-E20EBAE48599}" dt="2024-12-22T12:30:03.589" v="6895"/>
          <ac:spMkLst>
            <pc:docMk/>
            <pc:sldMk cId="1024025335" sldId="350"/>
            <ac:spMk id="168" creationId="{10F752A9-9B6F-437D-A443-9EDD5564F235}"/>
          </ac:spMkLst>
        </pc:spChg>
        <pc:spChg chg="mod">
          <ac:chgData name="Lim Kelvin" userId="624f6ae12bb7b72b" providerId="LiveId" clId="{B272414D-B18A-4D81-997D-E20EBAE48599}" dt="2024-12-22T12:30:03.589" v="6895"/>
          <ac:spMkLst>
            <pc:docMk/>
            <pc:sldMk cId="1024025335" sldId="350"/>
            <ac:spMk id="171" creationId="{FB49F8EF-7DA8-4E1F-943D-1487C28A91CD}"/>
          </ac:spMkLst>
        </pc:spChg>
        <pc:spChg chg="mod">
          <ac:chgData name="Lim Kelvin" userId="624f6ae12bb7b72b" providerId="LiveId" clId="{B272414D-B18A-4D81-997D-E20EBAE48599}" dt="2024-12-22T12:30:03.589" v="6895"/>
          <ac:spMkLst>
            <pc:docMk/>
            <pc:sldMk cId="1024025335" sldId="350"/>
            <ac:spMk id="173" creationId="{5F5CE3C4-CA75-4FF9-88B4-1CD9A5F32078}"/>
          </ac:spMkLst>
        </pc:spChg>
        <pc:spChg chg="mod">
          <ac:chgData name="Lim Kelvin" userId="624f6ae12bb7b72b" providerId="LiveId" clId="{B272414D-B18A-4D81-997D-E20EBAE48599}" dt="2024-12-22T12:30:03.589" v="6895"/>
          <ac:spMkLst>
            <pc:docMk/>
            <pc:sldMk cId="1024025335" sldId="350"/>
            <ac:spMk id="176" creationId="{9E5DA6A1-CD0A-4DDD-8046-06EB1FCA5215}"/>
          </ac:spMkLst>
        </pc:spChg>
        <pc:spChg chg="mod">
          <ac:chgData name="Lim Kelvin" userId="624f6ae12bb7b72b" providerId="LiveId" clId="{B272414D-B18A-4D81-997D-E20EBAE48599}" dt="2024-12-22T12:30:11.059" v="6897"/>
          <ac:spMkLst>
            <pc:docMk/>
            <pc:sldMk cId="1024025335" sldId="350"/>
            <ac:spMk id="178" creationId="{68743BF9-6B42-49AA-917B-B902902DDF41}"/>
          </ac:spMkLst>
        </pc:spChg>
        <pc:spChg chg="mod">
          <ac:chgData name="Lim Kelvin" userId="624f6ae12bb7b72b" providerId="LiveId" clId="{B272414D-B18A-4D81-997D-E20EBAE48599}" dt="2024-12-22T12:30:11.059" v="6897"/>
          <ac:spMkLst>
            <pc:docMk/>
            <pc:sldMk cId="1024025335" sldId="350"/>
            <ac:spMk id="181" creationId="{391361F7-9C9D-46C4-9453-59C35510509A}"/>
          </ac:spMkLst>
        </pc:spChg>
        <pc:spChg chg="mod">
          <ac:chgData name="Lim Kelvin" userId="624f6ae12bb7b72b" providerId="LiveId" clId="{B272414D-B18A-4D81-997D-E20EBAE48599}" dt="2024-12-22T12:30:11.059" v="6897"/>
          <ac:spMkLst>
            <pc:docMk/>
            <pc:sldMk cId="1024025335" sldId="350"/>
            <ac:spMk id="183" creationId="{F0174D76-E23F-4DD9-9284-BFB12CBB82EC}"/>
          </ac:spMkLst>
        </pc:spChg>
        <pc:spChg chg="mod">
          <ac:chgData name="Lim Kelvin" userId="624f6ae12bb7b72b" providerId="LiveId" clId="{B272414D-B18A-4D81-997D-E20EBAE48599}" dt="2024-12-22T12:30:11.059" v="6897"/>
          <ac:spMkLst>
            <pc:docMk/>
            <pc:sldMk cId="1024025335" sldId="350"/>
            <ac:spMk id="186" creationId="{B5EB301A-E889-4E57-BF9C-56E923D096EA}"/>
          </ac:spMkLst>
        </pc:spChg>
        <pc:spChg chg="mod">
          <ac:chgData name="Lim Kelvin" userId="624f6ae12bb7b72b" providerId="LiveId" clId="{B272414D-B18A-4D81-997D-E20EBAE48599}" dt="2024-12-22T12:30:11.059" v="6897"/>
          <ac:spMkLst>
            <pc:docMk/>
            <pc:sldMk cId="1024025335" sldId="350"/>
            <ac:spMk id="189" creationId="{C53D7A2F-FAFF-4C7B-82E6-8B064C6045AA}"/>
          </ac:spMkLst>
        </pc:spChg>
        <pc:spChg chg="mod">
          <ac:chgData name="Lim Kelvin" userId="624f6ae12bb7b72b" providerId="LiveId" clId="{B272414D-B18A-4D81-997D-E20EBAE48599}" dt="2024-12-22T12:30:11.059" v="6897"/>
          <ac:spMkLst>
            <pc:docMk/>
            <pc:sldMk cId="1024025335" sldId="350"/>
            <ac:spMk id="191" creationId="{5E7B3486-6994-41A1-AE62-59E7B2169DDF}"/>
          </ac:spMkLst>
        </pc:spChg>
        <pc:grpChg chg="add mod">
          <ac:chgData name="Lim Kelvin" userId="624f6ae12bb7b72b" providerId="LiveId" clId="{B272414D-B18A-4D81-997D-E20EBAE48599}" dt="2024-12-22T12:18:22.057" v="6808" actId="164"/>
          <ac:grpSpMkLst>
            <pc:docMk/>
            <pc:sldMk cId="1024025335" sldId="350"/>
            <ac:grpSpMk id="3" creationId="{29D43081-AC90-4049-99AD-1AFB5564831E}"/>
          </ac:grpSpMkLst>
        </pc:grpChg>
        <pc:grpChg chg="mod">
          <ac:chgData name="Lim Kelvin" userId="624f6ae12bb7b72b" providerId="LiveId" clId="{B272414D-B18A-4D81-997D-E20EBAE48599}" dt="2024-12-22T12:18:22.057" v="6808" actId="164"/>
          <ac:grpSpMkLst>
            <pc:docMk/>
            <pc:sldMk cId="1024025335" sldId="350"/>
            <ac:grpSpMk id="33" creationId="{6255E0C9-4314-4018-B657-F80EF5B9BC42}"/>
          </ac:grpSpMkLst>
        </pc:grpChg>
        <pc:grpChg chg="mod">
          <ac:chgData name="Lim Kelvin" userId="624f6ae12bb7b72b" providerId="LiveId" clId="{B272414D-B18A-4D81-997D-E20EBAE48599}" dt="2024-12-22T12:29:44.865" v="6891" actId="1076"/>
          <ac:grpSpMkLst>
            <pc:docMk/>
            <pc:sldMk cId="1024025335" sldId="350"/>
            <ac:grpSpMk id="46" creationId="{5A00B7E6-0D7B-4496-9B9D-4D373983A151}"/>
          </ac:grpSpMkLst>
        </pc:grpChg>
        <pc:grpChg chg="mod">
          <ac:chgData name="Lim Kelvin" userId="624f6ae12bb7b72b" providerId="LiveId" clId="{B272414D-B18A-4D81-997D-E20EBAE48599}" dt="2024-12-22T12:18:22.057" v="6808" actId="164"/>
          <ac:grpSpMkLst>
            <pc:docMk/>
            <pc:sldMk cId="1024025335" sldId="350"/>
            <ac:grpSpMk id="51" creationId="{A7DEC768-A777-42BD-89E6-747E584C3AB5}"/>
          </ac:grpSpMkLst>
        </pc:grpChg>
        <pc:grpChg chg="mod">
          <ac:chgData name="Lim Kelvin" userId="624f6ae12bb7b72b" providerId="LiveId" clId="{B272414D-B18A-4D81-997D-E20EBAE48599}" dt="2024-12-22T12:18:22.057" v="6808" actId="164"/>
          <ac:grpSpMkLst>
            <pc:docMk/>
            <pc:sldMk cId="1024025335" sldId="350"/>
            <ac:grpSpMk id="56" creationId="{785E077F-342B-403B-8085-0ED83AB35586}"/>
          </ac:grpSpMkLst>
        </pc:grpChg>
        <pc:grpChg chg="mod">
          <ac:chgData name="Lim Kelvin" userId="624f6ae12bb7b72b" providerId="LiveId" clId="{B272414D-B18A-4D81-997D-E20EBAE48599}" dt="2024-12-22T12:29:30.451" v="6886" actId="1076"/>
          <ac:grpSpMkLst>
            <pc:docMk/>
            <pc:sldMk cId="1024025335" sldId="350"/>
            <ac:grpSpMk id="60" creationId="{FE36E130-9DDB-4F57-ADF9-520D3A2628BC}"/>
          </ac:grpSpMkLst>
        </pc:grpChg>
        <pc:grpChg chg="add mod">
          <ac:chgData name="Lim Kelvin" userId="624f6ae12bb7b72b" providerId="LiveId" clId="{B272414D-B18A-4D81-997D-E20EBAE48599}" dt="2024-12-22T12:29:57.732" v="6894" actId="1076"/>
          <ac:grpSpMkLst>
            <pc:docMk/>
            <pc:sldMk cId="1024025335" sldId="350"/>
            <ac:grpSpMk id="64" creationId="{326C0C3E-CDB7-43A7-8785-B0866FED49D9}"/>
          </ac:grpSpMkLst>
        </pc:grpChg>
        <pc:grpChg chg="mod">
          <ac:chgData name="Lim Kelvin" userId="624f6ae12bb7b72b" providerId="LiveId" clId="{B272414D-B18A-4D81-997D-E20EBAE48599}" dt="2024-12-22T12:06:18.665" v="6591"/>
          <ac:grpSpMkLst>
            <pc:docMk/>
            <pc:sldMk cId="1024025335" sldId="350"/>
            <ac:grpSpMk id="67" creationId="{839653A2-4159-4246-B4A1-F236089ABAE9}"/>
          </ac:grpSpMkLst>
        </pc:grpChg>
        <pc:grpChg chg="mod">
          <ac:chgData name="Lim Kelvin" userId="624f6ae12bb7b72b" providerId="LiveId" clId="{B272414D-B18A-4D81-997D-E20EBAE48599}" dt="2024-12-22T12:29:26.858" v="6885" actId="1076"/>
          <ac:grpSpMkLst>
            <pc:docMk/>
            <pc:sldMk cId="1024025335" sldId="350"/>
            <ac:grpSpMk id="69" creationId="{F2C0A92D-0C9C-4C58-B338-CECF56D7A080}"/>
          </ac:grpSpMkLst>
        </pc:grpChg>
        <pc:grpChg chg="add mod">
          <ac:chgData name="Lim Kelvin" userId="624f6ae12bb7b72b" providerId="LiveId" clId="{B272414D-B18A-4D81-997D-E20EBAE48599}" dt="2024-12-22T12:18:22.057" v="6808" actId="164"/>
          <ac:grpSpMkLst>
            <pc:docMk/>
            <pc:sldMk cId="1024025335" sldId="350"/>
            <ac:grpSpMk id="71" creationId="{9B1C79CB-5E1C-44BF-AD57-667CB344C251}"/>
          </ac:grpSpMkLst>
        </pc:grpChg>
        <pc:grpChg chg="mod">
          <ac:chgData name="Lim Kelvin" userId="624f6ae12bb7b72b" providerId="LiveId" clId="{B272414D-B18A-4D81-997D-E20EBAE48599}" dt="2024-12-22T12:06:28.963" v="6593"/>
          <ac:grpSpMkLst>
            <pc:docMk/>
            <pc:sldMk cId="1024025335" sldId="350"/>
            <ac:grpSpMk id="73" creationId="{4C33571B-EFEF-4470-AD3E-9E03CF1E2248}"/>
          </ac:grpSpMkLst>
        </pc:grpChg>
        <pc:grpChg chg="add mod">
          <ac:chgData name="Lim Kelvin" userId="624f6ae12bb7b72b" providerId="LiveId" clId="{B272414D-B18A-4D81-997D-E20EBAE48599}" dt="2024-12-22T12:29:41.285" v="6890" actId="1076"/>
          <ac:grpSpMkLst>
            <pc:docMk/>
            <pc:sldMk cId="1024025335" sldId="350"/>
            <ac:grpSpMk id="76" creationId="{3234F423-AD61-42AD-8F30-431CA5C0D310}"/>
          </ac:grpSpMkLst>
        </pc:grpChg>
        <pc:grpChg chg="mod">
          <ac:chgData name="Lim Kelvin" userId="624f6ae12bb7b72b" providerId="LiveId" clId="{B272414D-B18A-4D81-997D-E20EBAE48599}" dt="2024-12-22T12:06:58.785" v="6600"/>
          <ac:grpSpMkLst>
            <pc:docMk/>
            <pc:sldMk cId="1024025335" sldId="350"/>
            <ac:grpSpMk id="78" creationId="{8581CEBE-515E-4E95-B1EF-DD51FF438E81}"/>
          </ac:grpSpMkLst>
        </pc:grpChg>
        <pc:grpChg chg="add mod">
          <ac:chgData name="Lim Kelvin" userId="624f6ae12bb7b72b" providerId="LiveId" clId="{B272414D-B18A-4D81-997D-E20EBAE48599}" dt="2024-12-22T12:18:22.057" v="6808" actId="164"/>
          <ac:grpSpMkLst>
            <pc:docMk/>
            <pc:sldMk cId="1024025335" sldId="350"/>
            <ac:grpSpMk id="81" creationId="{E2737969-539E-4C20-97DD-DD643D0B044C}"/>
          </ac:grpSpMkLst>
        </pc:grpChg>
        <pc:grpChg chg="mod">
          <ac:chgData name="Lim Kelvin" userId="624f6ae12bb7b72b" providerId="LiveId" clId="{B272414D-B18A-4D81-997D-E20EBAE48599}" dt="2024-12-22T12:07:16.072" v="6603"/>
          <ac:grpSpMkLst>
            <pc:docMk/>
            <pc:sldMk cId="1024025335" sldId="350"/>
            <ac:grpSpMk id="83" creationId="{592068B3-2C35-4228-8E75-9610B92ECEB7}"/>
          </ac:grpSpMkLst>
        </pc:grpChg>
        <pc:grpChg chg="add mod">
          <ac:chgData name="Lim Kelvin" userId="624f6ae12bb7b72b" providerId="LiveId" clId="{B272414D-B18A-4D81-997D-E20EBAE48599}" dt="2024-12-22T12:18:22.057" v="6808" actId="164"/>
          <ac:grpSpMkLst>
            <pc:docMk/>
            <pc:sldMk cId="1024025335" sldId="350"/>
            <ac:grpSpMk id="86" creationId="{21B7B929-6E4D-4448-9E5E-1258085A7DE1}"/>
          </ac:grpSpMkLst>
        </pc:grpChg>
        <pc:grpChg chg="mod">
          <ac:chgData name="Lim Kelvin" userId="624f6ae12bb7b72b" providerId="LiveId" clId="{B272414D-B18A-4D81-997D-E20EBAE48599}" dt="2024-12-22T12:07:46.230" v="6610"/>
          <ac:grpSpMkLst>
            <pc:docMk/>
            <pc:sldMk cId="1024025335" sldId="350"/>
            <ac:grpSpMk id="88" creationId="{9389F76A-72BD-4461-B1BF-36F6F04D0E7B}"/>
          </ac:grpSpMkLst>
        </pc:grpChg>
        <pc:grpChg chg="add mod">
          <ac:chgData name="Lim Kelvin" userId="624f6ae12bb7b72b" providerId="LiveId" clId="{B272414D-B18A-4D81-997D-E20EBAE48599}" dt="2024-12-22T12:18:22.057" v="6808" actId="164"/>
          <ac:grpSpMkLst>
            <pc:docMk/>
            <pc:sldMk cId="1024025335" sldId="350"/>
            <ac:grpSpMk id="91" creationId="{8989A12D-C4B3-4586-B7C3-3E59CE27E230}"/>
          </ac:grpSpMkLst>
        </pc:grpChg>
        <pc:grpChg chg="mod">
          <ac:chgData name="Lim Kelvin" userId="624f6ae12bb7b72b" providerId="LiveId" clId="{B272414D-B18A-4D81-997D-E20EBAE48599}" dt="2024-12-22T12:07:56.090" v="6613"/>
          <ac:grpSpMkLst>
            <pc:docMk/>
            <pc:sldMk cId="1024025335" sldId="350"/>
            <ac:grpSpMk id="93" creationId="{3718A486-5D3E-4172-B1A9-BD00B18BE9E4}"/>
          </ac:grpSpMkLst>
        </pc:grpChg>
        <pc:grpChg chg="add mod">
          <ac:chgData name="Lim Kelvin" userId="624f6ae12bb7b72b" providerId="LiveId" clId="{B272414D-B18A-4D81-997D-E20EBAE48599}" dt="2024-12-22T12:18:22.057" v="6808" actId="164"/>
          <ac:grpSpMkLst>
            <pc:docMk/>
            <pc:sldMk cId="1024025335" sldId="350"/>
            <ac:grpSpMk id="96" creationId="{5C975AB9-7F4E-43DA-9C77-7A28ACA6D228}"/>
          </ac:grpSpMkLst>
        </pc:grpChg>
        <pc:grpChg chg="mod">
          <ac:chgData name="Lim Kelvin" userId="624f6ae12bb7b72b" providerId="LiveId" clId="{B272414D-B18A-4D81-997D-E20EBAE48599}" dt="2024-12-22T12:08:08.339" v="6616"/>
          <ac:grpSpMkLst>
            <pc:docMk/>
            <pc:sldMk cId="1024025335" sldId="350"/>
            <ac:grpSpMk id="98" creationId="{2BA16B44-7DA4-4201-9E8F-9066819F23B8}"/>
          </ac:grpSpMkLst>
        </pc:grpChg>
        <pc:grpChg chg="add mod">
          <ac:chgData name="Lim Kelvin" userId="624f6ae12bb7b72b" providerId="LiveId" clId="{B272414D-B18A-4D81-997D-E20EBAE48599}" dt="2024-12-22T12:18:22.057" v="6808" actId="164"/>
          <ac:grpSpMkLst>
            <pc:docMk/>
            <pc:sldMk cId="1024025335" sldId="350"/>
            <ac:grpSpMk id="101" creationId="{F37CBA34-A9D3-48A9-BA93-94FD30CF554B}"/>
          </ac:grpSpMkLst>
        </pc:grpChg>
        <pc:grpChg chg="mod">
          <ac:chgData name="Lim Kelvin" userId="624f6ae12bb7b72b" providerId="LiveId" clId="{B272414D-B18A-4D81-997D-E20EBAE48599}" dt="2024-12-22T12:08:22.042" v="6619"/>
          <ac:grpSpMkLst>
            <pc:docMk/>
            <pc:sldMk cId="1024025335" sldId="350"/>
            <ac:grpSpMk id="103" creationId="{019C8994-037C-45D7-A51B-09D0EA790DB6}"/>
          </ac:grpSpMkLst>
        </pc:grpChg>
        <pc:grpChg chg="add mod">
          <ac:chgData name="Lim Kelvin" userId="624f6ae12bb7b72b" providerId="LiveId" clId="{B272414D-B18A-4D81-997D-E20EBAE48599}" dt="2024-12-22T12:18:22.057" v="6808" actId="164"/>
          <ac:grpSpMkLst>
            <pc:docMk/>
            <pc:sldMk cId="1024025335" sldId="350"/>
            <ac:grpSpMk id="106" creationId="{051E1792-CFE3-4673-85CF-06F69BCF42F7}"/>
          </ac:grpSpMkLst>
        </pc:grpChg>
        <pc:grpChg chg="mod">
          <ac:chgData name="Lim Kelvin" userId="624f6ae12bb7b72b" providerId="LiveId" clId="{B272414D-B18A-4D81-997D-E20EBAE48599}" dt="2024-12-22T12:08:39.644" v="6623"/>
          <ac:grpSpMkLst>
            <pc:docMk/>
            <pc:sldMk cId="1024025335" sldId="350"/>
            <ac:grpSpMk id="108" creationId="{20DAEA2A-B2B2-4149-84AB-3E4181A4D028}"/>
          </ac:grpSpMkLst>
        </pc:grpChg>
        <pc:grpChg chg="add mod">
          <ac:chgData name="Lim Kelvin" userId="624f6ae12bb7b72b" providerId="LiveId" clId="{B272414D-B18A-4D81-997D-E20EBAE48599}" dt="2024-12-22T12:18:22.057" v="6808" actId="164"/>
          <ac:grpSpMkLst>
            <pc:docMk/>
            <pc:sldMk cId="1024025335" sldId="350"/>
            <ac:grpSpMk id="111" creationId="{082781FC-62C8-43FE-A991-FE7E1B9A4F08}"/>
          </ac:grpSpMkLst>
        </pc:grpChg>
        <pc:grpChg chg="mod">
          <ac:chgData name="Lim Kelvin" userId="624f6ae12bb7b72b" providerId="LiveId" clId="{B272414D-B18A-4D81-997D-E20EBAE48599}" dt="2024-12-22T12:08:55.868" v="6627"/>
          <ac:grpSpMkLst>
            <pc:docMk/>
            <pc:sldMk cId="1024025335" sldId="350"/>
            <ac:grpSpMk id="113" creationId="{1F8F19A3-F89C-4A12-9E59-4845D3D6865E}"/>
          </ac:grpSpMkLst>
        </pc:grpChg>
        <pc:grpChg chg="add mod">
          <ac:chgData name="Lim Kelvin" userId="624f6ae12bb7b72b" providerId="LiveId" clId="{B272414D-B18A-4D81-997D-E20EBAE48599}" dt="2024-12-22T12:18:22.057" v="6808" actId="164"/>
          <ac:grpSpMkLst>
            <pc:docMk/>
            <pc:sldMk cId="1024025335" sldId="350"/>
            <ac:grpSpMk id="116" creationId="{B1B1E8C8-8AE8-40CA-8BE4-E9E0F3559F0E}"/>
          </ac:grpSpMkLst>
        </pc:grpChg>
        <pc:grpChg chg="mod">
          <ac:chgData name="Lim Kelvin" userId="624f6ae12bb7b72b" providerId="LiveId" clId="{B272414D-B18A-4D81-997D-E20EBAE48599}" dt="2024-12-22T12:09:11.240" v="6630"/>
          <ac:grpSpMkLst>
            <pc:docMk/>
            <pc:sldMk cId="1024025335" sldId="350"/>
            <ac:grpSpMk id="118" creationId="{7013FE9A-6BF9-42B4-A81E-33077C472552}"/>
          </ac:grpSpMkLst>
        </pc:grpChg>
        <pc:grpChg chg="add mod">
          <ac:chgData name="Lim Kelvin" userId="624f6ae12bb7b72b" providerId="LiveId" clId="{B272414D-B18A-4D81-997D-E20EBAE48599}" dt="2024-12-22T12:18:22.057" v="6808" actId="164"/>
          <ac:grpSpMkLst>
            <pc:docMk/>
            <pc:sldMk cId="1024025335" sldId="350"/>
            <ac:grpSpMk id="121" creationId="{5A8A27F9-B70D-47A5-9C91-2F414FCF48ED}"/>
          </ac:grpSpMkLst>
        </pc:grpChg>
        <pc:grpChg chg="mod">
          <ac:chgData name="Lim Kelvin" userId="624f6ae12bb7b72b" providerId="LiveId" clId="{B272414D-B18A-4D81-997D-E20EBAE48599}" dt="2024-12-22T12:09:26.501" v="6634"/>
          <ac:grpSpMkLst>
            <pc:docMk/>
            <pc:sldMk cId="1024025335" sldId="350"/>
            <ac:grpSpMk id="123" creationId="{D8F62EE0-9900-4645-A992-030B72EC5D23}"/>
          </ac:grpSpMkLst>
        </pc:grpChg>
        <pc:grpChg chg="add mod">
          <ac:chgData name="Lim Kelvin" userId="624f6ae12bb7b72b" providerId="LiveId" clId="{B272414D-B18A-4D81-997D-E20EBAE48599}" dt="2024-12-22T12:18:22.057" v="6808" actId="164"/>
          <ac:grpSpMkLst>
            <pc:docMk/>
            <pc:sldMk cId="1024025335" sldId="350"/>
            <ac:grpSpMk id="126" creationId="{1AE07722-3293-41DB-863B-5DFB65A60946}"/>
          </ac:grpSpMkLst>
        </pc:grpChg>
        <pc:grpChg chg="mod">
          <ac:chgData name="Lim Kelvin" userId="624f6ae12bb7b72b" providerId="LiveId" clId="{B272414D-B18A-4D81-997D-E20EBAE48599}" dt="2024-12-22T12:09:40.063" v="6637"/>
          <ac:grpSpMkLst>
            <pc:docMk/>
            <pc:sldMk cId="1024025335" sldId="350"/>
            <ac:grpSpMk id="128" creationId="{82AA3EC1-3C4C-4ECF-9B58-439632F88322}"/>
          </ac:grpSpMkLst>
        </pc:grpChg>
        <pc:grpChg chg="add mod">
          <ac:chgData name="Lim Kelvin" userId="624f6ae12bb7b72b" providerId="LiveId" clId="{B272414D-B18A-4D81-997D-E20EBAE48599}" dt="2024-12-22T12:18:22.057" v="6808" actId="164"/>
          <ac:grpSpMkLst>
            <pc:docMk/>
            <pc:sldMk cId="1024025335" sldId="350"/>
            <ac:grpSpMk id="131" creationId="{DD416B8C-BA0E-48F7-8839-2F7FA4599C03}"/>
          </ac:grpSpMkLst>
        </pc:grpChg>
        <pc:grpChg chg="mod">
          <ac:chgData name="Lim Kelvin" userId="624f6ae12bb7b72b" providerId="LiveId" clId="{B272414D-B18A-4D81-997D-E20EBAE48599}" dt="2024-12-22T12:09:52.253" v="6640"/>
          <ac:grpSpMkLst>
            <pc:docMk/>
            <pc:sldMk cId="1024025335" sldId="350"/>
            <ac:grpSpMk id="133" creationId="{3CBFA8C2-940D-465F-8E71-B902098EAE69}"/>
          </ac:grpSpMkLst>
        </pc:grpChg>
        <pc:grpChg chg="add mod">
          <ac:chgData name="Lim Kelvin" userId="624f6ae12bb7b72b" providerId="LiveId" clId="{B272414D-B18A-4D81-997D-E20EBAE48599}" dt="2024-12-22T12:18:22.057" v="6808" actId="164"/>
          <ac:grpSpMkLst>
            <pc:docMk/>
            <pc:sldMk cId="1024025335" sldId="350"/>
            <ac:grpSpMk id="136" creationId="{D16C3526-6ADB-4774-A303-A4CC32DDF55B}"/>
          </ac:grpSpMkLst>
        </pc:grpChg>
        <pc:grpChg chg="mod">
          <ac:chgData name="Lim Kelvin" userId="624f6ae12bb7b72b" providerId="LiveId" clId="{B272414D-B18A-4D81-997D-E20EBAE48599}" dt="2024-12-22T12:11:19.503" v="6643"/>
          <ac:grpSpMkLst>
            <pc:docMk/>
            <pc:sldMk cId="1024025335" sldId="350"/>
            <ac:grpSpMk id="138" creationId="{49680137-E4CC-4A3B-8116-3232CEA18488}"/>
          </ac:grpSpMkLst>
        </pc:grpChg>
        <pc:grpChg chg="add mod">
          <ac:chgData name="Lim Kelvin" userId="624f6ae12bb7b72b" providerId="LiveId" clId="{B272414D-B18A-4D81-997D-E20EBAE48599}" dt="2024-12-22T12:18:22.057" v="6808" actId="164"/>
          <ac:grpSpMkLst>
            <pc:docMk/>
            <pc:sldMk cId="1024025335" sldId="350"/>
            <ac:grpSpMk id="141" creationId="{B76E9FBD-62D1-48AA-AC82-AA5DF1316D12}"/>
          </ac:grpSpMkLst>
        </pc:grpChg>
        <pc:grpChg chg="mod">
          <ac:chgData name="Lim Kelvin" userId="624f6ae12bb7b72b" providerId="LiveId" clId="{B272414D-B18A-4D81-997D-E20EBAE48599}" dt="2024-12-22T12:11:29.571" v="6646"/>
          <ac:grpSpMkLst>
            <pc:docMk/>
            <pc:sldMk cId="1024025335" sldId="350"/>
            <ac:grpSpMk id="143" creationId="{9655E682-30A3-4B56-81F9-882B5B1B3BD5}"/>
          </ac:grpSpMkLst>
        </pc:grpChg>
        <pc:grpChg chg="add mod">
          <ac:chgData name="Lim Kelvin" userId="624f6ae12bb7b72b" providerId="LiveId" clId="{B272414D-B18A-4D81-997D-E20EBAE48599}" dt="2024-12-22T12:18:22.057" v="6808" actId="164"/>
          <ac:grpSpMkLst>
            <pc:docMk/>
            <pc:sldMk cId="1024025335" sldId="350"/>
            <ac:grpSpMk id="146" creationId="{AB819FCE-864E-4F9F-9784-6B03CEB27EF2}"/>
          </ac:grpSpMkLst>
        </pc:grpChg>
        <pc:grpChg chg="mod">
          <ac:chgData name="Lim Kelvin" userId="624f6ae12bb7b72b" providerId="LiveId" clId="{B272414D-B18A-4D81-997D-E20EBAE48599}" dt="2024-12-22T12:11:48.640" v="6651"/>
          <ac:grpSpMkLst>
            <pc:docMk/>
            <pc:sldMk cId="1024025335" sldId="350"/>
            <ac:grpSpMk id="148" creationId="{1B023F2A-055D-48DB-9C94-F18A3F64E160}"/>
          </ac:grpSpMkLst>
        </pc:grpChg>
        <pc:grpChg chg="add mod">
          <ac:chgData name="Lim Kelvin" userId="624f6ae12bb7b72b" providerId="LiveId" clId="{B272414D-B18A-4D81-997D-E20EBAE48599}" dt="2024-12-22T12:30:07.836" v="6896" actId="1076"/>
          <ac:grpSpMkLst>
            <pc:docMk/>
            <pc:sldMk cId="1024025335" sldId="350"/>
            <ac:grpSpMk id="152" creationId="{1D9BD32F-1BC8-46E0-A814-A6935530E9BF}"/>
          </ac:grpSpMkLst>
        </pc:grpChg>
        <pc:grpChg chg="mod">
          <ac:chgData name="Lim Kelvin" userId="624f6ae12bb7b72b" providerId="LiveId" clId="{B272414D-B18A-4D81-997D-E20EBAE48599}" dt="2024-12-22T12:30:03.589" v="6895"/>
          <ac:grpSpMkLst>
            <pc:docMk/>
            <pc:sldMk cId="1024025335" sldId="350"/>
            <ac:grpSpMk id="154" creationId="{38F223E4-9005-42DB-925B-AD681D237ECE}"/>
          </ac:grpSpMkLst>
        </pc:grpChg>
        <pc:grpChg chg="add mod">
          <ac:chgData name="Lim Kelvin" userId="624f6ae12bb7b72b" providerId="LiveId" clId="{B272414D-B18A-4D81-997D-E20EBAE48599}" dt="2024-12-22T12:30:07.836" v="6896" actId="1076"/>
          <ac:grpSpMkLst>
            <pc:docMk/>
            <pc:sldMk cId="1024025335" sldId="350"/>
            <ac:grpSpMk id="157" creationId="{08E9DABB-ADD4-45D5-9292-E598BF5B3947}"/>
          </ac:grpSpMkLst>
        </pc:grpChg>
        <pc:grpChg chg="mod">
          <ac:chgData name="Lim Kelvin" userId="624f6ae12bb7b72b" providerId="LiveId" clId="{B272414D-B18A-4D81-997D-E20EBAE48599}" dt="2024-12-22T12:30:03.589" v="6895"/>
          <ac:grpSpMkLst>
            <pc:docMk/>
            <pc:sldMk cId="1024025335" sldId="350"/>
            <ac:grpSpMk id="159" creationId="{DF8997A7-437F-44C2-A738-3B6A820EC35D}"/>
          </ac:grpSpMkLst>
        </pc:grpChg>
        <pc:grpChg chg="add mod">
          <ac:chgData name="Lim Kelvin" userId="624f6ae12bb7b72b" providerId="LiveId" clId="{B272414D-B18A-4D81-997D-E20EBAE48599}" dt="2024-12-22T12:30:07.836" v="6896" actId="1076"/>
          <ac:grpSpMkLst>
            <pc:docMk/>
            <pc:sldMk cId="1024025335" sldId="350"/>
            <ac:grpSpMk id="162" creationId="{06097843-62E7-4313-AC58-63436D35C9CD}"/>
          </ac:grpSpMkLst>
        </pc:grpChg>
        <pc:grpChg chg="mod">
          <ac:chgData name="Lim Kelvin" userId="624f6ae12bb7b72b" providerId="LiveId" clId="{B272414D-B18A-4D81-997D-E20EBAE48599}" dt="2024-12-22T12:30:03.589" v="6895"/>
          <ac:grpSpMkLst>
            <pc:docMk/>
            <pc:sldMk cId="1024025335" sldId="350"/>
            <ac:grpSpMk id="163" creationId="{33571897-902F-4BCA-8392-54D4312A8E3A}"/>
          </ac:grpSpMkLst>
        </pc:grpChg>
        <pc:grpChg chg="add mod">
          <ac:chgData name="Lim Kelvin" userId="624f6ae12bb7b72b" providerId="LiveId" clId="{B272414D-B18A-4D81-997D-E20EBAE48599}" dt="2024-12-22T12:30:07.836" v="6896" actId="1076"/>
          <ac:grpSpMkLst>
            <pc:docMk/>
            <pc:sldMk cId="1024025335" sldId="350"/>
            <ac:grpSpMk id="167" creationId="{030762FE-2DA1-4008-9312-79AB2FDD9302}"/>
          </ac:grpSpMkLst>
        </pc:grpChg>
        <pc:grpChg chg="mod">
          <ac:chgData name="Lim Kelvin" userId="624f6ae12bb7b72b" providerId="LiveId" clId="{B272414D-B18A-4D81-997D-E20EBAE48599}" dt="2024-12-22T12:30:03.589" v="6895"/>
          <ac:grpSpMkLst>
            <pc:docMk/>
            <pc:sldMk cId="1024025335" sldId="350"/>
            <ac:grpSpMk id="169" creationId="{693F97E6-13E2-45E5-8547-57C23829583C}"/>
          </ac:grpSpMkLst>
        </pc:grpChg>
        <pc:grpChg chg="add mod">
          <ac:chgData name="Lim Kelvin" userId="624f6ae12bb7b72b" providerId="LiveId" clId="{B272414D-B18A-4D81-997D-E20EBAE48599}" dt="2024-12-22T12:30:07.836" v="6896" actId="1076"/>
          <ac:grpSpMkLst>
            <pc:docMk/>
            <pc:sldMk cId="1024025335" sldId="350"/>
            <ac:grpSpMk id="172" creationId="{5E9234C2-C821-4B58-989C-6955226D7C1E}"/>
          </ac:grpSpMkLst>
        </pc:grpChg>
        <pc:grpChg chg="mod">
          <ac:chgData name="Lim Kelvin" userId="624f6ae12bb7b72b" providerId="LiveId" clId="{B272414D-B18A-4D81-997D-E20EBAE48599}" dt="2024-12-22T12:30:03.589" v="6895"/>
          <ac:grpSpMkLst>
            <pc:docMk/>
            <pc:sldMk cId="1024025335" sldId="350"/>
            <ac:grpSpMk id="174" creationId="{507FA1F6-B1CF-4AEA-B02D-CAD407122753}"/>
          </ac:grpSpMkLst>
        </pc:grpChg>
        <pc:grpChg chg="add mod">
          <ac:chgData name="Lim Kelvin" userId="624f6ae12bb7b72b" providerId="LiveId" clId="{B272414D-B18A-4D81-997D-E20EBAE48599}" dt="2024-12-22T12:30:15.685" v="6898" actId="1076"/>
          <ac:grpSpMkLst>
            <pc:docMk/>
            <pc:sldMk cId="1024025335" sldId="350"/>
            <ac:grpSpMk id="177" creationId="{76480515-9A71-4E33-A70D-495775991237}"/>
          </ac:grpSpMkLst>
        </pc:grpChg>
        <pc:grpChg chg="mod">
          <ac:chgData name="Lim Kelvin" userId="624f6ae12bb7b72b" providerId="LiveId" clId="{B272414D-B18A-4D81-997D-E20EBAE48599}" dt="2024-12-22T12:30:11.059" v="6897"/>
          <ac:grpSpMkLst>
            <pc:docMk/>
            <pc:sldMk cId="1024025335" sldId="350"/>
            <ac:grpSpMk id="179" creationId="{30083998-59AC-412C-8E7F-A799AC0E7CCC}"/>
          </ac:grpSpMkLst>
        </pc:grpChg>
        <pc:grpChg chg="add mod">
          <ac:chgData name="Lim Kelvin" userId="624f6ae12bb7b72b" providerId="LiveId" clId="{B272414D-B18A-4D81-997D-E20EBAE48599}" dt="2024-12-22T12:30:15.685" v="6898" actId="1076"/>
          <ac:grpSpMkLst>
            <pc:docMk/>
            <pc:sldMk cId="1024025335" sldId="350"/>
            <ac:grpSpMk id="182" creationId="{388187B4-F13F-4CFB-BED4-819A70075310}"/>
          </ac:grpSpMkLst>
        </pc:grpChg>
        <pc:grpChg chg="mod">
          <ac:chgData name="Lim Kelvin" userId="624f6ae12bb7b72b" providerId="LiveId" clId="{B272414D-B18A-4D81-997D-E20EBAE48599}" dt="2024-12-22T12:30:11.059" v="6897"/>
          <ac:grpSpMkLst>
            <pc:docMk/>
            <pc:sldMk cId="1024025335" sldId="350"/>
            <ac:grpSpMk id="184" creationId="{E4EEE7A0-9F33-4AFD-8300-58FF724D07DB}"/>
          </ac:grpSpMkLst>
        </pc:grpChg>
        <pc:grpChg chg="add mod">
          <ac:chgData name="Lim Kelvin" userId="624f6ae12bb7b72b" providerId="LiveId" clId="{B272414D-B18A-4D81-997D-E20EBAE48599}" dt="2024-12-22T12:30:15.685" v="6898" actId="1076"/>
          <ac:grpSpMkLst>
            <pc:docMk/>
            <pc:sldMk cId="1024025335" sldId="350"/>
            <ac:grpSpMk id="187" creationId="{BC14BF02-4458-4889-B08A-38EB43AD236E}"/>
          </ac:grpSpMkLst>
        </pc:grpChg>
        <pc:grpChg chg="mod">
          <ac:chgData name="Lim Kelvin" userId="624f6ae12bb7b72b" providerId="LiveId" clId="{B272414D-B18A-4D81-997D-E20EBAE48599}" dt="2024-12-22T12:30:11.059" v="6897"/>
          <ac:grpSpMkLst>
            <pc:docMk/>
            <pc:sldMk cId="1024025335" sldId="350"/>
            <ac:grpSpMk id="188" creationId="{DD5437DD-3EC8-4336-80BD-D18D9D24152A}"/>
          </ac:grpSpMkLst>
        </pc:grpChg>
        <pc:picChg chg="mod">
          <ac:chgData name="Lim Kelvin" userId="624f6ae12bb7b72b" providerId="LiveId" clId="{B272414D-B18A-4D81-997D-E20EBAE48599}" dt="2024-12-22T12:06:18.665" v="6591"/>
          <ac:picMkLst>
            <pc:docMk/>
            <pc:sldMk cId="1024025335" sldId="350"/>
            <ac:picMk id="68" creationId="{A88DBCC0-1E51-4137-A702-81AC3A1AAEA6}"/>
          </ac:picMkLst>
        </pc:picChg>
        <pc:picChg chg="mod">
          <ac:chgData name="Lim Kelvin" userId="624f6ae12bb7b72b" providerId="LiveId" clId="{B272414D-B18A-4D81-997D-E20EBAE48599}" dt="2024-12-22T12:06:28.963" v="6593"/>
          <ac:picMkLst>
            <pc:docMk/>
            <pc:sldMk cId="1024025335" sldId="350"/>
            <ac:picMk id="74" creationId="{B1AB2F78-7412-4F9A-813E-A510E9246C64}"/>
          </ac:picMkLst>
        </pc:picChg>
        <pc:picChg chg="mod">
          <ac:chgData name="Lim Kelvin" userId="624f6ae12bb7b72b" providerId="LiveId" clId="{B272414D-B18A-4D81-997D-E20EBAE48599}" dt="2024-12-22T12:06:58.785" v="6600"/>
          <ac:picMkLst>
            <pc:docMk/>
            <pc:sldMk cId="1024025335" sldId="350"/>
            <ac:picMk id="79" creationId="{2F0C11CE-AE31-410A-8D6C-219E834F49F7}"/>
          </ac:picMkLst>
        </pc:picChg>
        <pc:picChg chg="mod">
          <ac:chgData name="Lim Kelvin" userId="624f6ae12bb7b72b" providerId="LiveId" clId="{B272414D-B18A-4D81-997D-E20EBAE48599}" dt="2024-12-22T12:07:16.072" v="6603"/>
          <ac:picMkLst>
            <pc:docMk/>
            <pc:sldMk cId="1024025335" sldId="350"/>
            <ac:picMk id="84" creationId="{4EB8FE16-0F00-40E3-86F2-A9DE27E1A7A5}"/>
          </ac:picMkLst>
        </pc:picChg>
        <pc:picChg chg="mod">
          <ac:chgData name="Lim Kelvin" userId="624f6ae12bb7b72b" providerId="LiveId" clId="{B272414D-B18A-4D81-997D-E20EBAE48599}" dt="2024-12-22T12:07:46.230" v="6610"/>
          <ac:picMkLst>
            <pc:docMk/>
            <pc:sldMk cId="1024025335" sldId="350"/>
            <ac:picMk id="89" creationId="{612022CB-7355-4263-BFF5-18FC0FD653F5}"/>
          </ac:picMkLst>
        </pc:picChg>
        <pc:picChg chg="mod">
          <ac:chgData name="Lim Kelvin" userId="624f6ae12bb7b72b" providerId="LiveId" clId="{B272414D-B18A-4D81-997D-E20EBAE48599}" dt="2024-12-22T12:07:56.090" v="6613"/>
          <ac:picMkLst>
            <pc:docMk/>
            <pc:sldMk cId="1024025335" sldId="350"/>
            <ac:picMk id="94" creationId="{5D5159B9-A83F-4CAE-BA81-10AED11E0D50}"/>
          </ac:picMkLst>
        </pc:picChg>
        <pc:picChg chg="mod">
          <ac:chgData name="Lim Kelvin" userId="624f6ae12bb7b72b" providerId="LiveId" clId="{B272414D-B18A-4D81-997D-E20EBAE48599}" dt="2024-12-22T12:08:08.339" v="6616"/>
          <ac:picMkLst>
            <pc:docMk/>
            <pc:sldMk cId="1024025335" sldId="350"/>
            <ac:picMk id="99" creationId="{0A51DF2C-862D-41F8-B02D-3DF525C3B0EB}"/>
          </ac:picMkLst>
        </pc:picChg>
        <pc:picChg chg="mod">
          <ac:chgData name="Lim Kelvin" userId="624f6ae12bb7b72b" providerId="LiveId" clId="{B272414D-B18A-4D81-997D-E20EBAE48599}" dt="2024-12-22T12:08:22.042" v="6619"/>
          <ac:picMkLst>
            <pc:docMk/>
            <pc:sldMk cId="1024025335" sldId="350"/>
            <ac:picMk id="104" creationId="{8A21623F-C945-43E1-8A18-20EEC5BCE224}"/>
          </ac:picMkLst>
        </pc:picChg>
        <pc:picChg chg="mod">
          <ac:chgData name="Lim Kelvin" userId="624f6ae12bb7b72b" providerId="LiveId" clId="{B272414D-B18A-4D81-997D-E20EBAE48599}" dt="2024-12-22T12:08:39.644" v="6623"/>
          <ac:picMkLst>
            <pc:docMk/>
            <pc:sldMk cId="1024025335" sldId="350"/>
            <ac:picMk id="109" creationId="{38E42F0A-6BAB-4B52-BB99-EDF6427043B6}"/>
          </ac:picMkLst>
        </pc:picChg>
        <pc:picChg chg="mod">
          <ac:chgData name="Lim Kelvin" userId="624f6ae12bb7b72b" providerId="LiveId" clId="{B272414D-B18A-4D81-997D-E20EBAE48599}" dt="2024-12-22T12:08:55.868" v="6627"/>
          <ac:picMkLst>
            <pc:docMk/>
            <pc:sldMk cId="1024025335" sldId="350"/>
            <ac:picMk id="114" creationId="{6D0FCF3D-F655-45FC-8F7B-E49D66EE1267}"/>
          </ac:picMkLst>
        </pc:picChg>
        <pc:picChg chg="mod">
          <ac:chgData name="Lim Kelvin" userId="624f6ae12bb7b72b" providerId="LiveId" clId="{B272414D-B18A-4D81-997D-E20EBAE48599}" dt="2024-12-22T12:09:11.240" v="6630"/>
          <ac:picMkLst>
            <pc:docMk/>
            <pc:sldMk cId="1024025335" sldId="350"/>
            <ac:picMk id="119" creationId="{2544F8AB-8617-4E30-9300-2838612651F8}"/>
          </ac:picMkLst>
        </pc:picChg>
        <pc:picChg chg="mod">
          <ac:chgData name="Lim Kelvin" userId="624f6ae12bb7b72b" providerId="LiveId" clId="{B272414D-B18A-4D81-997D-E20EBAE48599}" dt="2024-12-22T12:09:26.501" v="6634"/>
          <ac:picMkLst>
            <pc:docMk/>
            <pc:sldMk cId="1024025335" sldId="350"/>
            <ac:picMk id="124" creationId="{B8B35DA0-CECB-4BBA-84AE-B4F359BAF0D9}"/>
          </ac:picMkLst>
        </pc:picChg>
        <pc:picChg chg="mod">
          <ac:chgData name="Lim Kelvin" userId="624f6ae12bb7b72b" providerId="LiveId" clId="{B272414D-B18A-4D81-997D-E20EBAE48599}" dt="2024-12-22T12:09:40.063" v="6637"/>
          <ac:picMkLst>
            <pc:docMk/>
            <pc:sldMk cId="1024025335" sldId="350"/>
            <ac:picMk id="129" creationId="{3528847D-1FED-4C2B-BED4-485E9C62B0B6}"/>
          </ac:picMkLst>
        </pc:picChg>
        <pc:picChg chg="mod">
          <ac:chgData name="Lim Kelvin" userId="624f6ae12bb7b72b" providerId="LiveId" clId="{B272414D-B18A-4D81-997D-E20EBAE48599}" dt="2024-12-22T12:09:52.253" v="6640"/>
          <ac:picMkLst>
            <pc:docMk/>
            <pc:sldMk cId="1024025335" sldId="350"/>
            <ac:picMk id="134" creationId="{33A431F0-439C-4766-A280-34D3B3AA510B}"/>
          </ac:picMkLst>
        </pc:picChg>
        <pc:picChg chg="mod">
          <ac:chgData name="Lim Kelvin" userId="624f6ae12bb7b72b" providerId="LiveId" clId="{B272414D-B18A-4D81-997D-E20EBAE48599}" dt="2024-12-22T12:11:19.503" v="6643"/>
          <ac:picMkLst>
            <pc:docMk/>
            <pc:sldMk cId="1024025335" sldId="350"/>
            <ac:picMk id="139" creationId="{8D21A17B-C413-4733-9E29-8D4CCF1A12A1}"/>
          </ac:picMkLst>
        </pc:picChg>
        <pc:picChg chg="mod">
          <ac:chgData name="Lim Kelvin" userId="624f6ae12bb7b72b" providerId="LiveId" clId="{B272414D-B18A-4D81-997D-E20EBAE48599}" dt="2024-12-22T12:11:29.571" v="6646"/>
          <ac:picMkLst>
            <pc:docMk/>
            <pc:sldMk cId="1024025335" sldId="350"/>
            <ac:picMk id="144" creationId="{20583950-E769-4D41-B16E-C6FF07BDABA4}"/>
          </ac:picMkLst>
        </pc:picChg>
        <pc:picChg chg="mod">
          <ac:chgData name="Lim Kelvin" userId="624f6ae12bb7b72b" providerId="LiveId" clId="{B272414D-B18A-4D81-997D-E20EBAE48599}" dt="2024-12-22T12:11:48.640" v="6651"/>
          <ac:picMkLst>
            <pc:docMk/>
            <pc:sldMk cId="1024025335" sldId="350"/>
            <ac:picMk id="149" creationId="{A3D28A17-2023-4DCD-A11E-0B73ECABCFD8}"/>
          </ac:picMkLst>
        </pc:picChg>
        <pc:picChg chg="mod">
          <ac:chgData name="Lim Kelvin" userId="624f6ae12bb7b72b" providerId="LiveId" clId="{B272414D-B18A-4D81-997D-E20EBAE48599}" dt="2024-12-22T12:30:03.589" v="6895"/>
          <ac:picMkLst>
            <pc:docMk/>
            <pc:sldMk cId="1024025335" sldId="350"/>
            <ac:picMk id="155" creationId="{5C617DFA-32D8-4C04-9E03-272E01B9A1BC}"/>
          </ac:picMkLst>
        </pc:picChg>
        <pc:picChg chg="mod">
          <ac:chgData name="Lim Kelvin" userId="624f6ae12bb7b72b" providerId="LiveId" clId="{B272414D-B18A-4D81-997D-E20EBAE48599}" dt="2024-12-22T12:30:03.589" v="6895"/>
          <ac:picMkLst>
            <pc:docMk/>
            <pc:sldMk cId="1024025335" sldId="350"/>
            <ac:picMk id="160" creationId="{3A43E115-6C82-4D4B-B1B5-F8265A66A021}"/>
          </ac:picMkLst>
        </pc:picChg>
        <pc:picChg chg="mod">
          <ac:chgData name="Lim Kelvin" userId="624f6ae12bb7b72b" providerId="LiveId" clId="{B272414D-B18A-4D81-997D-E20EBAE48599}" dt="2024-12-22T12:30:03.589" v="6895"/>
          <ac:picMkLst>
            <pc:docMk/>
            <pc:sldMk cId="1024025335" sldId="350"/>
            <ac:picMk id="165" creationId="{45D822EE-91D4-4B86-B49D-96804FDACAC4}"/>
          </ac:picMkLst>
        </pc:picChg>
        <pc:picChg chg="mod">
          <ac:chgData name="Lim Kelvin" userId="624f6ae12bb7b72b" providerId="LiveId" clId="{B272414D-B18A-4D81-997D-E20EBAE48599}" dt="2024-12-22T12:30:03.589" v="6895"/>
          <ac:picMkLst>
            <pc:docMk/>
            <pc:sldMk cId="1024025335" sldId="350"/>
            <ac:picMk id="170" creationId="{AF2C1183-E95F-4E26-B282-C9E91CC103BA}"/>
          </ac:picMkLst>
        </pc:picChg>
        <pc:picChg chg="mod">
          <ac:chgData name="Lim Kelvin" userId="624f6ae12bb7b72b" providerId="LiveId" clId="{B272414D-B18A-4D81-997D-E20EBAE48599}" dt="2024-12-22T12:30:03.589" v="6895"/>
          <ac:picMkLst>
            <pc:docMk/>
            <pc:sldMk cId="1024025335" sldId="350"/>
            <ac:picMk id="175" creationId="{62ED88E1-96E2-4CF2-B056-62C706A1A5A3}"/>
          </ac:picMkLst>
        </pc:picChg>
        <pc:picChg chg="mod">
          <ac:chgData name="Lim Kelvin" userId="624f6ae12bb7b72b" providerId="LiveId" clId="{B272414D-B18A-4D81-997D-E20EBAE48599}" dt="2024-12-22T12:30:11.059" v="6897"/>
          <ac:picMkLst>
            <pc:docMk/>
            <pc:sldMk cId="1024025335" sldId="350"/>
            <ac:picMk id="180" creationId="{97733B13-EEB6-473A-8BE3-2101B206F69D}"/>
          </ac:picMkLst>
        </pc:picChg>
        <pc:picChg chg="mod">
          <ac:chgData name="Lim Kelvin" userId="624f6ae12bb7b72b" providerId="LiveId" clId="{B272414D-B18A-4D81-997D-E20EBAE48599}" dt="2024-12-22T12:30:11.059" v="6897"/>
          <ac:picMkLst>
            <pc:docMk/>
            <pc:sldMk cId="1024025335" sldId="350"/>
            <ac:picMk id="185" creationId="{24B94328-6FFE-42AD-A738-B698FED395F2}"/>
          </ac:picMkLst>
        </pc:picChg>
        <pc:picChg chg="mod">
          <ac:chgData name="Lim Kelvin" userId="624f6ae12bb7b72b" providerId="LiveId" clId="{B272414D-B18A-4D81-997D-E20EBAE48599}" dt="2024-12-22T12:30:11.059" v="6897"/>
          <ac:picMkLst>
            <pc:docMk/>
            <pc:sldMk cId="1024025335" sldId="350"/>
            <ac:picMk id="190" creationId="{0CAA05D9-A315-412E-9664-83924F0A094B}"/>
          </ac:picMkLst>
        </pc:picChg>
      </pc:sldChg>
      <pc:sldChg chg="add del">
        <pc:chgData name="Lim Kelvin" userId="624f6ae12bb7b72b" providerId="LiveId" clId="{B272414D-B18A-4D81-997D-E20EBAE48599}" dt="2024-12-22T12:04:49.780" v="6580" actId="47"/>
        <pc:sldMkLst>
          <pc:docMk/>
          <pc:sldMk cId="4143735904" sldId="350"/>
        </pc:sldMkLst>
      </pc:sldChg>
      <pc:sldChg chg="add del setBg">
        <pc:chgData name="Lim Kelvin" userId="624f6ae12bb7b72b" providerId="LiveId" clId="{B272414D-B18A-4D81-997D-E20EBAE48599}" dt="2024-12-22T12:50:38.967" v="7085"/>
        <pc:sldMkLst>
          <pc:docMk/>
          <pc:sldMk cId="409478831" sldId="351"/>
        </pc:sldMkLst>
      </pc:sldChg>
      <pc:sldChg chg="add del">
        <pc:chgData name="Lim Kelvin" userId="624f6ae12bb7b72b" providerId="LiveId" clId="{B272414D-B18A-4D81-997D-E20EBAE48599}" dt="2024-12-22T12:20:51.328" v="6820" actId="47"/>
        <pc:sldMkLst>
          <pc:docMk/>
          <pc:sldMk cId="812834386" sldId="351"/>
        </pc:sldMkLst>
      </pc:sldChg>
      <pc:sldChg chg="add del">
        <pc:chgData name="Lim Kelvin" userId="624f6ae12bb7b72b" providerId="LiveId" clId="{B272414D-B18A-4D81-997D-E20EBAE48599}" dt="2024-12-22T12:22:00.224" v="6825" actId="2890"/>
        <pc:sldMkLst>
          <pc:docMk/>
          <pc:sldMk cId="2290778319" sldId="351"/>
        </pc:sldMkLst>
      </pc:sldChg>
      <pc:sldChg chg="add del">
        <pc:chgData name="Lim Kelvin" userId="624f6ae12bb7b72b" providerId="LiveId" clId="{B272414D-B18A-4D81-997D-E20EBAE48599}" dt="2024-12-22T12:18:49.292" v="6810" actId="47"/>
        <pc:sldMkLst>
          <pc:docMk/>
          <pc:sldMk cId="2870137987" sldId="351"/>
        </pc:sldMkLst>
      </pc:sldChg>
      <pc:sldChg chg="addSp delSp modSp add del mod ord modTransition">
        <pc:chgData name="Lim Kelvin" userId="624f6ae12bb7b72b" providerId="LiveId" clId="{B272414D-B18A-4D81-997D-E20EBAE48599}" dt="2024-12-22T12:50:43.812" v="7088"/>
        <pc:sldMkLst>
          <pc:docMk/>
          <pc:sldMk cId="3990924998" sldId="351"/>
        </pc:sldMkLst>
        <pc:spChg chg="del">
          <ac:chgData name="Lim Kelvin" userId="624f6ae12bb7b72b" providerId="LiveId" clId="{B272414D-B18A-4D81-997D-E20EBAE48599}" dt="2024-12-22T12:24:27.635" v="6850" actId="478"/>
          <ac:spMkLst>
            <pc:docMk/>
            <pc:sldMk cId="3990924998" sldId="351"/>
            <ac:spMk id="3" creationId="{24CEAC2F-4D57-4433-BC06-882985814A8B}"/>
          </ac:spMkLst>
        </pc:spChg>
        <pc:spChg chg="mod">
          <ac:chgData name="Lim Kelvin" userId="624f6ae12bb7b72b" providerId="LiveId" clId="{B272414D-B18A-4D81-997D-E20EBAE48599}" dt="2024-12-22T12:25:10.981" v="6858" actId="165"/>
          <ac:spMkLst>
            <pc:docMk/>
            <pc:sldMk cId="3990924998" sldId="351"/>
            <ac:spMk id="4" creationId="{DFC12C83-9ED5-40D3-9941-0138C371305F}"/>
          </ac:spMkLst>
        </pc:spChg>
        <pc:spChg chg="del mod">
          <ac:chgData name="Lim Kelvin" userId="624f6ae12bb7b72b" providerId="LiveId" clId="{B272414D-B18A-4D81-997D-E20EBAE48599}" dt="2024-12-22T12:24:17.851" v="6845" actId="478"/>
          <ac:spMkLst>
            <pc:docMk/>
            <pc:sldMk cId="3990924998" sldId="351"/>
            <ac:spMk id="7" creationId="{1D71EF6B-3E5A-4363-9A34-55ED4234A49F}"/>
          </ac:spMkLst>
        </pc:spChg>
        <pc:spChg chg="del">
          <ac:chgData name="Lim Kelvin" userId="624f6ae12bb7b72b" providerId="LiveId" clId="{B272414D-B18A-4D81-997D-E20EBAE48599}" dt="2024-12-22T12:24:19.491" v="6846" actId="478"/>
          <ac:spMkLst>
            <pc:docMk/>
            <pc:sldMk cId="3990924998" sldId="351"/>
            <ac:spMk id="13" creationId="{E762A22B-51C6-41D0-8B0F-DFD3B918A759}"/>
          </ac:spMkLst>
        </pc:spChg>
        <pc:spChg chg="del">
          <ac:chgData name="Lim Kelvin" userId="624f6ae12bb7b72b" providerId="LiveId" clId="{B272414D-B18A-4D81-997D-E20EBAE48599}" dt="2024-12-22T12:24:03.401" v="6843" actId="478"/>
          <ac:spMkLst>
            <pc:docMk/>
            <pc:sldMk cId="3990924998" sldId="351"/>
            <ac:spMk id="14" creationId="{C7E0329A-BF9E-42CC-A664-B4B34267310B}"/>
          </ac:spMkLst>
        </pc:spChg>
        <pc:spChg chg="mod">
          <ac:chgData name="Lim Kelvin" userId="624f6ae12bb7b72b" providerId="LiveId" clId="{B272414D-B18A-4D81-997D-E20EBAE48599}" dt="2024-12-22T12:25:10.981" v="6858" actId="165"/>
          <ac:spMkLst>
            <pc:docMk/>
            <pc:sldMk cId="3990924998" sldId="351"/>
            <ac:spMk id="18" creationId="{BF147B1C-F6E8-429B-83C7-F6C32066C62C}"/>
          </ac:spMkLst>
        </pc:spChg>
        <pc:spChg chg="mod">
          <ac:chgData name="Lim Kelvin" userId="624f6ae12bb7b72b" providerId="LiveId" clId="{B272414D-B18A-4D81-997D-E20EBAE48599}" dt="2024-12-22T12:25:10.981" v="6858" actId="165"/>
          <ac:spMkLst>
            <pc:docMk/>
            <pc:sldMk cId="3990924998" sldId="351"/>
            <ac:spMk id="19" creationId="{2F342DC3-E81F-4A20-8AE7-92B20BF5D19D}"/>
          </ac:spMkLst>
        </pc:spChg>
        <pc:spChg chg="mod">
          <ac:chgData name="Lim Kelvin" userId="624f6ae12bb7b72b" providerId="LiveId" clId="{B272414D-B18A-4D81-997D-E20EBAE48599}" dt="2024-12-22T12:25:10.981" v="6858" actId="165"/>
          <ac:spMkLst>
            <pc:docMk/>
            <pc:sldMk cId="3990924998" sldId="351"/>
            <ac:spMk id="20" creationId="{F97C61BC-B766-4A9B-8DD6-CDD9982FB140}"/>
          </ac:spMkLst>
        </pc:spChg>
        <pc:spChg chg="mod">
          <ac:chgData name="Lim Kelvin" userId="624f6ae12bb7b72b" providerId="LiveId" clId="{B272414D-B18A-4D81-997D-E20EBAE48599}" dt="2024-12-22T12:25:10.981" v="6858" actId="165"/>
          <ac:spMkLst>
            <pc:docMk/>
            <pc:sldMk cId="3990924998" sldId="351"/>
            <ac:spMk id="27" creationId="{7C6241A4-45C0-4E83-B901-6959BB148B3B}"/>
          </ac:spMkLst>
        </pc:spChg>
        <pc:spChg chg="mod">
          <ac:chgData name="Lim Kelvin" userId="624f6ae12bb7b72b" providerId="LiveId" clId="{B272414D-B18A-4D81-997D-E20EBAE48599}" dt="2024-12-22T12:25:10.981" v="6858" actId="165"/>
          <ac:spMkLst>
            <pc:docMk/>
            <pc:sldMk cId="3990924998" sldId="351"/>
            <ac:spMk id="33" creationId="{C3FB562A-7724-451D-AC73-0F812D0E7B94}"/>
          </ac:spMkLst>
        </pc:spChg>
        <pc:spChg chg="mod">
          <ac:chgData name="Lim Kelvin" userId="624f6ae12bb7b72b" providerId="LiveId" clId="{B272414D-B18A-4D81-997D-E20EBAE48599}" dt="2024-12-22T12:25:10.981" v="6858" actId="165"/>
          <ac:spMkLst>
            <pc:docMk/>
            <pc:sldMk cId="3990924998" sldId="351"/>
            <ac:spMk id="36" creationId="{33AB0242-ABC8-4FFB-9B97-83598CFBD974}"/>
          </ac:spMkLst>
        </pc:spChg>
        <pc:spChg chg="mod">
          <ac:chgData name="Lim Kelvin" userId="624f6ae12bb7b72b" providerId="LiveId" clId="{B272414D-B18A-4D81-997D-E20EBAE48599}" dt="2024-12-22T12:25:10.981" v="6858" actId="165"/>
          <ac:spMkLst>
            <pc:docMk/>
            <pc:sldMk cId="3990924998" sldId="351"/>
            <ac:spMk id="38" creationId="{9AC1EABA-2C5B-4036-9403-F13AD0B2E624}"/>
          </ac:spMkLst>
        </pc:spChg>
        <pc:spChg chg="mod">
          <ac:chgData name="Lim Kelvin" userId="624f6ae12bb7b72b" providerId="LiveId" clId="{B272414D-B18A-4D81-997D-E20EBAE48599}" dt="2024-12-22T12:25:10.981" v="6858" actId="165"/>
          <ac:spMkLst>
            <pc:docMk/>
            <pc:sldMk cId="3990924998" sldId="351"/>
            <ac:spMk id="41" creationId="{7F067C54-8F8B-460A-A5AD-55A871203E65}"/>
          </ac:spMkLst>
        </pc:spChg>
        <pc:spChg chg="mod">
          <ac:chgData name="Lim Kelvin" userId="624f6ae12bb7b72b" providerId="LiveId" clId="{B272414D-B18A-4D81-997D-E20EBAE48599}" dt="2024-12-22T12:25:10.981" v="6858" actId="165"/>
          <ac:spMkLst>
            <pc:docMk/>
            <pc:sldMk cId="3990924998" sldId="351"/>
            <ac:spMk id="43" creationId="{A759C903-2E34-4D71-9855-C0966D7034C5}"/>
          </ac:spMkLst>
        </pc:spChg>
        <pc:spChg chg="mod">
          <ac:chgData name="Lim Kelvin" userId="624f6ae12bb7b72b" providerId="LiveId" clId="{B272414D-B18A-4D81-997D-E20EBAE48599}" dt="2024-12-22T12:25:10.981" v="6858" actId="165"/>
          <ac:spMkLst>
            <pc:docMk/>
            <pc:sldMk cId="3990924998" sldId="351"/>
            <ac:spMk id="46" creationId="{DED06EE0-48F7-4982-9B49-D86038AF6130}"/>
          </ac:spMkLst>
        </pc:spChg>
        <pc:spChg chg="mod">
          <ac:chgData name="Lim Kelvin" userId="624f6ae12bb7b72b" providerId="LiveId" clId="{B272414D-B18A-4D81-997D-E20EBAE48599}" dt="2024-12-22T12:25:10.981" v="6858" actId="165"/>
          <ac:spMkLst>
            <pc:docMk/>
            <pc:sldMk cId="3990924998" sldId="351"/>
            <ac:spMk id="48" creationId="{F3156E75-EFB5-4906-AE0C-DCA114BE3FF9}"/>
          </ac:spMkLst>
        </pc:spChg>
        <pc:spChg chg="mod">
          <ac:chgData name="Lim Kelvin" userId="624f6ae12bb7b72b" providerId="LiveId" clId="{B272414D-B18A-4D81-997D-E20EBAE48599}" dt="2024-12-22T12:25:10.981" v="6858" actId="165"/>
          <ac:spMkLst>
            <pc:docMk/>
            <pc:sldMk cId="3990924998" sldId="351"/>
            <ac:spMk id="51" creationId="{29CEF85F-D3DA-4F35-A9C9-A4F82C857D41}"/>
          </ac:spMkLst>
        </pc:spChg>
        <pc:spChg chg="mod">
          <ac:chgData name="Lim Kelvin" userId="624f6ae12bb7b72b" providerId="LiveId" clId="{B272414D-B18A-4D81-997D-E20EBAE48599}" dt="2024-12-22T12:25:10.981" v="6858" actId="165"/>
          <ac:spMkLst>
            <pc:docMk/>
            <pc:sldMk cId="3990924998" sldId="351"/>
            <ac:spMk id="53" creationId="{DB54AD78-34BA-4D6D-8B57-55A1C745F3C8}"/>
          </ac:spMkLst>
        </pc:spChg>
        <pc:spChg chg="mod">
          <ac:chgData name="Lim Kelvin" userId="624f6ae12bb7b72b" providerId="LiveId" clId="{B272414D-B18A-4D81-997D-E20EBAE48599}" dt="2024-12-22T12:25:10.981" v="6858" actId="165"/>
          <ac:spMkLst>
            <pc:docMk/>
            <pc:sldMk cId="3990924998" sldId="351"/>
            <ac:spMk id="56" creationId="{DFE21FFC-0479-4AB9-86EC-C2DA1B0D2B95}"/>
          </ac:spMkLst>
        </pc:spChg>
        <pc:spChg chg="mod">
          <ac:chgData name="Lim Kelvin" userId="624f6ae12bb7b72b" providerId="LiveId" clId="{B272414D-B18A-4D81-997D-E20EBAE48599}" dt="2024-12-22T12:25:10.981" v="6858" actId="165"/>
          <ac:spMkLst>
            <pc:docMk/>
            <pc:sldMk cId="3990924998" sldId="351"/>
            <ac:spMk id="58" creationId="{EF512E07-F960-40F0-88A9-6C765D221114}"/>
          </ac:spMkLst>
        </pc:spChg>
        <pc:spChg chg="mod">
          <ac:chgData name="Lim Kelvin" userId="624f6ae12bb7b72b" providerId="LiveId" clId="{B272414D-B18A-4D81-997D-E20EBAE48599}" dt="2024-12-22T12:25:10.981" v="6858" actId="165"/>
          <ac:spMkLst>
            <pc:docMk/>
            <pc:sldMk cId="3990924998" sldId="351"/>
            <ac:spMk id="61" creationId="{07A95F4F-BE86-4735-A110-BEB85BB12BE6}"/>
          </ac:spMkLst>
        </pc:spChg>
        <pc:spChg chg="mod">
          <ac:chgData name="Lim Kelvin" userId="624f6ae12bb7b72b" providerId="LiveId" clId="{B272414D-B18A-4D81-997D-E20EBAE48599}" dt="2024-12-22T12:25:10.981" v="6858" actId="165"/>
          <ac:spMkLst>
            <pc:docMk/>
            <pc:sldMk cId="3990924998" sldId="351"/>
            <ac:spMk id="63" creationId="{9AE1AD34-653B-40D0-B089-D615D234EB56}"/>
          </ac:spMkLst>
        </pc:spChg>
        <pc:spChg chg="mod">
          <ac:chgData name="Lim Kelvin" userId="624f6ae12bb7b72b" providerId="LiveId" clId="{B272414D-B18A-4D81-997D-E20EBAE48599}" dt="2024-12-22T12:25:10.981" v="6858" actId="165"/>
          <ac:spMkLst>
            <pc:docMk/>
            <pc:sldMk cId="3990924998" sldId="351"/>
            <ac:spMk id="66" creationId="{820CD827-80BE-429B-822B-3E07CE050AF5}"/>
          </ac:spMkLst>
        </pc:spChg>
        <pc:spChg chg="mod">
          <ac:chgData name="Lim Kelvin" userId="624f6ae12bb7b72b" providerId="LiveId" clId="{B272414D-B18A-4D81-997D-E20EBAE48599}" dt="2024-12-22T12:25:10.981" v="6858" actId="165"/>
          <ac:spMkLst>
            <pc:docMk/>
            <pc:sldMk cId="3990924998" sldId="351"/>
            <ac:spMk id="68" creationId="{51F924DF-3F37-4B39-8E13-E8B39CED4342}"/>
          </ac:spMkLst>
        </pc:spChg>
        <pc:spChg chg="mod">
          <ac:chgData name="Lim Kelvin" userId="624f6ae12bb7b72b" providerId="LiveId" clId="{B272414D-B18A-4D81-997D-E20EBAE48599}" dt="2024-12-22T12:25:10.981" v="6858" actId="165"/>
          <ac:spMkLst>
            <pc:docMk/>
            <pc:sldMk cId="3990924998" sldId="351"/>
            <ac:spMk id="71" creationId="{C3B1E62E-17DF-4EE6-B2F7-E9EC959537C9}"/>
          </ac:spMkLst>
        </pc:spChg>
        <pc:spChg chg="mod">
          <ac:chgData name="Lim Kelvin" userId="624f6ae12bb7b72b" providerId="LiveId" clId="{B272414D-B18A-4D81-997D-E20EBAE48599}" dt="2024-12-22T12:25:10.981" v="6858" actId="165"/>
          <ac:spMkLst>
            <pc:docMk/>
            <pc:sldMk cId="3990924998" sldId="351"/>
            <ac:spMk id="73" creationId="{53FBD91A-C4EB-49FB-A885-B9D7365EA237}"/>
          </ac:spMkLst>
        </pc:spChg>
        <pc:spChg chg="mod">
          <ac:chgData name="Lim Kelvin" userId="624f6ae12bb7b72b" providerId="LiveId" clId="{B272414D-B18A-4D81-997D-E20EBAE48599}" dt="2024-12-22T12:25:10.981" v="6858" actId="165"/>
          <ac:spMkLst>
            <pc:docMk/>
            <pc:sldMk cId="3990924998" sldId="351"/>
            <ac:spMk id="76" creationId="{492D6C4A-AA7F-46C9-8F0D-522D8A0A2EF7}"/>
          </ac:spMkLst>
        </pc:spChg>
        <pc:spChg chg="mod">
          <ac:chgData name="Lim Kelvin" userId="624f6ae12bb7b72b" providerId="LiveId" clId="{B272414D-B18A-4D81-997D-E20EBAE48599}" dt="2024-12-22T12:25:10.981" v="6858" actId="165"/>
          <ac:spMkLst>
            <pc:docMk/>
            <pc:sldMk cId="3990924998" sldId="351"/>
            <ac:spMk id="78" creationId="{1E7C70FD-FC7E-4A3E-B369-D8FCFE37575D}"/>
          </ac:spMkLst>
        </pc:spChg>
        <pc:spChg chg="mod">
          <ac:chgData name="Lim Kelvin" userId="624f6ae12bb7b72b" providerId="LiveId" clId="{B272414D-B18A-4D81-997D-E20EBAE48599}" dt="2024-12-22T12:25:10.981" v="6858" actId="165"/>
          <ac:spMkLst>
            <pc:docMk/>
            <pc:sldMk cId="3990924998" sldId="351"/>
            <ac:spMk id="81" creationId="{4958463E-C88B-4A4E-A569-59383EB92F14}"/>
          </ac:spMkLst>
        </pc:spChg>
        <pc:spChg chg="mod">
          <ac:chgData name="Lim Kelvin" userId="624f6ae12bb7b72b" providerId="LiveId" clId="{B272414D-B18A-4D81-997D-E20EBAE48599}" dt="2024-12-22T12:25:10.981" v="6858" actId="165"/>
          <ac:spMkLst>
            <pc:docMk/>
            <pc:sldMk cId="3990924998" sldId="351"/>
            <ac:spMk id="83" creationId="{4C7B94F5-3706-4200-97CC-AF3FA9475A8F}"/>
          </ac:spMkLst>
        </pc:spChg>
        <pc:spChg chg="mod">
          <ac:chgData name="Lim Kelvin" userId="624f6ae12bb7b72b" providerId="LiveId" clId="{B272414D-B18A-4D81-997D-E20EBAE48599}" dt="2024-12-22T12:25:10.981" v="6858" actId="165"/>
          <ac:spMkLst>
            <pc:docMk/>
            <pc:sldMk cId="3990924998" sldId="351"/>
            <ac:spMk id="86" creationId="{65ADE4EF-FD51-4F22-81DD-4F06C64ED0A0}"/>
          </ac:spMkLst>
        </pc:spChg>
        <pc:spChg chg="mod">
          <ac:chgData name="Lim Kelvin" userId="624f6ae12bb7b72b" providerId="LiveId" clId="{B272414D-B18A-4D81-997D-E20EBAE48599}" dt="2024-12-22T12:25:10.981" v="6858" actId="165"/>
          <ac:spMkLst>
            <pc:docMk/>
            <pc:sldMk cId="3990924998" sldId="351"/>
            <ac:spMk id="88" creationId="{2DCC5229-7561-4C36-9A26-B0FAE36AD0B0}"/>
          </ac:spMkLst>
        </pc:spChg>
        <pc:spChg chg="mod">
          <ac:chgData name="Lim Kelvin" userId="624f6ae12bb7b72b" providerId="LiveId" clId="{B272414D-B18A-4D81-997D-E20EBAE48599}" dt="2024-12-22T12:25:10.981" v="6858" actId="165"/>
          <ac:spMkLst>
            <pc:docMk/>
            <pc:sldMk cId="3990924998" sldId="351"/>
            <ac:spMk id="91" creationId="{E62EAF8F-DF2C-461E-9D09-73CC796883C3}"/>
          </ac:spMkLst>
        </pc:spChg>
        <pc:spChg chg="del">
          <ac:chgData name="Lim Kelvin" userId="624f6ae12bb7b72b" providerId="LiveId" clId="{B272414D-B18A-4D81-997D-E20EBAE48599}" dt="2024-12-22T12:24:31.953" v="6852" actId="478"/>
          <ac:spMkLst>
            <pc:docMk/>
            <pc:sldMk cId="3990924998" sldId="351"/>
            <ac:spMk id="92" creationId="{790025B0-A7AF-43B3-B299-9DD6BE088B38}"/>
          </ac:spMkLst>
        </pc:spChg>
        <pc:spChg chg="mod">
          <ac:chgData name="Lim Kelvin" userId="624f6ae12bb7b72b" providerId="LiveId" clId="{B272414D-B18A-4D81-997D-E20EBAE48599}" dt="2024-12-22T12:25:10.981" v="6858" actId="165"/>
          <ac:spMkLst>
            <pc:docMk/>
            <pc:sldMk cId="3990924998" sldId="351"/>
            <ac:spMk id="94" creationId="{94D1FB61-CD81-4386-A809-7E830D8AB106}"/>
          </ac:spMkLst>
        </pc:spChg>
        <pc:spChg chg="mod">
          <ac:chgData name="Lim Kelvin" userId="624f6ae12bb7b72b" providerId="LiveId" clId="{B272414D-B18A-4D81-997D-E20EBAE48599}" dt="2024-12-22T12:25:10.981" v="6858" actId="165"/>
          <ac:spMkLst>
            <pc:docMk/>
            <pc:sldMk cId="3990924998" sldId="351"/>
            <ac:spMk id="97" creationId="{AC5EA34C-1FBA-4D72-8F8C-3D3BEF8384E0}"/>
          </ac:spMkLst>
        </pc:spChg>
        <pc:spChg chg="mod">
          <ac:chgData name="Lim Kelvin" userId="624f6ae12bb7b72b" providerId="LiveId" clId="{B272414D-B18A-4D81-997D-E20EBAE48599}" dt="2024-12-22T12:25:10.981" v="6858" actId="165"/>
          <ac:spMkLst>
            <pc:docMk/>
            <pc:sldMk cId="3990924998" sldId="351"/>
            <ac:spMk id="99" creationId="{38854133-984D-4D09-B367-DD8FE5C19DF1}"/>
          </ac:spMkLst>
        </pc:spChg>
        <pc:spChg chg="mod">
          <ac:chgData name="Lim Kelvin" userId="624f6ae12bb7b72b" providerId="LiveId" clId="{B272414D-B18A-4D81-997D-E20EBAE48599}" dt="2024-12-22T12:25:10.981" v="6858" actId="165"/>
          <ac:spMkLst>
            <pc:docMk/>
            <pc:sldMk cId="3990924998" sldId="351"/>
            <ac:spMk id="102" creationId="{6526D979-A0D3-4FAA-92C3-3AAD4140A854}"/>
          </ac:spMkLst>
        </pc:spChg>
        <pc:spChg chg="mod">
          <ac:chgData name="Lim Kelvin" userId="624f6ae12bb7b72b" providerId="LiveId" clId="{B272414D-B18A-4D81-997D-E20EBAE48599}" dt="2024-12-22T12:25:10.981" v="6858" actId="165"/>
          <ac:spMkLst>
            <pc:docMk/>
            <pc:sldMk cId="3990924998" sldId="351"/>
            <ac:spMk id="105" creationId="{CCD1D67F-7C49-40CA-94E6-4045EA2F5EFE}"/>
          </ac:spMkLst>
        </pc:spChg>
        <pc:spChg chg="mod">
          <ac:chgData name="Lim Kelvin" userId="624f6ae12bb7b72b" providerId="LiveId" clId="{B272414D-B18A-4D81-997D-E20EBAE48599}" dt="2024-12-22T12:25:10.981" v="6858" actId="165"/>
          <ac:spMkLst>
            <pc:docMk/>
            <pc:sldMk cId="3990924998" sldId="351"/>
            <ac:spMk id="108" creationId="{1CA271A5-C314-4D0E-AC41-F7B113653AA8}"/>
          </ac:spMkLst>
        </pc:spChg>
        <pc:spChg chg="del">
          <ac:chgData name="Lim Kelvin" userId="624f6ae12bb7b72b" providerId="LiveId" clId="{B272414D-B18A-4D81-997D-E20EBAE48599}" dt="2024-12-22T12:24:35.199" v="6854" actId="478"/>
          <ac:spMkLst>
            <pc:docMk/>
            <pc:sldMk cId="3990924998" sldId="351"/>
            <ac:spMk id="109" creationId="{B7BA8BA4-1DC3-44AF-953A-7F1E06A7BD43}"/>
          </ac:spMkLst>
        </pc:spChg>
        <pc:spChg chg="mod">
          <ac:chgData name="Lim Kelvin" userId="624f6ae12bb7b72b" providerId="LiveId" clId="{B272414D-B18A-4D81-997D-E20EBAE48599}" dt="2024-12-22T12:25:10.981" v="6858" actId="165"/>
          <ac:spMkLst>
            <pc:docMk/>
            <pc:sldMk cId="3990924998" sldId="351"/>
            <ac:spMk id="111" creationId="{0719963C-069B-4087-A424-8AFAE6FC7CF4}"/>
          </ac:spMkLst>
        </pc:spChg>
        <pc:spChg chg="mod">
          <ac:chgData name="Lim Kelvin" userId="624f6ae12bb7b72b" providerId="LiveId" clId="{B272414D-B18A-4D81-997D-E20EBAE48599}" dt="2024-12-22T12:25:10.981" v="6858" actId="165"/>
          <ac:spMkLst>
            <pc:docMk/>
            <pc:sldMk cId="3990924998" sldId="351"/>
            <ac:spMk id="114" creationId="{E757D12A-D6C2-4D60-A063-647EE1557810}"/>
          </ac:spMkLst>
        </pc:spChg>
        <pc:spChg chg="mod">
          <ac:chgData name="Lim Kelvin" userId="624f6ae12bb7b72b" providerId="LiveId" clId="{B272414D-B18A-4D81-997D-E20EBAE48599}" dt="2024-12-22T12:25:10.981" v="6858" actId="165"/>
          <ac:spMkLst>
            <pc:docMk/>
            <pc:sldMk cId="3990924998" sldId="351"/>
            <ac:spMk id="117" creationId="{DAAF0F44-863A-4278-91B9-5DFDDA06F79C}"/>
          </ac:spMkLst>
        </pc:spChg>
        <pc:spChg chg="mod">
          <ac:chgData name="Lim Kelvin" userId="624f6ae12bb7b72b" providerId="LiveId" clId="{B272414D-B18A-4D81-997D-E20EBAE48599}" dt="2024-12-22T12:25:10.981" v="6858" actId="165"/>
          <ac:spMkLst>
            <pc:docMk/>
            <pc:sldMk cId="3990924998" sldId="351"/>
            <ac:spMk id="120" creationId="{0909D20A-A1F2-4BBD-85B7-2670C5FEF759}"/>
          </ac:spMkLst>
        </pc:spChg>
        <pc:spChg chg="mod">
          <ac:chgData name="Lim Kelvin" userId="624f6ae12bb7b72b" providerId="LiveId" clId="{B272414D-B18A-4D81-997D-E20EBAE48599}" dt="2024-12-22T12:25:10.981" v="6858" actId="165"/>
          <ac:spMkLst>
            <pc:docMk/>
            <pc:sldMk cId="3990924998" sldId="351"/>
            <ac:spMk id="122" creationId="{922E1437-7E19-416A-88F1-76C9BDC5688C}"/>
          </ac:spMkLst>
        </pc:spChg>
        <pc:spChg chg="mod">
          <ac:chgData name="Lim Kelvin" userId="624f6ae12bb7b72b" providerId="LiveId" clId="{B272414D-B18A-4D81-997D-E20EBAE48599}" dt="2024-12-22T12:25:10.981" v="6858" actId="165"/>
          <ac:spMkLst>
            <pc:docMk/>
            <pc:sldMk cId="3990924998" sldId="351"/>
            <ac:spMk id="125" creationId="{481D7826-3D2E-4231-B072-F731F07DD7F7}"/>
          </ac:spMkLst>
        </pc:spChg>
        <pc:spChg chg="mod">
          <ac:chgData name="Lim Kelvin" userId="624f6ae12bb7b72b" providerId="LiveId" clId="{B272414D-B18A-4D81-997D-E20EBAE48599}" dt="2024-12-22T12:25:10.981" v="6858" actId="165"/>
          <ac:spMkLst>
            <pc:docMk/>
            <pc:sldMk cId="3990924998" sldId="351"/>
            <ac:spMk id="127" creationId="{E9EC1FE4-5372-4A77-B940-45252F86CE6A}"/>
          </ac:spMkLst>
        </pc:spChg>
        <pc:spChg chg="mod">
          <ac:chgData name="Lim Kelvin" userId="624f6ae12bb7b72b" providerId="LiveId" clId="{B272414D-B18A-4D81-997D-E20EBAE48599}" dt="2024-12-22T12:25:10.981" v="6858" actId="165"/>
          <ac:spMkLst>
            <pc:docMk/>
            <pc:sldMk cId="3990924998" sldId="351"/>
            <ac:spMk id="130" creationId="{70AD79F3-F664-4845-937C-5EF8908568FE}"/>
          </ac:spMkLst>
        </pc:spChg>
        <pc:spChg chg="mod">
          <ac:chgData name="Lim Kelvin" userId="624f6ae12bb7b72b" providerId="LiveId" clId="{B272414D-B18A-4D81-997D-E20EBAE48599}" dt="2024-12-22T12:25:10.981" v="6858" actId="165"/>
          <ac:spMkLst>
            <pc:docMk/>
            <pc:sldMk cId="3990924998" sldId="351"/>
            <ac:spMk id="131" creationId="{5FA82447-0F80-4EE9-877A-116D9FC847A1}"/>
          </ac:spMkLst>
        </pc:spChg>
        <pc:spChg chg="mod">
          <ac:chgData name="Lim Kelvin" userId="624f6ae12bb7b72b" providerId="LiveId" clId="{B272414D-B18A-4D81-997D-E20EBAE48599}" dt="2024-12-22T12:25:10.981" v="6858" actId="165"/>
          <ac:spMkLst>
            <pc:docMk/>
            <pc:sldMk cId="3990924998" sldId="351"/>
            <ac:spMk id="134" creationId="{1E5D4181-A04B-4B4F-B714-2559B3443628}"/>
          </ac:spMkLst>
        </pc:spChg>
        <pc:spChg chg="mod">
          <ac:chgData name="Lim Kelvin" userId="624f6ae12bb7b72b" providerId="LiveId" clId="{B272414D-B18A-4D81-997D-E20EBAE48599}" dt="2024-12-22T12:25:10.981" v="6858" actId="165"/>
          <ac:spMkLst>
            <pc:docMk/>
            <pc:sldMk cId="3990924998" sldId="351"/>
            <ac:spMk id="136" creationId="{A2F236F5-F4CF-44BF-A629-6C394C36830B}"/>
          </ac:spMkLst>
        </pc:spChg>
        <pc:spChg chg="mod">
          <ac:chgData name="Lim Kelvin" userId="624f6ae12bb7b72b" providerId="LiveId" clId="{B272414D-B18A-4D81-997D-E20EBAE48599}" dt="2024-12-22T12:25:10.981" v="6858" actId="165"/>
          <ac:spMkLst>
            <pc:docMk/>
            <pc:sldMk cId="3990924998" sldId="351"/>
            <ac:spMk id="139" creationId="{A2DC6594-ADD0-41A0-B669-6BEEC6E12199}"/>
          </ac:spMkLst>
        </pc:spChg>
        <pc:spChg chg="mod">
          <ac:chgData name="Lim Kelvin" userId="624f6ae12bb7b72b" providerId="LiveId" clId="{B272414D-B18A-4D81-997D-E20EBAE48599}" dt="2024-12-22T12:25:10.981" v="6858" actId="165"/>
          <ac:spMkLst>
            <pc:docMk/>
            <pc:sldMk cId="3990924998" sldId="351"/>
            <ac:spMk id="141" creationId="{DC789241-2009-451A-8604-15EC109DFBD5}"/>
          </ac:spMkLst>
        </pc:spChg>
        <pc:spChg chg="mod">
          <ac:chgData name="Lim Kelvin" userId="624f6ae12bb7b72b" providerId="LiveId" clId="{B272414D-B18A-4D81-997D-E20EBAE48599}" dt="2024-12-22T12:25:10.981" v="6858" actId="165"/>
          <ac:spMkLst>
            <pc:docMk/>
            <pc:sldMk cId="3990924998" sldId="351"/>
            <ac:spMk id="144" creationId="{9CE51038-F256-4C7A-BD79-BF614FB3ABA5}"/>
          </ac:spMkLst>
        </pc:spChg>
        <pc:spChg chg="mod">
          <ac:chgData name="Lim Kelvin" userId="624f6ae12bb7b72b" providerId="LiveId" clId="{B272414D-B18A-4D81-997D-E20EBAE48599}" dt="2024-12-22T12:25:10.981" v="6858" actId="165"/>
          <ac:spMkLst>
            <pc:docMk/>
            <pc:sldMk cId="3990924998" sldId="351"/>
            <ac:spMk id="164" creationId="{B11888C9-18C4-4C3A-8A72-44B7CFABC24E}"/>
          </ac:spMkLst>
        </pc:spChg>
        <pc:spChg chg="mod">
          <ac:chgData name="Lim Kelvin" userId="624f6ae12bb7b72b" providerId="LiveId" clId="{B272414D-B18A-4D81-997D-E20EBAE48599}" dt="2024-12-22T12:25:10.981" v="6858" actId="165"/>
          <ac:spMkLst>
            <pc:docMk/>
            <pc:sldMk cId="3990924998" sldId="351"/>
            <ac:spMk id="167" creationId="{6527618F-6512-436E-BDDB-A5742050FD6F}"/>
          </ac:spMkLst>
        </pc:spChg>
        <pc:spChg chg="mod">
          <ac:chgData name="Lim Kelvin" userId="624f6ae12bb7b72b" providerId="LiveId" clId="{B272414D-B18A-4D81-997D-E20EBAE48599}" dt="2024-12-22T12:25:10.981" v="6858" actId="165"/>
          <ac:spMkLst>
            <pc:docMk/>
            <pc:sldMk cId="3990924998" sldId="351"/>
            <ac:spMk id="168" creationId="{11843D23-D775-4317-8E9C-D35160492C05}"/>
          </ac:spMkLst>
        </pc:spChg>
        <pc:spChg chg="mod">
          <ac:chgData name="Lim Kelvin" userId="624f6ae12bb7b72b" providerId="LiveId" clId="{B272414D-B18A-4D81-997D-E20EBAE48599}" dt="2024-12-22T12:25:10.981" v="6858" actId="165"/>
          <ac:spMkLst>
            <pc:docMk/>
            <pc:sldMk cId="3990924998" sldId="351"/>
            <ac:spMk id="171" creationId="{BC87B503-6A76-475C-B25A-CCA010321DB9}"/>
          </ac:spMkLst>
        </pc:spChg>
        <pc:spChg chg="mod">
          <ac:chgData name="Lim Kelvin" userId="624f6ae12bb7b72b" providerId="LiveId" clId="{B272414D-B18A-4D81-997D-E20EBAE48599}" dt="2024-12-22T12:25:10.981" v="6858" actId="165"/>
          <ac:spMkLst>
            <pc:docMk/>
            <pc:sldMk cId="3990924998" sldId="351"/>
            <ac:spMk id="172" creationId="{68AB5F2B-82EB-40C2-A953-C79CC87036D4}"/>
          </ac:spMkLst>
        </pc:spChg>
        <pc:spChg chg="mod">
          <ac:chgData name="Lim Kelvin" userId="624f6ae12bb7b72b" providerId="LiveId" clId="{B272414D-B18A-4D81-997D-E20EBAE48599}" dt="2024-12-22T12:25:10.981" v="6858" actId="165"/>
          <ac:spMkLst>
            <pc:docMk/>
            <pc:sldMk cId="3990924998" sldId="351"/>
            <ac:spMk id="175" creationId="{4ECB64CD-8FB9-47E6-80A6-C96550388E8C}"/>
          </ac:spMkLst>
        </pc:spChg>
        <pc:spChg chg="mod">
          <ac:chgData name="Lim Kelvin" userId="624f6ae12bb7b72b" providerId="LiveId" clId="{B272414D-B18A-4D81-997D-E20EBAE48599}" dt="2024-12-22T12:25:10.981" v="6858" actId="165"/>
          <ac:spMkLst>
            <pc:docMk/>
            <pc:sldMk cId="3990924998" sldId="351"/>
            <ac:spMk id="176" creationId="{24A64990-6E9C-4807-8937-30DCB9CEF801}"/>
          </ac:spMkLst>
        </pc:spChg>
        <pc:spChg chg="mod">
          <ac:chgData name="Lim Kelvin" userId="624f6ae12bb7b72b" providerId="LiveId" clId="{B272414D-B18A-4D81-997D-E20EBAE48599}" dt="2024-12-22T12:25:10.981" v="6858" actId="165"/>
          <ac:spMkLst>
            <pc:docMk/>
            <pc:sldMk cId="3990924998" sldId="351"/>
            <ac:spMk id="179" creationId="{75972623-264C-4D09-9C7B-D53A3700F0C0}"/>
          </ac:spMkLst>
        </pc:spChg>
        <pc:spChg chg="mod">
          <ac:chgData name="Lim Kelvin" userId="624f6ae12bb7b72b" providerId="LiveId" clId="{B272414D-B18A-4D81-997D-E20EBAE48599}" dt="2024-12-22T12:25:10.981" v="6858" actId="165"/>
          <ac:spMkLst>
            <pc:docMk/>
            <pc:sldMk cId="3990924998" sldId="351"/>
            <ac:spMk id="180" creationId="{2C55C880-45C4-4A0C-B304-8BCDE71639D7}"/>
          </ac:spMkLst>
        </pc:spChg>
        <pc:spChg chg="mod">
          <ac:chgData name="Lim Kelvin" userId="624f6ae12bb7b72b" providerId="LiveId" clId="{B272414D-B18A-4D81-997D-E20EBAE48599}" dt="2024-12-22T12:25:10.981" v="6858" actId="165"/>
          <ac:spMkLst>
            <pc:docMk/>
            <pc:sldMk cId="3990924998" sldId="351"/>
            <ac:spMk id="183" creationId="{9257F57E-B455-4F24-BCEC-754DB681A28D}"/>
          </ac:spMkLst>
        </pc:spChg>
        <pc:spChg chg="mod">
          <ac:chgData name="Lim Kelvin" userId="624f6ae12bb7b72b" providerId="LiveId" clId="{B272414D-B18A-4D81-997D-E20EBAE48599}" dt="2024-12-22T12:25:10.981" v="6858" actId="165"/>
          <ac:spMkLst>
            <pc:docMk/>
            <pc:sldMk cId="3990924998" sldId="351"/>
            <ac:spMk id="184" creationId="{7BBDFB02-A115-42D7-A609-26AE1D862F91}"/>
          </ac:spMkLst>
        </pc:spChg>
        <pc:spChg chg="mod">
          <ac:chgData name="Lim Kelvin" userId="624f6ae12bb7b72b" providerId="LiveId" clId="{B272414D-B18A-4D81-997D-E20EBAE48599}" dt="2024-12-22T12:25:10.981" v="6858" actId="165"/>
          <ac:spMkLst>
            <pc:docMk/>
            <pc:sldMk cId="3990924998" sldId="351"/>
            <ac:spMk id="187" creationId="{0A3C3519-D1B2-4D21-B2BF-B82581B668CE}"/>
          </ac:spMkLst>
        </pc:spChg>
        <pc:spChg chg="mod">
          <ac:chgData name="Lim Kelvin" userId="624f6ae12bb7b72b" providerId="LiveId" clId="{B272414D-B18A-4D81-997D-E20EBAE48599}" dt="2024-12-22T12:25:10.981" v="6858" actId="165"/>
          <ac:spMkLst>
            <pc:docMk/>
            <pc:sldMk cId="3990924998" sldId="351"/>
            <ac:spMk id="188" creationId="{A06D4882-6B6C-4EB2-A4E3-0F665449ED1F}"/>
          </ac:spMkLst>
        </pc:spChg>
        <pc:spChg chg="mod">
          <ac:chgData name="Lim Kelvin" userId="624f6ae12bb7b72b" providerId="LiveId" clId="{B272414D-B18A-4D81-997D-E20EBAE48599}" dt="2024-12-22T12:25:10.981" v="6858" actId="165"/>
          <ac:spMkLst>
            <pc:docMk/>
            <pc:sldMk cId="3990924998" sldId="351"/>
            <ac:spMk id="191" creationId="{4ACD2338-C74E-4F71-9323-CE5FAA47032C}"/>
          </ac:spMkLst>
        </pc:spChg>
        <pc:spChg chg="mod">
          <ac:chgData name="Lim Kelvin" userId="624f6ae12bb7b72b" providerId="LiveId" clId="{B272414D-B18A-4D81-997D-E20EBAE48599}" dt="2024-12-22T12:25:10.981" v="6858" actId="165"/>
          <ac:spMkLst>
            <pc:docMk/>
            <pc:sldMk cId="3990924998" sldId="351"/>
            <ac:spMk id="192" creationId="{39FF6B75-A2AA-467D-A013-8EEC283263BC}"/>
          </ac:spMkLst>
        </pc:spChg>
        <pc:spChg chg="mod">
          <ac:chgData name="Lim Kelvin" userId="624f6ae12bb7b72b" providerId="LiveId" clId="{B272414D-B18A-4D81-997D-E20EBAE48599}" dt="2024-12-22T12:25:10.981" v="6858" actId="165"/>
          <ac:spMkLst>
            <pc:docMk/>
            <pc:sldMk cId="3990924998" sldId="351"/>
            <ac:spMk id="195" creationId="{B70FA512-58E1-4DD4-BCD5-2E2B44548934}"/>
          </ac:spMkLst>
        </pc:spChg>
        <pc:spChg chg="mod">
          <ac:chgData name="Lim Kelvin" userId="624f6ae12bb7b72b" providerId="LiveId" clId="{B272414D-B18A-4D81-997D-E20EBAE48599}" dt="2024-12-22T12:25:10.981" v="6858" actId="165"/>
          <ac:spMkLst>
            <pc:docMk/>
            <pc:sldMk cId="3990924998" sldId="351"/>
            <ac:spMk id="196" creationId="{0E1E64D2-97BD-4778-8B53-DE04592696FF}"/>
          </ac:spMkLst>
        </pc:spChg>
        <pc:spChg chg="mod">
          <ac:chgData name="Lim Kelvin" userId="624f6ae12bb7b72b" providerId="LiveId" clId="{B272414D-B18A-4D81-997D-E20EBAE48599}" dt="2024-12-22T12:25:10.981" v="6858" actId="165"/>
          <ac:spMkLst>
            <pc:docMk/>
            <pc:sldMk cId="3990924998" sldId="351"/>
            <ac:spMk id="199" creationId="{626E62D8-6A3F-421F-B972-A14B5FEC1112}"/>
          </ac:spMkLst>
        </pc:spChg>
        <pc:spChg chg="mod">
          <ac:chgData name="Lim Kelvin" userId="624f6ae12bb7b72b" providerId="LiveId" clId="{B272414D-B18A-4D81-997D-E20EBAE48599}" dt="2024-12-22T12:25:10.981" v="6858" actId="165"/>
          <ac:spMkLst>
            <pc:docMk/>
            <pc:sldMk cId="3990924998" sldId="351"/>
            <ac:spMk id="200" creationId="{BDE7E283-6447-46C3-942F-919BD13FA957}"/>
          </ac:spMkLst>
        </pc:spChg>
        <pc:spChg chg="mod">
          <ac:chgData name="Lim Kelvin" userId="624f6ae12bb7b72b" providerId="LiveId" clId="{B272414D-B18A-4D81-997D-E20EBAE48599}" dt="2024-12-22T12:25:10.981" v="6858" actId="165"/>
          <ac:spMkLst>
            <pc:docMk/>
            <pc:sldMk cId="3990924998" sldId="351"/>
            <ac:spMk id="203" creationId="{F19F7FF9-1544-46DF-85B4-CB05AF625C89}"/>
          </ac:spMkLst>
        </pc:spChg>
        <pc:spChg chg="mod">
          <ac:chgData name="Lim Kelvin" userId="624f6ae12bb7b72b" providerId="LiveId" clId="{B272414D-B18A-4D81-997D-E20EBAE48599}" dt="2024-12-22T12:25:10.981" v="6858" actId="165"/>
          <ac:spMkLst>
            <pc:docMk/>
            <pc:sldMk cId="3990924998" sldId="351"/>
            <ac:spMk id="204" creationId="{C66AE3DD-EB37-4617-95F0-5F90183D203B}"/>
          </ac:spMkLst>
        </pc:spChg>
        <pc:spChg chg="mod">
          <ac:chgData name="Lim Kelvin" userId="624f6ae12bb7b72b" providerId="LiveId" clId="{B272414D-B18A-4D81-997D-E20EBAE48599}" dt="2024-12-22T12:25:10.981" v="6858" actId="165"/>
          <ac:spMkLst>
            <pc:docMk/>
            <pc:sldMk cId="3990924998" sldId="351"/>
            <ac:spMk id="207" creationId="{30973BEA-5A23-4EF3-8C22-8228B50DEFA1}"/>
          </ac:spMkLst>
        </pc:spChg>
        <pc:spChg chg="mod">
          <ac:chgData name="Lim Kelvin" userId="624f6ae12bb7b72b" providerId="LiveId" clId="{B272414D-B18A-4D81-997D-E20EBAE48599}" dt="2024-12-22T12:25:10.981" v="6858" actId="165"/>
          <ac:spMkLst>
            <pc:docMk/>
            <pc:sldMk cId="3990924998" sldId="351"/>
            <ac:spMk id="208" creationId="{360B3948-045A-400E-A5DD-448D0855CD73}"/>
          </ac:spMkLst>
        </pc:spChg>
        <pc:spChg chg="mod">
          <ac:chgData name="Lim Kelvin" userId="624f6ae12bb7b72b" providerId="LiveId" clId="{B272414D-B18A-4D81-997D-E20EBAE48599}" dt="2024-12-22T12:25:10.981" v="6858" actId="165"/>
          <ac:spMkLst>
            <pc:docMk/>
            <pc:sldMk cId="3990924998" sldId="351"/>
            <ac:spMk id="211" creationId="{8F290D1E-8F8D-4440-A92B-8E971796C0CA}"/>
          </ac:spMkLst>
        </pc:spChg>
        <pc:spChg chg="mod">
          <ac:chgData name="Lim Kelvin" userId="624f6ae12bb7b72b" providerId="LiveId" clId="{B272414D-B18A-4D81-997D-E20EBAE48599}" dt="2024-12-22T12:25:10.981" v="6858" actId="165"/>
          <ac:spMkLst>
            <pc:docMk/>
            <pc:sldMk cId="3990924998" sldId="351"/>
            <ac:spMk id="212" creationId="{204D53B0-5A18-4A74-8C27-A78D3D9A94FA}"/>
          </ac:spMkLst>
        </pc:spChg>
        <pc:spChg chg="mod">
          <ac:chgData name="Lim Kelvin" userId="624f6ae12bb7b72b" providerId="LiveId" clId="{B272414D-B18A-4D81-997D-E20EBAE48599}" dt="2024-12-22T12:25:10.981" v="6858" actId="165"/>
          <ac:spMkLst>
            <pc:docMk/>
            <pc:sldMk cId="3990924998" sldId="351"/>
            <ac:spMk id="215" creationId="{7953E99D-4994-4CB8-A637-184690E260FF}"/>
          </ac:spMkLst>
        </pc:spChg>
        <pc:spChg chg="mod">
          <ac:chgData name="Lim Kelvin" userId="624f6ae12bb7b72b" providerId="LiveId" clId="{B272414D-B18A-4D81-997D-E20EBAE48599}" dt="2024-12-22T12:25:10.981" v="6858" actId="165"/>
          <ac:spMkLst>
            <pc:docMk/>
            <pc:sldMk cId="3990924998" sldId="351"/>
            <ac:spMk id="216" creationId="{3BBBF97C-321E-4A26-BF51-4D3B577BC276}"/>
          </ac:spMkLst>
        </pc:spChg>
        <pc:spChg chg="mod">
          <ac:chgData name="Lim Kelvin" userId="624f6ae12bb7b72b" providerId="LiveId" clId="{B272414D-B18A-4D81-997D-E20EBAE48599}" dt="2024-12-22T12:25:10.981" v="6858" actId="165"/>
          <ac:spMkLst>
            <pc:docMk/>
            <pc:sldMk cId="3990924998" sldId="351"/>
            <ac:spMk id="219" creationId="{8C285CD5-2B00-4F91-A6D7-97E1F42968FD}"/>
          </ac:spMkLst>
        </pc:spChg>
        <pc:spChg chg="mod">
          <ac:chgData name="Lim Kelvin" userId="624f6ae12bb7b72b" providerId="LiveId" clId="{B272414D-B18A-4D81-997D-E20EBAE48599}" dt="2024-12-22T12:25:10.981" v="6858" actId="165"/>
          <ac:spMkLst>
            <pc:docMk/>
            <pc:sldMk cId="3990924998" sldId="351"/>
            <ac:spMk id="220" creationId="{95DCDEB3-53BA-4549-B496-9D1581626831}"/>
          </ac:spMkLst>
        </pc:spChg>
        <pc:spChg chg="mod">
          <ac:chgData name="Lim Kelvin" userId="624f6ae12bb7b72b" providerId="LiveId" clId="{B272414D-B18A-4D81-997D-E20EBAE48599}" dt="2024-12-22T12:25:10.981" v="6858" actId="165"/>
          <ac:spMkLst>
            <pc:docMk/>
            <pc:sldMk cId="3990924998" sldId="351"/>
            <ac:spMk id="223" creationId="{2F240955-EACA-472F-954A-92B6AE2A19EE}"/>
          </ac:spMkLst>
        </pc:spChg>
        <pc:spChg chg="mod">
          <ac:chgData name="Lim Kelvin" userId="624f6ae12bb7b72b" providerId="LiveId" clId="{B272414D-B18A-4D81-997D-E20EBAE48599}" dt="2024-12-22T12:25:10.981" v="6858" actId="165"/>
          <ac:spMkLst>
            <pc:docMk/>
            <pc:sldMk cId="3990924998" sldId="351"/>
            <ac:spMk id="224" creationId="{6EF47DE2-0D31-4B97-AE92-0B355EECEF6A}"/>
          </ac:spMkLst>
        </pc:spChg>
        <pc:spChg chg="mod">
          <ac:chgData name="Lim Kelvin" userId="624f6ae12bb7b72b" providerId="LiveId" clId="{B272414D-B18A-4D81-997D-E20EBAE48599}" dt="2024-12-22T12:25:10.981" v="6858" actId="165"/>
          <ac:spMkLst>
            <pc:docMk/>
            <pc:sldMk cId="3990924998" sldId="351"/>
            <ac:spMk id="227" creationId="{EBC08E2C-FC95-41DF-82C7-574306230579}"/>
          </ac:spMkLst>
        </pc:spChg>
        <pc:spChg chg="mod">
          <ac:chgData name="Lim Kelvin" userId="624f6ae12bb7b72b" providerId="LiveId" clId="{B272414D-B18A-4D81-997D-E20EBAE48599}" dt="2024-12-22T12:25:10.981" v="6858" actId="165"/>
          <ac:spMkLst>
            <pc:docMk/>
            <pc:sldMk cId="3990924998" sldId="351"/>
            <ac:spMk id="228" creationId="{50EA1360-623A-40CD-ACC1-3E20D9668FA2}"/>
          </ac:spMkLst>
        </pc:spChg>
        <pc:spChg chg="mod">
          <ac:chgData name="Lim Kelvin" userId="624f6ae12bb7b72b" providerId="LiveId" clId="{B272414D-B18A-4D81-997D-E20EBAE48599}" dt="2024-12-22T12:25:10.981" v="6858" actId="165"/>
          <ac:spMkLst>
            <pc:docMk/>
            <pc:sldMk cId="3990924998" sldId="351"/>
            <ac:spMk id="231" creationId="{938680C4-092A-445D-BA08-4233FB94E2B0}"/>
          </ac:spMkLst>
        </pc:spChg>
        <pc:spChg chg="mod">
          <ac:chgData name="Lim Kelvin" userId="624f6ae12bb7b72b" providerId="LiveId" clId="{B272414D-B18A-4D81-997D-E20EBAE48599}" dt="2024-12-22T12:25:10.981" v="6858" actId="165"/>
          <ac:spMkLst>
            <pc:docMk/>
            <pc:sldMk cId="3990924998" sldId="351"/>
            <ac:spMk id="232" creationId="{82630721-89FE-42C4-9516-755F59702DDB}"/>
          </ac:spMkLst>
        </pc:spChg>
        <pc:spChg chg="mod">
          <ac:chgData name="Lim Kelvin" userId="624f6ae12bb7b72b" providerId="LiveId" clId="{B272414D-B18A-4D81-997D-E20EBAE48599}" dt="2024-12-22T12:25:10.981" v="6858" actId="165"/>
          <ac:spMkLst>
            <pc:docMk/>
            <pc:sldMk cId="3990924998" sldId="351"/>
            <ac:spMk id="235" creationId="{65655C91-88A0-4F33-A5F3-A3CDA2AACDE0}"/>
          </ac:spMkLst>
        </pc:spChg>
        <pc:spChg chg="mod">
          <ac:chgData name="Lim Kelvin" userId="624f6ae12bb7b72b" providerId="LiveId" clId="{B272414D-B18A-4D81-997D-E20EBAE48599}" dt="2024-12-22T12:25:10.981" v="6858" actId="165"/>
          <ac:spMkLst>
            <pc:docMk/>
            <pc:sldMk cId="3990924998" sldId="351"/>
            <ac:spMk id="328" creationId="{0E19E8E2-4A46-41BA-ABF3-317FF2C4A5DE}"/>
          </ac:spMkLst>
        </pc:spChg>
        <pc:spChg chg="del">
          <ac:chgData name="Lim Kelvin" userId="624f6ae12bb7b72b" providerId="LiveId" clId="{B272414D-B18A-4D81-997D-E20EBAE48599}" dt="2024-12-22T12:23:12.169" v="6837" actId="478"/>
          <ac:spMkLst>
            <pc:docMk/>
            <pc:sldMk cId="3990924998" sldId="351"/>
            <ac:spMk id="329" creationId="{052A9BD8-686F-4D7B-9A42-83A61A90CC4A}"/>
          </ac:spMkLst>
        </pc:spChg>
        <pc:spChg chg="mod">
          <ac:chgData name="Lim Kelvin" userId="624f6ae12bb7b72b" providerId="LiveId" clId="{B272414D-B18A-4D81-997D-E20EBAE48599}" dt="2024-12-22T12:25:10.981" v="6858" actId="165"/>
          <ac:spMkLst>
            <pc:docMk/>
            <pc:sldMk cId="3990924998" sldId="351"/>
            <ac:spMk id="332" creationId="{9A3CED91-42F5-4A3B-97AA-DCAF342975E1}"/>
          </ac:spMkLst>
        </pc:spChg>
        <pc:spChg chg="mod">
          <ac:chgData name="Lim Kelvin" userId="624f6ae12bb7b72b" providerId="LiveId" clId="{B272414D-B18A-4D81-997D-E20EBAE48599}" dt="2024-12-22T12:25:10.981" v="6858" actId="165"/>
          <ac:spMkLst>
            <pc:docMk/>
            <pc:sldMk cId="3990924998" sldId="351"/>
            <ac:spMk id="343" creationId="{C8549864-068C-4B52-9DA5-8FB28CD0AAE2}"/>
          </ac:spMkLst>
        </pc:spChg>
        <pc:spChg chg="mod">
          <ac:chgData name="Lim Kelvin" userId="624f6ae12bb7b72b" providerId="LiveId" clId="{B272414D-B18A-4D81-997D-E20EBAE48599}" dt="2024-12-22T12:25:10.981" v="6858" actId="165"/>
          <ac:spMkLst>
            <pc:docMk/>
            <pc:sldMk cId="3990924998" sldId="351"/>
            <ac:spMk id="348" creationId="{DA2FC96D-0C4A-4ECC-84C7-858ACE26F7F5}"/>
          </ac:spMkLst>
        </pc:spChg>
        <pc:spChg chg="mod">
          <ac:chgData name="Lim Kelvin" userId="624f6ae12bb7b72b" providerId="LiveId" clId="{B272414D-B18A-4D81-997D-E20EBAE48599}" dt="2024-12-22T12:25:10.981" v="6858" actId="165"/>
          <ac:spMkLst>
            <pc:docMk/>
            <pc:sldMk cId="3990924998" sldId="351"/>
            <ac:spMk id="352" creationId="{51E88272-32D3-4B50-B177-71A5B3055DA5}"/>
          </ac:spMkLst>
        </pc:spChg>
        <pc:spChg chg="mod">
          <ac:chgData name="Lim Kelvin" userId="624f6ae12bb7b72b" providerId="LiveId" clId="{B272414D-B18A-4D81-997D-E20EBAE48599}" dt="2024-12-22T12:25:10.981" v="6858" actId="165"/>
          <ac:spMkLst>
            <pc:docMk/>
            <pc:sldMk cId="3990924998" sldId="351"/>
            <ac:spMk id="360" creationId="{C06D3EFE-FC11-425A-B104-051CCFD61408}"/>
          </ac:spMkLst>
        </pc:spChg>
        <pc:spChg chg="mod">
          <ac:chgData name="Lim Kelvin" userId="624f6ae12bb7b72b" providerId="LiveId" clId="{B272414D-B18A-4D81-997D-E20EBAE48599}" dt="2024-12-22T12:25:10.981" v="6858" actId="165"/>
          <ac:spMkLst>
            <pc:docMk/>
            <pc:sldMk cId="3990924998" sldId="351"/>
            <ac:spMk id="363" creationId="{04F14BD4-47EA-4AC5-A107-CE3B243D86A8}"/>
          </ac:spMkLst>
        </pc:spChg>
        <pc:spChg chg="mod">
          <ac:chgData name="Lim Kelvin" userId="624f6ae12bb7b72b" providerId="LiveId" clId="{B272414D-B18A-4D81-997D-E20EBAE48599}" dt="2024-12-22T12:25:10.981" v="6858" actId="165"/>
          <ac:spMkLst>
            <pc:docMk/>
            <pc:sldMk cId="3990924998" sldId="351"/>
            <ac:spMk id="364" creationId="{2A4D147A-389B-4FE4-B79C-17596FCF2B9F}"/>
          </ac:spMkLst>
        </pc:spChg>
        <pc:spChg chg="mod">
          <ac:chgData name="Lim Kelvin" userId="624f6ae12bb7b72b" providerId="LiveId" clId="{B272414D-B18A-4D81-997D-E20EBAE48599}" dt="2024-12-22T12:25:10.981" v="6858" actId="165"/>
          <ac:spMkLst>
            <pc:docMk/>
            <pc:sldMk cId="3990924998" sldId="351"/>
            <ac:spMk id="367" creationId="{698C6574-93E4-42F3-8158-850CFBD28851}"/>
          </ac:spMkLst>
        </pc:spChg>
        <pc:spChg chg="mod">
          <ac:chgData name="Lim Kelvin" userId="624f6ae12bb7b72b" providerId="LiveId" clId="{B272414D-B18A-4D81-997D-E20EBAE48599}" dt="2024-12-22T12:25:10.981" v="6858" actId="165"/>
          <ac:spMkLst>
            <pc:docMk/>
            <pc:sldMk cId="3990924998" sldId="351"/>
            <ac:spMk id="368" creationId="{3A15FD5C-7535-499E-84B6-198F3C4B4137}"/>
          </ac:spMkLst>
        </pc:spChg>
        <pc:spChg chg="mod">
          <ac:chgData name="Lim Kelvin" userId="624f6ae12bb7b72b" providerId="LiveId" clId="{B272414D-B18A-4D81-997D-E20EBAE48599}" dt="2024-12-22T12:25:10.981" v="6858" actId="165"/>
          <ac:spMkLst>
            <pc:docMk/>
            <pc:sldMk cId="3990924998" sldId="351"/>
            <ac:spMk id="371" creationId="{1248EC64-6982-4054-A4FE-FFC4D81E6AE7}"/>
          </ac:spMkLst>
        </pc:spChg>
        <pc:spChg chg="mod">
          <ac:chgData name="Lim Kelvin" userId="624f6ae12bb7b72b" providerId="LiveId" clId="{B272414D-B18A-4D81-997D-E20EBAE48599}" dt="2024-12-22T12:25:10.981" v="6858" actId="165"/>
          <ac:spMkLst>
            <pc:docMk/>
            <pc:sldMk cId="3990924998" sldId="351"/>
            <ac:spMk id="372" creationId="{6D6CA6D0-76BB-4C17-8555-1039C1D2B0F0}"/>
          </ac:spMkLst>
        </pc:spChg>
        <pc:spChg chg="mod">
          <ac:chgData name="Lim Kelvin" userId="624f6ae12bb7b72b" providerId="LiveId" clId="{B272414D-B18A-4D81-997D-E20EBAE48599}" dt="2024-12-22T12:25:10.981" v="6858" actId="165"/>
          <ac:spMkLst>
            <pc:docMk/>
            <pc:sldMk cId="3990924998" sldId="351"/>
            <ac:spMk id="375" creationId="{3AE3257E-F921-4509-B71F-61BB36141B09}"/>
          </ac:spMkLst>
        </pc:spChg>
        <pc:spChg chg="mod">
          <ac:chgData name="Lim Kelvin" userId="624f6ae12bb7b72b" providerId="LiveId" clId="{B272414D-B18A-4D81-997D-E20EBAE48599}" dt="2024-12-22T12:25:10.981" v="6858" actId="165"/>
          <ac:spMkLst>
            <pc:docMk/>
            <pc:sldMk cId="3990924998" sldId="351"/>
            <ac:spMk id="376" creationId="{B4CAE47D-ED63-4C4C-A242-0D6DB78B1D11}"/>
          </ac:spMkLst>
        </pc:spChg>
        <pc:spChg chg="mod">
          <ac:chgData name="Lim Kelvin" userId="624f6ae12bb7b72b" providerId="LiveId" clId="{B272414D-B18A-4D81-997D-E20EBAE48599}" dt="2024-12-22T12:25:10.981" v="6858" actId="165"/>
          <ac:spMkLst>
            <pc:docMk/>
            <pc:sldMk cId="3990924998" sldId="351"/>
            <ac:spMk id="379" creationId="{889E28AA-2568-496A-BF6F-9F2CB95442C9}"/>
          </ac:spMkLst>
        </pc:spChg>
        <pc:spChg chg="mod">
          <ac:chgData name="Lim Kelvin" userId="624f6ae12bb7b72b" providerId="LiveId" clId="{B272414D-B18A-4D81-997D-E20EBAE48599}" dt="2024-12-22T12:25:10.981" v="6858" actId="165"/>
          <ac:spMkLst>
            <pc:docMk/>
            <pc:sldMk cId="3990924998" sldId="351"/>
            <ac:spMk id="380" creationId="{56F7E040-81A7-4AA3-BCE5-4D7429EB0791}"/>
          </ac:spMkLst>
        </pc:spChg>
        <pc:spChg chg="mod">
          <ac:chgData name="Lim Kelvin" userId="624f6ae12bb7b72b" providerId="LiveId" clId="{B272414D-B18A-4D81-997D-E20EBAE48599}" dt="2024-12-22T12:25:10.981" v="6858" actId="165"/>
          <ac:spMkLst>
            <pc:docMk/>
            <pc:sldMk cId="3990924998" sldId="351"/>
            <ac:spMk id="383" creationId="{B7B3FFC7-BA52-4F06-8439-D968C85FCAE1}"/>
          </ac:spMkLst>
        </pc:spChg>
        <pc:spChg chg="mod">
          <ac:chgData name="Lim Kelvin" userId="624f6ae12bb7b72b" providerId="LiveId" clId="{B272414D-B18A-4D81-997D-E20EBAE48599}" dt="2024-12-22T12:25:10.981" v="6858" actId="165"/>
          <ac:spMkLst>
            <pc:docMk/>
            <pc:sldMk cId="3990924998" sldId="351"/>
            <ac:spMk id="384" creationId="{BF23A895-2B43-42F4-B6DC-5203B5029A6A}"/>
          </ac:spMkLst>
        </pc:spChg>
        <pc:spChg chg="mod">
          <ac:chgData name="Lim Kelvin" userId="624f6ae12bb7b72b" providerId="LiveId" clId="{B272414D-B18A-4D81-997D-E20EBAE48599}" dt="2024-12-22T12:25:10.981" v="6858" actId="165"/>
          <ac:spMkLst>
            <pc:docMk/>
            <pc:sldMk cId="3990924998" sldId="351"/>
            <ac:spMk id="387" creationId="{F067D2C3-6901-4F4E-9B5A-35907889BED1}"/>
          </ac:spMkLst>
        </pc:spChg>
        <pc:spChg chg="mod">
          <ac:chgData name="Lim Kelvin" userId="624f6ae12bb7b72b" providerId="LiveId" clId="{B272414D-B18A-4D81-997D-E20EBAE48599}" dt="2024-12-22T12:25:10.981" v="6858" actId="165"/>
          <ac:spMkLst>
            <pc:docMk/>
            <pc:sldMk cId="3990924998" sldId="351"/>
            <ac:spMk id="388" creationId="{215B1737-08F2-4DAA-AE45-67377257FD85}"/>
          </ac:spMkLst>
        </pc:spChg>
        <pc:spChg chg="mod">
          <ac:chgData name="Lim Kelvin" userId="624f6ae12bb7b72b" providerId="LiveId" clId="{B272414D-B18A-4D81-997D-E20EBAE48599}" dt="2024-12-22T12:25:10.981" v="6858" actId="165"/>
          <ac:spMkLst>
            <pc:docMk/>
            <pc:sldMk cId="3990924998" sldId="351"/>
            <ac:spMk id="391" creationId="{A959876F-0A5C-4942-8EDB-76696818A0B1}"/>
          </ac:spMkLst>
        </pc:spChg>
        <pc:spChg chg="mod">
          <ac:chgData name="Lim Kelvin" userId="624f6ae12bb7b72b" providerId="LiveId" clId="{B272414D-B18A-4D81-997D-E20EBAE48599}" dt="2024-12-22T12:25:10.981" v="6858" actId="165"/>
          <ac:spMkLst>
            <pc:docMk/>
            <pc:sldMk cId="3990924998" sldId="351"/>
            <ac:spMk id="392" creationId="{897308E3-F49E-4C33-943E-24B153D0EA13}"/>
          </ac:spMkLst>
        </pc:spChg>
        <pc:spChg chg="mod">
          <ac:chgData name="Lim Kelvin" userId="624f6ae12bb7b72b" providerId="LiveId" clId="{B272414D-B18A-4D81-997D-E20EBAE48599}" dt="2024-12-22T12:25:10.981" v="6858" actId="165"/>
          <ac:spMkLst>
            <pc:docMk/>
            <pc:sldMk cId="3990924998" sldId="351"/>
            <ac:spMk id="395" creationId="{E2FDB939-D16A-47AC-BFC9-4F6CC02EACFF}"/>
          </ac:spMkLst>
        </pc:spChg>
        <pc:spChg chg="mod">
          <ac:chgData name="Lim Kelvin" userId="624f6ae12bb7b72b" providerId="LiveId" clId="{B272414D-B18A-4D81-997D-E20EBAE48599}" dt="2024-12-22T12:25:10.981" v="6858" actId="165"/>
          <ac:spMkLst>
            <pc:docMk/>
            <pc:sldMk cId="3990924998" sldId="351"/>
            <ac:spMk id="396" creationId="{77DF058C-7E7A-4015-A4F2-FD1F1329DB94}"/>
          </ac:spMkLst>
        </pc:spChg>
        <pc:spChg chg="mod">
          <ac:chgData name="Lim Kelvin" userId="624f6ae12bb7b72b" providerId="LiveId" clId="{B272414D-B18A-4D81-997D-E20EBAE48599}" dt="2024-12-22T12:25:10.981" v="6858" actId="165"/>
          <ac:spMkLst>
            <pc:docMk/>
            <pc:sldMk cId="3990924998" sldId="351"/>
            <ac:spMk id="399" creationId="{564F9E0E-AC6F-40A3-A160-B04930C78C68}"/>
          </ac:spMkLst>
        </pc:spChg>
        <pc:spChg chg="mod">
          <ac:chgData name="Lim Kelvin" userId="624f6ae12bb7b72b" providerId="LiveId" clId="{B272414D-B18A-4D81-997D-E20EBAE48599}" dt="2024-12-22T12:25:10.981" v="6858" actId="165"/>
          <ac:spMkLst>
            <pc:docMk/>
            <pc:sldMk cId="3990924998" sldId="351"/>
            <ac:spMk id="400" creationId="{11608954-17F6-46F3-B21F-E0B1FBCBF5FA}"/>
          </ac:spMkLst>
        </pc:spChg>
        <pc:spChg chg="mod">
          <ac:chgData name="Lim Kelvin" userId="624f6ae12bb7b72b" providerId="LiveId" clId="{B272414D-B18A-4D81-997D-E20EBAE48599}" dt="2024-12-22T12:25:10.981" v="6858" actId="165"/>
          <ac:spMkLst>
            <pc:docMk/>
            <pc:sldMk cId="3990924998" sldId="351"/>
            <ac:spMk id="403" creationId="{EAA2802B-9BC2-4521-A28B-EC5985E23E53}"/>
          </ac:spMkLst>
        </pc:spChg>
        <pc:spChg chg="mod">
          <ac:chgData name="Lim Kelvin" userId="624f6ae12bb7b72b" providerId="LiveId" clId="{B272414D-B18A-4D81-997D-E20EBAE48599}" dt="2024-12-22T12:25:10.981" v="6858" actId="165"/>
          <ac:spMkLst>
            <pc:docMk/>
            <pc:sldMk cId="3990924998" sldId="351"/>
            <ac:spMk id="404" creationId="{9F122DD6-742E-4058-9913-2A85CBB86B3C}"/>
          </ac:spMkLst>
        </pc:spChg>
        <pc:spChg chg="mod">
          <ac:chgData name="Lim Kelvin" userId="624f6ae12bb7b72b" providerId="LiveId" clId="{B272414D-B18A-4D81-997D-E20EBAE48599}" dt="2024-12-22T12:25:10.981" v="6858" actId="165"/>
          <ac:spMkLst>
            <pc:docMk/>
            <pc:sldMk cId="3990924998" sldId="351"/>
            <ac:spMk id="407" creationId="{79F4D3F5-3875-484B-9051-2C47CE63EAA0}"/>
          </ac:spMkLst>
        </pc:spChg>
        <pc:spChg chg="mod">
          <ac:chgData name="Lim Kelvin" userId="624f6ae12bb7b72b" providerId="LiveId" clId="{B272414D-B18A-4D81-997D-E20EBAE48599}" dt="2024-12-22T12:25:10.981" v="6858" actId="165"/>
          <ac:spMkLst>
            <pc:docMk/>
            <pc:sldMk cId="3990924998" sldId="351"/>
            <ac:spMk id="408" creationId="{E8077896-ED04-4340-9A3B-C42B83AAA954}"/>
          </ac:spMkLst>
        </pc:spChg>
        <pc:spChg chg="mod">
          <ac:chgData name="Lim Kelvin" userId="624f6ae12bb7b72b" providerId="LiveId" clId="{B272414D-B18A-4D81-997D-E20EBAE48599}" dt="2024-12-22T12:25:10.981" v="6858" actId="165"/>
          <ac:spMkLst>
            <pc:docMk/>
            <pc:sldMk cId="3990924998" sldId="351"/>
            <ac:spMk id="411" creationId="{F05B65D4-B2BE-49CC-BB18-05D50A4579CD}"/>
          </ac:spMkLst>
        </pc:spChg>
        <pc:spChg chg="mod">
          <ac:chgData name="Lim Kelvin" userId="624f6ae12bb7b72b" providerId="LiveId" clId="{B272414D-B18A-4D81-997D-E20EBAE48599}" dt="2024-12-22T12:25:10.981" v="6858" actId="165"/>
          <ac:spMkLst>
            <pc:docMk/>
            <pc:sldMk cId="3990924998" sldId="351"/>
            <ac:spMk id="412" creationId="{7810BECB-4588-4CF8-A19C-A8F9850F963A}"/>
          </ac:spMkLst>
        </pc:spChg>
        <pc:spChg chg="mod">
          <ac:chgData name="Lim Kelvin" userId="624f6ae12bb7b72b" providerId="LiveId" clId="{B272414D-B18A-4D81-997D-E20EBAE48599}" dt="2024-12-22T12:25:10.981" v="6858" actId="165"/>
          <ac:spMkLst>
            <pc:docMk/>
            <pc:sldMk cId="3990924998" sldId="351"/>
            <ac:spMk id="415" creationId="{CC8C2659-C7EA-4B22-BBEC-1F932C3D38FD}"/>
          </ac:spMkLst>
        </pc:spChg>
        <pc:spChg chg="mod">
          <ac:chgData name="Lim Kelvin" userId="624f6ae12bb7b72b" providerId="LiveId" clId="{B272414D-B18A-4D81-997D-E20EBAE48599}" dt="2024-12-22T12:25:10.981" v="6858" actId="165"/>
          <ac:spMkLst>
            <pc:docMk/>
            <pc:sldMk cId="3990924998" sldId="351"/>
            <ac:spMk id="416" creationId="{12995D90-43DD-4FF0-A217-1DA80877EAF6}"/>
          </ac:spMkLst>
        </pc:spChg>
        <pc:spChg chg="mod">
          <ac:chgData name="Lim Kelvin" userId="624f6ae12bb7b72b" providerId="LiveId" clId="{B272414D-B18A-4D81-997D-E20EBAE48599}" dt="2024-12-22T12:25:10.981" v="6858" actId="165"/>
          <ac:spMkLst>
            <pc:docMk/>
            <pc:sldMk cId="3990924998" sldId="351"/>
            <ac:spMk id="419" creationId="{74CB94A7-11EE-41F0-9D2A-25B9B254093B}"/>
          </ac:spMkLst>
        </pc:spChg>
        <pc:spChg chg="mod">
          <ac:chgData name="Lim Kelvin" userId="624f6ae12bb7b72b" providerId="LiveId" clId="{B272414D-B18A-4D81-997D-E20EBAE48599}" dt="2024-12-22T12:25:10.981" v="6858" actId="165"/>
          <ac:spMkLst>
            <pc:docMk/>
            <pc:sldMk cId="3990924998" sldId="351"/>
            <ac:spMk id="420" creationId="{EF582F67-4D20-4F8E-A456-C9927601A937}"/>
          </ac:spMkLst>
        </pc:spChg>
        <pc:spChg chg="mod">
          <ac:chgData name="Lim Kelvin" userId="624f6ae12bb7b72b" providerId="LiveId" clId="{B272414D-B18A-4D81-997D-E20EBAE48599}" dt="2024-12-22T12:25:10.981" v="6858" actId="165"/>
          <ac:spMkLst>
            <pc:docMk/>
            <pc:sldMk cId="3990924998" sldId="351"/>
            <ac:spMk id="423" creationId="{86147C3D-ED25-4322-AE42-AA422DAC2066}"/>
          </ac:spMkLst>
        </pc:spChg>
        <pc:spChg chg="mod">
          <ac:chgData name="Lim Kelvin" userId="624f6ae12bb7b72b" providerId="LiveId" clId="{B272414D-B18A-4D81-997D-E20EBAE48599}" dt="2024-12-22T12:25:10.981" v="6858" actId="165"/>
          <ac:spMkLst>
            <pc:docMk/>
            <pc:sldMk cId="3990924998" sldId="351"/>
            <ac:spMk id="424" creationId="{64FC437C-929A-43E4-AF47-50F98B0881AE}"/>
          </ac:spMkLst>
        </pc:spChg>
        <pc:spChg chg="mod">
          <ac:chgData name="Lim Kelvin" userId="624f6ae12bb7b72b" providerId="LiveId" clId="{B272414D-B18A-4D81-997D-E20EBAE48599}" dt="2024-12-22T12:25:10.981" v="6858" actId="165"/>
          <ac:spMkLst>
            <pc:docMk/>
            <pc:sldMk cId="3990924998" sldId="351"/>
            <ac:spMk id="427" creationId="{0A5C7605-9E1A-4573-8927-CDE7AF91F1E6}"/>
          </ac:spMkLst>
        </pc:spChg>
        <pc:spChg chg="mod">
          <ac:chgData name="Lim Kelvin" userId="624f6ae12bb7b72b" providerId="LiveId" clId="{B272414D-B18A-4D81-997D-E20EBAE48599}" dt="2024-12-22T12:25:10.981" v="6858" actId="165"/>
          <ac:spMkLst>
            <pc:docMk/>
            <pc:sldMk cId="3990924998" sldId="351"/>
            <ac:spMk id="428" creationId="{206CBAFC-1655-403E-A16B-03914E25C9B6}"/>
          </ac:spMkLst>
        </pc:spChg>
        <pc:spChg chg="mod">
          <ac:chgData name="Lim Kelvin" userId="624f6ae12bb7b72b" providerId="LiveId" clId="{B272414D-B18A-4D81-997D-E20EBAE48599}" dt="2024-12-22T12:25:10.981" v="6858" actId="165"/>
          <ac:spMkLst>
            <pc:docMk/>
            <pc:sldMk cId="3990924998" sldId="351"/>
            <ac:spMk id="431" creationId="{5D62DA87-CD13-40F2-BD7C-A43B225A3EE2}"/>
          </ac:spMkLst>
        </pc:spChg>
        <pc:spChg chg="mod">
          <ac:chgData name="Lim Kelvin" userId="624f6ae12bb7b72b" providerId="LiveId" clId="{B272414D-B18A-4D81-997D-E20EBAE48599}" dt="2024-12-22T12:25:10.981" v="6858" actId="165"/>
          <ac:spMkLst>
            <pc:docMk/>
            <pc:sldMk cId="3990924998" sldId="351"/>
            <ac:spMk id="432" creationId="{6B5FCF08-C28D-48E2-B346-3399E2FF4964}"/>
          </ac:spMkLst>
        </pc:spChg>
        <pc:spChg chg="mod">
          <ac:chgData name="Lim Kelvin" userId="624f6ae12bb7b72b" providerId="LiveId" clId="{B272414D-B18A-4D81-997D-E20EBAE48599}" dt="2024-12-22T12:25:10.981" v="6858" actId="165"/>
          <ac:spMkLst>
            <pc:docMk/>
            <pc:sldMk cId="3990924998" sldId="351"/>
            <ac:spMk id="435" creationId="{D2D8694E-6E0F-4B18-95CB-CCB2762AAF6E}"/>
          </ac:spMkLst>
        </pc:spChg>
        <pc:spChg chg="mod">
          <ac:chgData name="Lim Kelvin" userId="624f6ae12bb7b72b" providerId="LiveId" clId="{B272414D-B18A-4D81-997D-E20EBAE48599}" dt="2024-12-22T12:25:10.981" v="6858" actId="165"/>
          <ac:spMkLst>
            <pc:docMk/>
            <pc:sldMk cId="3990924998" sldId="351"/>
            <ac:spMk id="436" creationId="{39BDB283-E884-4FC3-9CDF-9763E81B0048}"/>
          </ac:spMkLst>
        </pc:spChg>
        <pc:spChg chg="mod">
          <ac:chgData name="Lim Kelvin" userId="624f6ae12bb7b72b" providerId="LiveId" clId="{B272414D-B18A-4D81-997D-E20EBAE48599}" dt="2024-12-22T12:25:10.981" v="6858" actId="165"/>
          <ac:spMkLst>
            <pc:docMk/>
            <pc:sldMk cId="3990924998" sldId="351"/>
            <ac:spMk id="439" creationId="{DA340408-A7A7-4ECF-AA5A-841CB7848B31}"/>
          </ac:spMkLst>
        </pc:spChg>
        <pc:spChg chg="mod">
          <ac:chgData name="Lim Kelvin" userId="624f6ae12bb7b72b" providerId="LiveId" clId="{B272414D-B18A-4D81-997D-E20EBAE48599}" dt="2024-12-22T12:25:10.981" v="6858" actId="165"/>
          <ac:spMkLst>
            <pc:docMk/>
            <pc:sldMk cId="3990924998" sldId="351"/>
            <ac:spMk id="440" creationId="{A4429134-0009-487E-A7F0-0D91BB15BFCC}"/>
          </ac:spMkLst>
        </pc:spChg>
        <pc:spChg chg="mod">
          <ac:chgData name="Lim Kelvin" userId="624f6ae12bb7b72b" providerId="LiveId" clId="{B272414D-B18A-4D81-997D-E20EBAE48599}" dt="2024-12-22T12:25:10.981" v="6858" actId="165"/>
          <ac:spMkLst>
            <pc:docMk/>
            <pc:sldMk cId="3990924998" sldId="351"/>
            <ac:spMk id="443" creationId="{02142C57-14B4-45AC-AD0A-1C7C760E13E8}"/>
          </ac:spMkLst>
        </pc:spChg>
        <pc:spChg chg="mod">
          <ac:chgData name="Lim Kelvin" userId="624f6ae12bb7b72b" providerId="LiveId" clId="{B272414D-B18A-4D81-997D-E20EBAE48599}" dt="2024-12-22T12:25:10.981" v="6858" actId="165"/>
          <ac:spMkLst>
            <pc:docMk/>
            <pc:sldMk cId="3990924998" sldId="351"/>
            <ac:spMk id="444" creationId="{AEDDC38B-6221-4216-9666-956D51B56E8C}"/>
          </ac:spMkLst>
        </pc:spChg>
        <pc:spChg chg="mod">
          <ac:chgData name="Lim Kelvin" userId="624f6ae12bb7b72b" providerId="LiveId" clId="{B272414D-B18A-4D81-997D-E20EBAE48599}" dt="2024-12-22T12:25:10.981" v="6858" actId="165"/>
          <ac:spMkLst>
            <pc:docMk/>
            <pc:sldMk cId="3990924998" sldId="351"/>
            <ac:spMk id="447" creationId="{35E977CB-53CD-4CE3-8A39-0C3200E19BEE}"/>
          </ac:spMkLst>
        </pc:spChg>
        <pc:spChg chg="mod">
          <ac:chgData name="Lim Kelvin" userId="624f6ae12bb7b72b" providerId="LiveId" clId="{B272414D-B18A-4D81-997D-E20EBAE48599}" dt="2024-12-22T12:25:10.981" v="6858" actId="165"/>
          <ac:spMkLst>
            <pc:docMk/>
            <pc:sldMk cId="3990924998" sldId="351"/>
            <ac:spMk id="448" creationId="{E78C02E8-4C8D-4FA8-86B5-6232EC22C17C}"/>
          </ac:spMkLst>
        </pc:spChg>
        <pc:spChg chg="mod">
          <ac:chgData name="Lim Kelvin" userId="624f6ae12bb7b72b" providerId="LiveId" clId="{B272414D-B18A-4D81-997D-E20EBAE48599}" dt="2024-12-22T12:25:10.981" v="6858" actId="165"/>
          <ac:spMkLst>
            <pc:docMk/>
            <pc:sldMk cId="3990924998" sldId="351"/>
            <ac:spMk id="451" creationId="{ABC98E50-E32C-4BB5-A8CC-51D414A415EE}"/>
          </ac:spMkLst>
        </pc:spChg>
        <pc:spChg chg="mod">
          <ac:chgData name="Lim Kelvin" userId="624f6ae12bb7b72b" providerId="LiveId" clId="{B272414D-B18A-4D81-997D-E20EBAE48599}" dt="2024-12-22T12:25:10.981" v="6858" actId="165"/>
          <ac:spMkLst>
            <pc:docMk/>
            <pc:sldMk cId="3990924998" sldId="351"/>
            <ac:spMk id="453" creationId="{45137B54-B3B7-45BB-B195-6599DB8C2698}"/>
          </ac:spMkLst>
        </pc:spChg>
        <pc:spChg chg="del">
          <ac:chgData name="Lim Kelvin" userId="624f6ae12bb7b72b" providerId="LiveId" clId="{B272414D-B18A-4D81-997D-E20EBAE48599}" dt="2024-12-22T12:23:15.782" v="6839" actId="478"/>
          <ac:spMkLst>
            <pc:docMk/>
            <pc:sldMk cId="3990924998" sldId="351"/>
            <ac:spMk id="454" creationId="{2C84358D-176D-44D1-85F7-AC1035A3CB83}"/>
          </ac:spMkLst>
        </pc:spChg>
        <pc:spChg chg="del">
          <ac:chgData name="Lim Kelvin" userId="624f6ae12bb7b72b" providerId="LiveId" clId="{B272414D-B18A-4D81-997D-E20EBAE48599}" dt="2024-12-22T12:23:22.531" v="6840" actId="478"/>
          <ac:spMkLst>
            <pc:docMk/>
            <pc:sldMk cId="3990924998" sldId="351"/>
            <ac:spMk id="455" creationId="{52F1C450-67A9-46EF-AB90-AC6A6299CA9D}"/>
          </ac:spMkLst>
        </pc:spChg>
        <pc:spChg chg="mod">
          <ac:chgData name="Lim Kelvin" userId="624f6ae12bb7b72b" providerId="LiveId" clId="{B272414D-B18A-4D81-997D-E20EBAE48599}" dt="2024-12-22T12:25:10.981" v="6858" actId="165"/>
          <ac:spMkLst>
            <pc:docMk/>
            <pc:sldMk cId="3990924998" sldId="351"/>
            <ac:spMk id="475" creationId="{720C83A6-7AAE-441E-984B-282DF6B9BE23}"/>
          </ac:spMkLst>
        </pc:spChg>
        <pc:spChg chg="mod">
          <ac:chgData name="Lim Kelvin" userId="624f6ae12bb7b72b" providerId="LiveId" clId="{B272414D-B18A-4D81-997D-E20EBAE48599}" dt="2024-12-22T12:25:10.981" v="6858" actId="165"/>
          <ac:spMkLst>
            <pc:docMk/>
            <pc:sldMk cId="3990924998" sldId="351"/>
            <ac:spMk id="478" creationId="{CDA32BFD-7AB8-4E5B-970A-04449553D55D}"/>
          </ac:spMkLst>
        </pc:spChg>
        <pc:spChg chg="mod">
          <ac:chgData name="Lim Kelvin" userId="624f6ae12bb7b72b" providerId="LiveId" clId="{B272414D-B18A-4D81-997D-E20EBAE48599}" dt="2024-12-22T12:25:10.981" v="6858" actId="165"/>
          <ac:spMkLst>
            <pc:docMk/>
            <pc:sldMk cId="3990924998" sldId="351"/>
            <ac:spMk id="479" creationId="{2740B57D-4C7F-4A17-A625-FBB1773047E7}"/>
          </ac:spMkLst>
        </pc:spChg>
        <pc:spChg chg="mod">
          <ac:chgData name="Lim Kelvin" userId="624f6ae12bb7b72b" providerId="LiveId" clId="{B272414D-B18A-4D81-997D-E20EBAE48599}" dt="2024-12-22T12:25:10.981" v="6858" actId="165"/>
          <ac:spMkLst>
            <pc:docMk/>
            <pc:sldMk cId="3990924998" sldId="351"/>
            <ac:spMk id="482" creationId="{61257766-7F10-458F-A9B9-E920332D720A}"/>
          </ac:spMkLst>
        </pc:spChg>
        <pc:spChg chg="mod">
          <ac:chgData name="Lim Kelvin" userId="624f6ae12bb7b72b" providerId="LiveId" clId="{B272414D-B18A-4D81-997D-E20EBAE48599}" dt="2024-12-22T12:25:10.981" v="6858" actId="165"/>
          <ac:spMkLst>
            <pc:docMk/>
            <pc:sldMk cId="3990924998" sldId="351"/>
            <ac:spMk id="483" creationId="{81978B7A-BB4D-4C95-8A2C-46F998DBD2F1}"/>
          </ac:spMkLst>
        </pc:spChg>
        <pc:spChg chg="mod">
          <ac:chgData name="Lim Kelvin" userId="624f6ae12bb7b72b" providerId="LiveId" clId="{B272414D-B18A-4D81-997D-E20EBAE48599}" dt="2024-12-22T12:25:10.981" v="6858" actId="165"/>
          <ac:spMkLst>
            <pc:docMk/>
            <pc:sldMk cId="3990924998" sldId="351"/>
            <ac:spMk id="486" creationId="{288019CB-ED03-4DFF-B33B-A2EA5492C22B}"/>
          </ac:spMkLst>
        </pc:spChg>
        <pc:spChg chg="mod">
          <ac:chgData name="Lim Kelvin" userId="624f6ae12bb7b72b" providerId="LiveId" clId="{B272414D-B18A-4D81-997D-E20EBAE48599}" dt="2024-12-22T12:25:10.981" v="6858" actId="165"/>
          <ac:spMkLst>
            <pc:docMk/>
            <pc:sldMk cId="3990924998" sldId="351"/>
            <ac:spMk id="487" creationId="{E1C16FD0-C3D8-4BB9-B2AF-C5E1A793DE59}"/>
          </ac:spMkLst>
        </pc:spChg>
        <pc:spChg chg="mod">
          <ac:chgData name="Lim Kelvin" userId="624f6ae12bb7b72b" providerId="LiveId" clId="{B272414D-B18A-4D81-997D-E20EBAE48599}" dt="2024-12-22T12:25:10.981" v="6858" actId="165"/>
          <ac:spMkLst>
            <pc:docMk/>
            <pc:sldMk cId="3990924998" sldId="351"/>
            <ac:spMk id="490" creationId="{61249D9B-B154-4DD6-9166-CBB1EED126FB}"/>
          </ac:spMkLst>
        </pc:spChg>
        <pc:spChg chg="mod">
          <ac:chgData name="Lim Kelvin" userId="624f6ae12bb7b72b" providerId="LiveId" clId="{B272414D-B18A-4D81-997D-E20EBAE48599}" dt="2024-12-22T12:25:10.981" v="6858" actId="165"/>
          <ac:spMkLst>
            <pc:docMk/>
            <pc:sldMk cId="3990924998" sldId="351"/>
            <ac:spMk id="491" creationId="{487605DB-A5F5-4373-A5AB-05C951B3BC78}"/>
          </ac:spMkLst>
        </pc:spChg>
        <pc:spChg chg="mod">
          <ac:chgData name="Lim Kelvin" userId="624f6ae12bb7b72b" providerId="LiveId" clId="{B272414D-B18A-4D81-997D-E20EBAE48599}" dt="2024-12-22T12:25:10.981" v="6858" actId="165"/>
          <ac:spMkLst>
            <pc:docMk/>
            <pc:sldMk cId="3990924998" sldId="351"/>
            <ac:spMk id="494" creationId="{F212404D-3605-4834-AD9E-4CBDF94F711B}"/>
          </ac:spMkLst>
        </pc:spChg>
        <pc:spChg chg="mod">
          <ac:chgData name="Lim Kelvin" userId="624f6ae12bb7b72b" providerId="LiveId" clId="{B272414D-B18A-4D81-997D-E20EBAE48599}" dt="2024-12-22T12:25:10.981" v="6858" actId="165"/>
          <ac:spMkLst>
            <pc:docMk/>
            <pc:sldMk cId="3990924998" sldId="351"/>
            <ac:spMk id="495" creationId="{808F484E-4459-4F6A-9475-751B945FC123}"/>
          </ac:spMkLst>
        </pc:spChg>
        <pc:spChg chg="mod">
          <ac:chgData name="Lim Kelvin" userId="624f6ae12bb7b72b" providerId="LiveId" clId="{B272414D-B18A-4D81-997D-E20EBAE48599}" dt="2024-12-22T12:25:10.981" v="6858" actId="165"/>
          <ac:spMkLst>
            <pc:docMk/>
            <pc:sldMk cId="3990924998" sldId="351"/>
            <ac:spMk id="498" creationId="{55F4C302-5C82-4791-8DA1-9D484B0AEE19}"/>
          </ac:spMkLst>
        </pc:spChg>
        <pc:spChg chg="mod">
          <ac:chgData name="Lim Kelvin" userId="624f6ae12bb7b72b" providerId="LiveId" clId="{B272414D-B18A-4D81-997D-E20EBAE48599}" dt="2024-12-22T12:25:10.981" v="6858" actId="165"/>
          <ac:spMkLst>
            <pc:docMk/>
            <pc:sldMk cId="3990924998" sldId="351"/>
            <ac:spMk id="499" creationId="{93B89715-CBDC-49EB-B5E4-05CDCC704BE4}"/>
          </ac:spMkLst>
        </pc:spChg>
        <pc:spChg chg="mod">
          <ac:chgData name="Lim Kelvin" userId="624f6ae12bb7b72b" providerId="LiveId" clId="{B272414D-B18A-4D81-997D-E20EBAE48599}" dt="2024-12-22T12:25:10.981" v="6858" actId="165"/>
          <ac:spMkLst>
            <pc:docMk/>
            <pc:sldMk cId="3990924998" sldId="351"/>
            <ac:spMk id="502" creationId="{907E7F20-742D-4DBA-8C1F-9A1006FCEA5C}"/>
          </ac:spMkLst>
        </pc:spChg>
        <pc:spChg chg="mod">
          <ac:chgData name="Lim Kelvin" userId="624f6ae12bb7b72b" providerId="LiveId" clId="{B272414D-B18A-4D81-997D-E20EBAE48599}" dt="2024-12-22T12:25:10.981" v="6858" actId="165"/>
          <ac:spMkLst>
            <pc:docMk/>
            <pc:sldMk cId="3990924998" sldId="351"/>
            <ac:spMk id="503" creationId="{D76BE1B8-8F40-4282-A497-E651C2FFBF1B}"/>
          </ac:spMkLst>
        </pc:spChg>
        <pc:spChg chg="mod">
          <ac:chgData name="Lim Kelvin" userId="624f6ae12bb7b72b" providerId="LiveId" clId="{B272414D-B18A-4D81-997D-E20EBAE48599}" dt="2024-12-22T12:25:10.981" v="6858" actId="165"/>
          <ac:spMkLst>
            <pc:docMk/>
            <pc:sldMk cId="3990924998" sldId="351"/>
            <ac:spMk id="506" creationId="{8BD88252-5545-4C62-8BD7-C9CCD8441412}"/>
          </ac:spMkLst>
        </pc:spChg>
        <pc:spChg chg="mod">
          <ac:chgData name="Lim Kelvin" userId="624f6ae12bb7b72b" providerId="LiveId" clId="{B272414D-B18A-4D81-997D-E20EBAE48599}" dt="2024-12-22T12:25:10.981" v="6858" actId="165"/>
          <ac:spMkLst>
            <pc:docMk/>
            <pc:sldMk cId="3990924998" sldId="351"/>
            <ac:spMk id="507" creationId="{68E23E67-CB43-43C1-830F-3AF5C09DA042}"/>
          </ac:spMkLst>
        </pc:spChg>
        <pc:spChg chg="mod">
          <ac:chgData name="Lim Kelvin" userId="624f6ae12bb7b72b" providerId="LiveId" clId="{B272414D-B18A-4D81-997D-E20EBAE48599}" dt="2024-12-22T12:25:10.981" v="6858" actId="165"/>
          <ac:spMkLst>
            <pc:docMk/>
            <pc:sldMk cId="3990924998" sldId="351"/>
            <ac:spMk id="510" creationId="{2ABDB08E-FED3-409C-86D4-9CCB128086D5}"/>
          </ac:spMkLst>
        </pc:spChg>
        <pc:spChg chg="mod">
          <ac:chgData name="Lim Kelvin" userId="624f6ae12bb7b72b" providerId="LiveId" clId="{B272414D-B18A-4D81-997D-E20EBAE48599}" dt="2024-12-22T12:25:10.981" v="6858" actId="165"/>
          <ac:spMkLst>
            <pc:docMk/>
            <pc:sldMk cId="3990924998" sldId="351"/>
            <ac:spMk id="511" creationId="{1A2E13B5-34CF-40D7-8A1D-95AB95279ED2}"/>
          </ac:spMkLst>
        </pc:spChg>
        <pc:spChg chg="mod">
          <ac:chgData name="Lim Kelvin" userId="624f6ae12bb7b72b" providerId="LiveId" clId="{B272414D-B18A-4D81-997D-E20EBAE48599}" dt="2024-12-22T12:25:10.981" v="6858" actId="165"/>
          <ac:spMkLst>
            <pc:docMk/>
            <pc:sldMk cId="3990924998" sldId="351"/>
            <ac:spMk id="514" creationId="{670C0D73-210D-431E-BF78-DDBCC9CF3062}"/>
          </ac:spMkLst>
        </pc:spChg>
        <pc:spChg chg="mod">
          <ac:chgData name="Lim Kelvin" userId="624f6ae12bb7b72b" providerId="LiveId" clId="{B272414D-B18A-4D81-997D-E20EBAE48599}" dt="2024-12-22T12:25:10.981" v="6858" actId="165"/>
          <ac:spMkLst>
            <pc:docMk/>
            <pc:sldMk cId="3990924998" sldId="351"/>
            <ac:spMk id="515" creationId="{8910D2E7-9187-4724-9B66-3025A5B1F3E5}"/>
          </ac:spMkLst>
        </pc:spChg>
        <pc:spChg chg="mod">
          <ac:chgData name="Lim Kelvin" userId="624f6ae12bb7b72b" providerId="LiveId" clId="{B272414D-B18A-4D81-997D-E20EBAE48599}" dt="2024-12-22T12:25:10.981" v="6858" actId="165"/>
          <ac:spMkLst>
            <pc:docMk/>
            <pc:sldMk cId="3990924998" sldId="351"/>
            <ac:spMk id="518" creationId="{B6DB3266-071A-40D9-B88C-5314E17EED94}"/>
          </ac:spMkLst>
        </pc:spChg>
        <pc:spChg chg="mod">
          <ac:chgData name="Lim Kelvin" userId="624f6ae12bb7b72b" providerId="LiveId" clId="{B272414D-B18A-4D81-997D-E20EBAE48599}" dt="2024-12-22T12:25:10.981" v="6858" actId="165"/>
          <ac:spMkLst>
            <pc:docMk/>
            <pc:sldMk cId="3990924998" sldId="351"/>
            <ac:spMk id="519" creationId="{5756B898-E791-4928-A263-E4079A4ABB87}"/>
          </ac:spMkLst>
        </pc:spChg>
        <pc:spChg chg="mod">
          <ac:chgData name="Lim Kelvin" userId="624f6ae12bb7b72b" providerId="LiveId" clId="{B272414D-B18A-4D81-997D-E20EBAE48599}" dt="2024-12-22T12:25:10.981" v="6858" actId="165"/>
          <ac:spMkLst>
            <pc:docMk/>
            <pc:sldMk cId="3990924998" sldId="351"/>
            <ac:spMk id="522" creationId="{32A5301E-866B-4175-9297-F5455D7B7B2C}"/>
          </ac:spMkLst>
        </pc:spChg>
        <pc:spChg chg="mod">
          <ac:chgData name="Lim Kelvin" userId="624f6ae12bb7b72b" providerId="LiveId" clId="{B272414D-B18A-4D81-997D-E20EBAE48599}" dt="2024-12-22T12:25:10.981" v="6858" actId="165"/>
          <ac:spMkLst>
            <pc:docMk/>
            <pc:sldMk cId="3990924998" sldId="351"/>
            <ac:spMk id="523" creationId="{187A2DB4-3138-4E5B-B2F8-02A41D1405EF}"/>
          </ac:spMkLst>
        </pc:spChg>
        <pc:spChg chg="mod">
          <ac:chgData name="Lim Kelvin" userId="624f6ae12bb7b72b" providerId="LiveId" clId="{B272414D-B18A-4D81-997D-E20EBAE48599}" dt="2024-12-22T12:25:10.981" v="6858" actId="165"/>
          <ac:spMkLst>
            <pc:docMk/>
            <pc:sldMk cId="3990924998" sldId="351"/>
            <ac:spMk id="526" creationId="{08D9E26E-958F-4383-B862-0D933828579C}"/>
          </ac:spMkLst>
        </pc:spChg>
        <pc:spChg chg="mod">
          <ac:chgData name="Lim Kelvin" userId="624f6ae12bb7b72b" providerId="LiveId" clId="{B272414D-B18A-4D81-997D-E20EBAE48599}" dt="2024-12-22T12:25:10.981" v="6858" actId="165"/>
          <ac:spMkLst>
            <pc:docMk/>
            <pc:sldMk cId="3990924998" sldId="351"/>
            <ac:spMk id="527" creationId="{5003E6E7-7347-42AD-99E4-B279B1E66CDF}"/>
          </ac:spMkLst>
        </pc:spChg>
        <pc:spChg chg="mod">
          <ac:chgData name="Lim Kelvin" userId="624f6ae12bb7b72b" providerId="LiveId" clId="{B272414D-B18A-4D81-997D-E20EBAE48599}" dt="2024-12-22T12:25:10.981" v="6858" actId="165"/>
          <ac:spMkLst>
            <pc:docMk/>
            <pc:sldMk cId="3990924998" sldId="351"/>
            <ac:spMk id="530" creationId="{51072B1E-0752-4FC2-B19B-98873DDCC087}"/>
          </ac:spMkLst>
        </pc:spChg>
        <pc:spChg chg="mod">
          <ac:chgData name="Lim Kelvin" userId="624f6ae12bb7b72b" providerId="LiveId" clId="{B272414D-B18A-4D81-997D-E20EBAE48599}" dt="2024-12-22T12:25:10.981" v="6858" actId="165"/>
          <ac:spMkLst>
            <pc:docMk/>
            <pc:sldMk cId="3990924998" sldId="351"/>
            <ac:spMk id="531" creationId="{7AE1D04D-55E1-48C1-A35B-395C111DD802}"/>
          </ac:spMkLst>
        </pc:spChg>
        <pc:spChg chg="mod">
          <ac:chgData name="Lim Kelvin" userId="624f6ae12bb7b72b" providerId="LiveId" clId="{B272414D-B18A-4D81-997D-E20EBAE48599}" dt="2024-12-22T12:25:10.981" v="6858" actId="165"/>
          <ac:spMkLst>
            <pc:docMk/>
            <pc:sldMk cId="3990924998" sldId="351"/>
            <ac:spMk id="534" creationId="{C87C78D1-CE0A-41BA-8B1E-45BBF4A3D198}"/>
          </ac:spMkLst>
        </pc:spChg>
        <pc:spChg chg="mod">
          <ac:chgData name="Lim Kelvin" userId="624f6ae12bb7b72b" providerId="LiveId" clId="{B272414D-B18A-4D81-997D-E20EBAE48599}" dt="2024-12-22T12:25:10.981" v="6858" actId="165"/>
          <ac:spMkLst>
            <pc:docMk/>
            <pc:sldMk cId="3990924998" sldId="351"/>
            <ac:spMk id="535" creationId="{C08CDA6D-46C4-4FC3-9BE5-316E11F90E9D}"/>
          </ac:spMkLst>
        </pc:spChg>
        <pc:spChg chg="mod">
          <ac:chgData name="Lim Kelvin" userId="624f6ae12bb7b72b" providerId="LiveId" clId="{B272414D-B18A-4D81-997D-E20EBAE48599}" dt="2024-12-22T12:25:10.981" v="6858" actId="165"/>
          <ac:spMkLst>
            <pc:docMk/>
            <pc:sldMk cId="3990924998" sldId="351"/>
            <ac:spMk id="538" creationId="{468BCA75-828A-4F45-8E48-B8116BE6AF7B}"/>
          </ac:spMkLst>
        </pc:spChg>
        <pc:spChg chg="mod">
          <ac:chgData name="Lim Kelvin" userId="624f6ae12bb7b72b" providerId="LiveId" clId="{B272414D-B18A-4D81-997D-E20EBAE48599}" dt="2024-12-22T12:25:10.981" v="6858" actId="165"/>
          <ac:spMkLst>
            <pc:docMk/>
            <pc:sldMk cId="3990924998" sldId="351"/>
            <ac:spMk id="539" creationId="{04E3AC93-BEE5-4805-965E-45BABE68D478}"/>
          </ac:spMkLst>
        </pc:spChg>
        <pc:spChg chg="mod">
          <ac:chgData name="Lim Kelvin" userId="624f6ae12bb7b72b" providerId="LiveId" clId="{B272414D-B18A-4D81-997D-E20EBAE48599}" dt="2024-12-22T12:25:10.981" v="6858" actId="165"/>
          <ac:spMkLst>
            <pc:docMk/>
            <pc:sldMk cId="3990924998" sldId="351"/>
            <ac:spMk id="542" creationId="{77B9FB1F-1014-41F5-8973-969BED49BC31}"/>
          </ac:spMkLst>
        </pc:spChg>
        <pc:spChg chg="mod">
          <ac:chgData name="Lim Kelvin" userId="624f6ae12bb7b72b" providerId="LiveId" clId="{B272414D-B18A-4D81-997D-E20EBAE48599}" dt="2024-12-22T12:25:10.981" v="6858" actId="165"/>
          <ac:spMkLst>
            <pc:docMk/>
            <pc:sldMk cId="3990924998" sldId="351"/>
            <ac:spMk id="543" creationId="{AC58F1B6-753F-4DCB-9FAD-467FB7ABE466}"/>
          </ac:spMkLst>
        </pc:spChg>
        <pc:spChg chg="mod">
          <ac:chgData name="Lim Kelvin" userId="624f6ae12bb7b72b" providerId="LiveId" clId="{B272414D-B18A-4D81-997D-E20EBAE48599}" dt="2024-12-22T12:25:10.981" v="6858" actId="165"/>
          <ac:spMkLst>
            <pc:docMk/>
            <pc:sldMk cId="3990924998" sldId="351"/>
            <ac:spMk id="546" creationId="{62530C48-467F-4CE6-BD7F-1034FF38D289}"/>
          </ac:spMkLst>
        </pc:spChg>
        <pc:spChg chg="mod">
          <ac:chgData name="Lim Kelvin" userId="624f6ae12bb7b72b" providerId="LiveId" clId="{B272414D-B18A-4D81-997D-E20EBAE48599}" dt="2024-12-22T12:25:10.981" v="6858" actId="165"/>
          <ac:spMkLst>
            <pc:docMk/>
            <pc:sldMk cId="3990924998" sldId="351"/>
            <ac:spMk id="548" creationId="{2E571B67-7632-4F16-AB3D-F61C0A5CDF09}"/>
          </ac:spMkLst>
        </pc:spChg>
        <pc:spChg chg="del">
          <ac:chgData name="Lim Kelvin" userId="624f6ae12bb7b72b" providerId="LiveId" clId="{B272414D-B18A-4D81-997D-E20EBAE48599}" dt="2024-12-22T12:24:21.030" v="6847" actId="478"/>
          <ac:spMkLst>
            <pc:docMk/>
            <pc:sldMk cId="3990924998" sldId="351"/>
            <ac:spMk id="549" creationId="{B5AFE43D-FC93-406B-8939-92B14CD7742F}"/>
          </ac:spMkLst>
        </pc:spChg>
        <pc:spChg chg="mod">
          <ac:chgData name="Lim Kelvin" userId="624f6ae12bb7b72b" providerId="LiveId" clId="{B272414D-B18A-4D81-997D-E20EBAE48599}" dt="2024-12-22T12:25:10.981" v="6858" actId="165"/>
          <ac:spMkLst>
            <pc:docMk/>
            <pc:sldMk cId="3990924998" sldId="351"/>
            <ac:spMk id="552" creationId="{61A7ABB6-A7FC-484B-90CC-59D95BA5CF28}"/>
          </ac:spMkLst>
        </pc:spChg>
        <pc:spChg chg="del">
          <ac:chgData name="Lim Kelvin" userId="624f6ae12bb7b72b" providerId="LiveId" clId="{B272414D-B18A-4D81-997D-E20EBAE48599}" dt="2024-12-22T12:24:29.527" v="6851" actId="478"/>
          <ac:spMkLst>
            <pc:docMk/>
            <pc:sldMk cId="3990924998" sldId="351"/>
            <ac:spMk id="563" creationId="{01972166-75BF-4224-A326-18B95086A591}"/>
          </ac:spMkLst>
        </pc:spChg>
        <pc:spChg chg="del">
          <ac:chgData name="Lim Kelvin" userId="624f6ae12bb7b72b" providerId="LiveId" clId="{B272414D-B18A-4D81-997D-E20EBAE48599}" dt="2024-12-22T12:24:33.328" v="6853" actId="478"/>
          <ac:spMkLst>
            <pc:docMk/>
            <pc:sldMk cId="3990924998" sldId="351"/>
            <ac:spMk id="568" creationId="{2B8A5A6E-E4BD-4C79-80DF-E92462875CE8}"/>
          </ac:spMkLst>
        </pc:spChg>
        <pc:spChg chg="del">
          <ac:chgData name="Lim Kelvin" userId="624f6ae12bb7b72b" providerId="LiveId" clId="{B272414D-B18A-4D81-997D-E20EBAE48599}" dt="2024-12-22T12:24:36.634" v="6855" actId="478"/>
          <ac:spMkLst>
            <pc:docMk/>
            <pc:sldMk cId="3990924998" sldId="351"/>
            <ac:spMk id="572" creationId="{CCCB7B6E-ABAC-4EA2-91AC-B7F9C1929A35}"/>
          </ac:spMkLst>
        </pc:spChg>
        <pc:spChg chg="mod">
          <ac:chgData name="Lim Kelvin" userId="624f6ae12bb7b72b" providerId="LiveId" clId="{B272414D-B18A-4D81-997D-E20EBAE48599}" dt="2024-12-22T12:25:10.981" v="6858" actId="165"/>
          <ac:spMkLst>
            <pc:docMk/>
            <pc:sldMk cId="3990924998" sldId="351"/>
            <ac:spMk id="580" creationId="{24E8D04D-686F-432A-BC1B-AA3B4F77FA5E}"/>
          </ac:spMkLst>
        </pc:spChg>
        <pc:spChg chg="mod">
          <ac:chgData name="Lim Kelvin" userId="624f6ae12bb7b72b" providerId="LiveId" clId="{B272414D-B18A-4D81-997D-E20EBAE48599}" dt="2024-12-22T12:25:10.981" v="6858" actId="165"/>
          <ac:spMkLst>
            <pc:docMk/>
            <pc:sldMk cId="3990924998" sldId="351"/>
            <ac:spMk id="583" creationId="{0E209ABC-4C1C-4B36-ACA2-BA0FB0871F19}"/>
          </ac:spMkLst>
        </pc:spChg>
        <pc:spChg chg="mod">
          <ac:chgData name="Lim Kelvin" userId="624f6ae12bb7b72b" providerId="LiveId" clId="{B272414D-B18A-4D81-997D-E20EBAE48599}" dt="2024-12-22T12:25:10.981" v="6858" actId="165"/>
          <ac:spMkLst>
            <pc:docMk/>
            <pc:sldMk cId="3990924998" sldId="351"/>
            <ac:spMk id="584" creationId="{9FE86BD1-8711-4833-9E19-B8685D969979}"/>
          </ac:spMkLst>
        </pc:spChg>
        <pc:spChg chg="mod">
          <ac:chgData name="Lim Kelvin" userId="624f6ae12bb7b72b" providerId="LiveId" clId="{B272414D-B18A-4D81-997D-E20EBAE48599}" dt="2024-12-22T12:25:10.981" v="6858" actId="165"/>
          <ac:spMkLst>
            <pc:docMk/>
            <pc:sldMk cId="3990924998" sldId="351"/>
            <ac:spMk id="587" creationId="{DC97CC8C-8EBC-40BC-BC64-BDBBC29871F2}"/>
          </ac:spMkLst>
        </pc:spChg>
        <pc:spChg chg="mod">
          <ac:chgData name="Lim Kelvin" userId="624f6ae12bb7b72b" providerId="LiveId" clId="{B272414D-B18A-4D81-997D-E20EBAE48599}" dt="2024-12-22T12:25:10.981" v="6858" actId="165"/>
          <ac:spMkLst>
            <pc:docMk/>
            <pc:sldMk cId="3990924998" sldId="351"/>
            <ac:spMk id="588" creationId="{0BB39476-769A-4B46-81BE-D270DBEE2A66}"/>
          </ac:spMkLst>
        </pc:spChg>
        <pc:spChg chg="mod">
          <ac:chgData name="Lim Kelvin" userId="624f6ae12bb7b72b" providerId="LiveId" clId="{B272414D-B18A-4D81-997D-E20EBAE48599}" dt="2024-12-22T12:25:10.981" v="6858" actId="165"/>
          <ac:spMkLst>
            <pc:docMk/>
            <pc:sldMk cId="3990924998" sldId="351"/>
            <ac:spMk id="591" creationId="{797F7C53-6320-48BF-9DDE-563E26591025}"/>
          </ac:spMkLst>
        </pc:spChg>
        <pc:spChg chg="mod">
          <ac:chgData name="Lim Kelvin" userId="624f6ae12bb7b72b" providerId="LiveId" clId="{B272414D-B18A-4D81-997D-E20EBAE48599}" dt="2024-12-22T12:25:10.981" v="6858" actId="165"/>
          <ac:spMkLst>
            <pc:docMk/>
            <pc:sldMk cId="3990924998" sldId="351"/>
            <ac:spMk id="592" creationId="{1627DA17-B19A-4CED-8FF9-6882EE82EECA}"/>
          </ac:spMkLst>
        </pc:spChg>
        <pc:spChg chg="mod">
          <ac:chgData name="Lim Kelvin" userId="624f6ae12bb7b72b" providerId="LiveId" clId="{B272414D-B18A-4D81-997D-E20EBAE48599}" dt="2024-12-22T12:25:10.981" v="6858" actId="165"/>
          <ac:spMkLst>
            <pc:docMk/>
            <pc:sldMk cId="3990924998" sldId="351"/>
            <ac:spMk id="595" creationId="{4BB3065F-5366-46BE-B7B4-2D6FEDDDA48E}"/>
          </ac:spMkLst>
        </pc:spChg>
        <pc:spChg chg="mod">
          <ac:chgData name="Lim Kelvin" userId="624f6ae12bb7b72b" providerId="LiveId" clId="{B272414D-B18A-4D81-997D-E20EBAE48599}" dt="2024-12-22T12:25:10.981" v="6858" actId="165"/>
          <ac:spMkLst>
            <pc:docMk/>
            <pc:sldMk cId="3990924998" sldId="351"/>
            <ac:spMk id="596" creationId="{46821055-5A89-4770-B2EE-F79F85589920}"/>
          </ac:spMkLst>
        </pc:spChg>
        <pc:spChg chg="mod">
          <ac:chgData name="Lim Kelvin" userId="624f6ae12bb7b72b" providerId="LiveId" clId="{B272414D-B18A-4D81-997D-E20EBAE48599}" dt="2024-12-22T12:25:10.981" v="6858" actId="165"/>
          <ac:spMkLst>
            <pc:docMk/>
            <pc:sldMk cId="3990924998" sldId="351"/>
            <ac:spMk id="599" creationId="{C9390FE0-63CD-49D7-AB1D-B3D5D49D119C}"/>
          </ac:spMkLst>
        </pc:spChg>
        <pc:spChg chg="mod">
          <ac:chgData name="Lim Kelvin" userId="624f6ae12bb7b72b" providerId="LiveId" clId="{B272414D-B18A-4D81-997D-E20EBAE48599}" dt="2024-12-22T12:25:10.981" v="6858" actId="165"/>
          <ac:spMkLst>
            <pc:docMk/>
            <pc:sldMk cId="3990924998" sldId="351"/>
            <ac:spMk id="600" creationId="{0C9209F8-B33D-40E1-976A-DDAA368964F5}"/>
          </ac:spMkLst>
        </pc:spChg>
        <pc:spChg chg="mod">
          <ac:chgData name="Lim Kelvin" userId="624f6ae12bb7b72b" providerId="LiveId" clId="{B272414D-B18A-4D81-997D-E20EBAE48599}" dt="2024-12-22T12:25:10.981" v="6858" actId="165"/>
          <ac:spMkLst>
            <pc:docMk/>
            <pc:sldMk cId="3990924998" sldId="351"/>
            <ac:spMk id="603" creationId="{7C02EA20-8B10-4191-9C80-DC88C6DA39FA}"/>
          </ac:spMkLst>
        </pc:spChg>
        <pc:spChg chg="mod">
          <ac:chgData name="Lim Kelvin" userId="624f6ae12bb7b72b" providerId="LiveId" clId="{B272414D-B18A-4D81-997D-E20EBAE48599}" dt="2024-12-22T12:25:10.981" v="6858" actId="165"/>
          <ac:spMkLst>
            <pc:docMk/>
            <pc:sldMk cId="3990924998" sldId="351"/>
            <ac:spMk id="604" creationId="{AFEB516D-1A7E-4CC9-9A8F-17CBF710E7BE}"/>
          </ac:spMkLst>
        </pc:spChg>
        <pc:spChg chg="mod">
          <ac:chgData name="Lim Kelvin" userId="624f6ae12bb7b72b" providerId="LiveId" clId="{B272414D-B18A-4D81-997D-E20EBAE48599}" dt="2024-12-22T12:25:10.981" v="6858" actId="165"/>
          <ac:spMkLst>
            <pc:docMk/>
            <pc:sldMk cId="3990924998" sldId="351"/>
            <ac:spMk id="607" creationId="{0FBA22A9-D70C-444C-B2F9-DB763BD017BF}"/>
          </ac:spMkLst>
        </pc:spChg>
        <pc:spChg chg="mod">
          <ac:chgData name="Lim Kelvin" userId="624f6ae12bb7b72b" providerId="LiveId" clId="{B272414D-B18A-4D81-997D-E20EBAE48599}" dt="2024-12-22T12:25:10.981" v="6858" actId="165"/>
          <ac:spMkLst>
            <pc:docMk/>
            <pc:sldMk cId="3990924998" sldId="351"/>
            <ac:spMk id="608" creationId="{12D81DF7-9904-415A-8667-F8446B085987}"/>
          </ac:spMkLst>
        </pc:spChg>
        <pc:spChg chg="mod">
          <ac:chgData name="Lim Kelvin" userId="624f6ae12bb7b72b" providerId="LiveId" clId="{B272414D-B18A-4D81-997D-E20EBAE48599}" dt="2024-12-22T12:25:10.981" v="6858" actId="165"/>
          <ac:spMkLst>
            <pc:docMk/>
            <pc:sldMk cId="3990924998" sldId="351"/>
            <ac:spMk id="611" creationId="{E89E4D68-ADB8-4FFF-8484-156C0598C9CE}"/>
          </ac:spMkLst>
        </pc:spChg>
        <pc:spChg chg="mod">
          <ac:chgData name="Lim Kelvin" userId="624f6ae12bb7b72b" providerId="LiveId" clId="{B272414D-B18A-4D81-997D-E20EBAE48599}" dt="2024-12-22T12:25:10.981" v="6858" actId="165"/>
          <ac:spMkLst>
            <pc:docMk/>
            <pc:sldMk cId="3990924998" sldId="351"/>
            <ac:spMk id="612" creationId="{390D10E3-2F69-451C-8C66-F2AF4E308705}"/>
          </ac:spMkLst>
        </pc:spChg>
        <pc:spChg chg="mod">
          <ac:chgData name="Lim Kelvin" userId="624f6ae12bb7b72b" providerId="LiveId" clId="{B272414D-B18A-4D81-997D-E20EBAE48599}" dt="2024-12-22T12:25:10.981" v="6858" actId="165"/>
          <ac:spMkLst>
            <pc:docMk/>
            <pc:sldMk cId="3990924998" sldId="351"/>
            <ac:spMk id="615" creationId="{8F964120-CA7B-4B79-B2E8-470E1ED5B9EC}"/>
          </ac:spMkLst>
        </pc:spChg>
        <pc:spChg chg="mod">
          <ac:chgData name="Lim Kelvin" userId="624f6ae12bb7b72b" providerId="LiveId" clId="{B272414D-B18A-4D81-997D-E20EBAE48599}" dt="2024-12-22T12:25:10.981" v="6858" actId="165"/>
          <ac:spMkLst>
            <pc:docMk/>
            <pc:sldMk cId="3990924998" sldId="351"/>
            <ac:spMk id="616" creationId="{628604C2-CB3C-4715-B24B-B97F205338ED}"/>
          </ac:spMkLst>
        </pc:spChg>
        <pc:spChg chg="mod">
          <ac:chgData name="Lim Kelvin" userId="624f6ae12bb7b72b" providerId="LiveId" clId="{B272414D-B18A-4D81-997D-E20EBAE48599}" dt="2024-12-22T12:25:10.981" v="6858" actId="165"/>
          <ac:spMkLst>
            <pc:docMk/>
            <pc:sldMk cId="3990924998" sldId="351"/>
            <ac:spMk id="619" creationId="{5E406589-7541-47AD-8228-10CCA3317EAF}"/>
          </ac:spMkLst>
        </pc:spChg>
        <pc:spChg chg="mod">
          <ac:chgData name="Lim Kelvin" userId="624f6ae12bb7b72b" providerId="LiveId" clId="{B272414D-B18A-4D81-997D-E20EBAE48599}" dt="2024-12-22T12:25:10.981" v="6858" actId="165"/>
          <ac:spMkLst>
            <pc:docMk/>
            <pc:sldMk cId="3990924998" sldId="351"/>
            <ac:spMk id="620" creationId="{F9D8A110-4DFB-480D-9588-E4BD8FC3269B}"/>
          </ac:spMkLst>
        </pc:spChg>
        <pc:spChg chg="mod">
          <ac:chgData name="Lim Kelvin" userId="624f6ae12bb7b72b" providerId="LiveId" clId="{B272414D-B18A-4D81-997D-E20EBAE48599}" dt="2024-12-22T12:25:10.981" v="6858" actId="165"/>
          <ac:spMkLst>
            <pc:docMk/>
            <pc:sldMk cId="3990924998" sldId="351"/>
            <ac:spMk id="623" creationId="{246AC4AA-65F1-421C-8770-2F22E4286C95}"/>
          </ac:spMkLst>
        </pc:spChg>
        <pc:spChg chg="mod">
          <ac:chgData name="Lim Kelvin" userId="624f6ae12bb7b72b" providerId="LiveId" clId="{B272414D-B18A-4D81-997D-E20EBAE48599}" dt="2024-12-22T12:25:10.981" v="6858" actId="165"/>
          <ac:spMkLst>
            <pc:docMk/>
            <pc:sldMk cId="3990924998" sldId="351"/>
            <ac:spMk id="624" creationId="{1FC1E49D-0884-401F-AFCF-2E60AE4266B5}"/>
          </ac:spMkLst>
        </pc:spChg>
        <pc:spChg chg="mod">
          <ac:chgData name="Lim Kelvin" userId="624f6ae12bb7b72b" providerId="LiveId" clId="{B272414D-B18A-4D81-997D-E20EBAE48599}" dt="2024-12-22T12:25:10.981" v="6858" actId="165"/>
          <ac:spMkLst>
            <pc:docMk/>
            <pc:sldMk cId="3990924998" sldId="351"/>
            <ac:spMk id="627" creationId="{D0C1F161-4780-4CCD-ACEE-CB6CB09B81F8}"/>
          </ac:spMkLst>
        </pc:spChg>
        <pc:spChg chg="mod">
          <ac:chgData name="Lim Kelvin" userId="624f6ae12bb7b72b" providerId="LiveId" clId="{B272414D-B18A-4D81-997D-E20EBAE48599}" dt="2024-12-22T12:25:10.981" v="6858" actId="165"/>
          <ac:spMkLst>
            <pc:docMk/>
            <pc:sldMk cId="3990924998" sldId="351"/>
            <ac:spMk id="628" creationId="{9F579C63-EA61-486C-B717-3DA3099157EC}"/>
          </ac:spMkLst>
        </pc:spChg>
        <pc:spChg chg="mod">
          <ac:chgData name="Lim Kelvin" userId="624f6ae12bb7b72b" providerId="LiveId" clId="{B272414D-B18A-4D81-997D-E20EBAE48599}" dt="2024-12-22T12:25:10.981" v="6858" actId="165"/>
          <ac:spMkLst>
            <pc:docMk/>
            <pc:sldMk cId="3990924998" sldId="351"/>
            <ac:spMk id="631" creationId="{5A2517AC-D197-46D0-948B-02EC4D967D87}"/>
          </ac:spMkLst>
        </pc:spChg>
        <pc:spChg chg="mod">
          <ac:chgData name="Lim Kelvin" userId="624f6ae12bb7b72b" providerId="LiveId" clId="{B272414D-B18A-4D81-997D-E20EBAE48599}" dt="2024-12-22T12:25:10.981" v="6858" actId="165"/>
          <ac:spMkLst>
            <pc:docMk/>
            <pc:sldMk cId="3990924998" sldId="351"/>
            <ac:spMk id="632" creationId="{61B34553-635B-49DA-A6F1-11E5513054E6}"/>
          </ac:spMkLst>
        </pc:spChg>
        <pc:spChg chg="mod">
          <ac:chgData name="Lim Kelvin" userId="624f6ae12bb7b72b" providerId="LiveId" clId="{B272414D-B18A-4D81-997D-E20EBAE48599}" dt="2024-12-22T12:25:10.981" v="6858" actId="165"/>
          <ac:spMkLst>
            <pc:docMk/>
            <pc:sldMk cId="3990924998" sldId="351"/>
            <ac:spMk id="635" creationId="{65389D96-0058-465D-9F5B-D00987FD1ECA}"/>
          </ac:spMkLst>
        </pc:spChg>
        <pc:spChg chg="mod">
          <ac:chgData name="Lim Kelvin" userId="624f6ae12bb7b72b" providerId="LiveId" clId="{B272414D-B18A-4D81-997D-E20EBAE48599}" dt="2024-12-22T12:25:10.981" v="6858" actId="165"/>
          <ac:spMkLst>
            <pc:docMk/>
            <pc:sldMk cId="3990924998" sldId="351"/>
            <ac:spMk id="636" creationId="{0A7A1972-91D8-42CF-8A2C-46688E18E8BF}"/>
          </ac:spMkLst>
        </pc:spChg>
        <pc:spChg chg="mod">
          <ac:chgData name="Lim Kelvin" userId="624f6ae12bb7b72b" providerId="LiveId" clId="{B272414D-B18A-4D81-997D-E20EBAE48599}" dt="2024-12-22T12:25:10.981" v="6858" actId="165"/>
          <ac:spMkLst>
            <pc:docMk/>
            <pc:sldMk cId="3990924998" sldId="351"/>
            <ac:spMk id="639" creationId="{F2BF869B-811F-4A0A-BF71-880A675ED275}"/>
          </ac:spMkLst>
        </pc:spChg>
        <pc:spChg chg="mod">
          <ac:chgData name="Lim Kelvin" userId="624f6ae12bb7b72b" providerId="LiveId" clId="{B272414D-B18A-4D81-997D-E20EBAE48599}" dt="2024-12-22T12:25:10.981" v="6858" actId="165"/>
          <ac:spMkLst>
            <pc:docMk/>
            <pc:sldMk cId="3990924998" sldId="351"/>
            <ac:spMk id="640" creationId="{B2A0B194-AC90-41D3-8517-AFEDE00E78D3}"/>
          </ac:spMkLst>
        </pc:spChg>
        <pc:spChg chg="mod">
          <ac:chgData name="Lim Kelvin" userId="624f6ae12bb7b72b" providerId="LiveId" clId="{B272414D-B18A-4D81-997D-E20EBAE48599}" dt="2024-12-22T12:25:10.981" v="6858" actId="165"/>
          <ac:spMkLst>
            <pc:docMk/>
            <pc:sldMk cId="3990924998" sldId="351"/>
            <ac:spMk id="643" creationId="{1022CB58-6E24-408C-86A8-209A0B52F5CE}"/>
          </ac:spMkLst>
        </pc:spChg>
        <pc:spChg chg="mod">
          <ac:chgData name="Lim Kelvin" userId="624f6ae12bb7b72b" providerId="LiveId" clId="{B272414D-B18A-4D81-997D-E20EBAE48599}" dt="2024-12-22T12:25:10.981" v="6858" actId="165"/>
          <ac:spMkLst>
            <pc:docMk/>
            <pc:sldMk cId="3990924998" sldId="351"/>
            <ac:spMk id="644" creationId="{60BF59FA-6BD0-4C83-A768-481B04D86756}"/>
          </ac:spMkLst>
        </pc:spChg>
        <pc:spChg chg="mod">
          <ac:chgData name="Lim Kelvin" userId="624f6ae12bb7b72b" providerId="LiveId" clId="{B272414D-B18A-4D81-997D-E20EBAE48599}" dt="2024-12-22T12:25:10.981" v="6858" actId="165"/>
          <ac:spMkLst>
            <pc:docMk/>
            <pc:sldMk cId="3990924998" sldId="351"/>
            <ac:spMk id="647" creationId="{B5586ED1-2599-4AB6-894B-755A9C175862}"/>
          </ac:spMkLst>
        </pc:spChg>
        <pc:spChg chg="mod">
          <ac:chgData name="Lim Kelvin" userId="624f6ae12bb7b72b" providerId="LiveId" clId="{B272414D-B18A-4D81-997D-E20EBAE48599}" dt="2024-12-22T12:25:10.981" v="6858" actId="165"/>
          <ac:spMkLst>
            <pc:docMk/>
            <pc:sldMk cId="3990924998" sldId="351"/>
            <ac:spMk id="648" creationId="{3180AF70-3536-4494-9585-DD7F1BC602B9}"/>
          </ac:spMkLst>
        </pc:spChg>
        <pc:spChg chg="mod">
          <ac:chgData name="Lim Kelvin" userId="624f6ae12bb7b72b" providerId="LiveId" clId="{B272414D-B18A-4D81-997D-E20EBAE48599}" dt="2024-12-22T12:25:10.981" v="6858" actId="165"/>
          <ac:spMkLst>
            <pc:docMk/>
            <pc:sldMk cId="3990924998" sldId="351"/>
            <ac:spMk id="651" creationId="{69206205-9965-40BF-9253-78A41FA67399}"/>
          </ac:spMkLst>
        </pc:spChg>
        <pc:spChg chg="mod">
          <ac:chgData name="Lim Kelvin" userId="624f6ae12bb7b72b" providerId="LiveId" clId="{B272414D-B18A-4D81-997D-E20EBAE48599}" dt="2024-12-22T12:25:10.981" v="6858" actId="165"/>
          <ac:spMkLst>
            <pc:docMk/>
            <pc:sldMk cId="3990924998" sldId="351"/>
            <ac:spMk id="652" creationId="{C2DA7C5F-37BD-4995-B2CD-F4AB4D1B935F}"/>
          </ac:spMkLst>
        </pc:spChg>
        <pc:spChg chg="mod">
          <ac:chgData name="Lim Kelvin" userId="624f6ae12bb7b72b" providerId="LiveId" clId="{B272414D-B18A-4D81-997D-E20EBAE48599}" dt="2024-12-22T12:25:10.981" v="6858" actId="165"/>
          <ac:spMkLst>
            <pc:docMk/>
            <pc:sldMk cId="3990924998" sldId="351"/>
            <ac:spMk id="655" creationId="{FC9E1CBC-8656-4681-9FCF-082D12695F3C}"/>
          </ac:spMkLst>
        </pc:spChg>
        <pc:spChg chg="mod">
          <ac:chgData name="Lim Kelvin" userId="624f6ae12bb7b72b" providerId="LiveId" clId="{B272414D-B18A-4D81-997D-E20EBAE48599}" dt="2024-12-22T12:25:10.981" v="6858" actId="165"/>
          <ac:spMkLst>
            <pc:docMk/>
            <pc:sldMk cId="3990924998" sldId="351"/>
            <ac:spMk id="656" creationId="{3A87F4EF-285F-47D0-84AA-5286ACF35325}"/>
          </ac:spMkLst>
        </pc:spChg>
        <pc:spChg chg="mod">
          <ac:chgData name="Lim Kelvin" userId="624f6ae12bb7b72b" providerId="LiveId" clId="{B272414D-B18A-4D81-997D-E20EBAE48599}" dt="2024-12-22T12:25:10.981" v="6858" actId="165"/>
          <ac:spMkLst>
            <pc:docMk/>
            <pc:sldMk cId="3990924998" sldId="351"/>
            <ac:spMk id="659" creationId="{64C48A4D-3395-4C26-8683-58A021690510}"/>
          </ac:spMkLst>
        </pc:spChg>
        <pc:spChg chg="mod">
          <ac:chgData name="Lim Kelvin" userId="624f6ae12bb7b72b" providerId="LiveId" clId="{B272414D-B18A-4D81-997D-E20EBAE48599}" dt="2024-12-22T12:25:10.981" v="6858" actId="165"/>
          <ac:spMkLst>
            <pc:docMk/>
            <pc:sldMk cId="3990924998" sldId="351"/>
            <ac:spMk id="660" creationId="{8310C186-B46C-4E0E-891F-6156A24C25C9}"/>
          </ac:spMkLst>
        </pc:spChg>
        <pc:spChg chg="mod">
          <ac:chgData name="Lim Kelvin" userId="624f6ae12bb7b72b" providerId="LiveId" clId="{B272414D-B18A-4D81-997D-E20EBAE48599}" dt="2024-12-22T12:25:10.981" v="6858" actId="165"/>
          <ac:spMkLst>
            <pc:docMk/>
            <pc:sldMk cId="3990924998" sldId="351"/>
            <ac:spMk id="663" creationId="{7FD27557-4D75-4EEB-B666-B2E0A7DDB8FD}"/>
          </ac:spMkLst>
        </pc:spChg>
        <pc:spChg chg="mod">
          <ac:chgData name="Lim Kelvin" userId="624f6ae12bb7b72b" providerId="LiveId" clId="{B272414D-B18A-4D81-997D-E20EBAE48599}" dt="2024-12-22T12:25:10.981" v="6858" actId="165"/>
          <ac:spMkLst>
            <pc:docMk/>
            <pc:sldMk cId="3990924998" sldId="351"/>
            <ac:spMk id="664" creationId="{7BE45589-4869-4682-B611-445DBF980CB3}"/>
          </ac:spMkLst>
        </pc:spChg>
        <pc:spChg chg="mod">
          <ac:chgData name="Lim Kelvin" userId="624f6ae12bb7b72b" providerId="LiveId" clId="{B272414D-B18A-4D81-997D-E20EBAE48599}" dt="2024-12-22T12:25:10.981" v="6858" actId="165"/>
          <ac:spMkLst>
            <pc:docMk/>
            <pc:sldMk cId="3990924998" sldId="351"/>
            <ac:spMk id="667" creationId="{A57E4B5C-4233-4F72-B032-5BE481950EFB}"/>
          </ac:spMkLst>
        </pc:spChg>
        <pc:spChg chg="mod">
          <ac:chgData name="Lim Kelvin" userId="624f6ae12bb7b72b" providerId="LiveId" clId="{B272414D-B18A-4D81-997D-E20EBAE48599}" dt="2024-12-22T12:25:10.981" v="6858" actId="165"/>
          <ac:spMkLst>
            <pc:docMk/>
            <pc:sldMk cId="3990924998" sldId="351"/>
            <ac:spMk id="668" creationId="{BA6706DB-898D-4E0F-A642-BEC8ACFA5118}"/>
          </ac:spMkLst>
        </pc:spChg>
        <pc:spChg chg="mod">
          <ac:chgData name="Lim Kelvin" userId="624f6ae12bb7b72b" providerId="LiveId" clId="{B272414D-B18A-4D81-997D-E20EBAE48599}" dt="2024-12-22T12:25:10.981" v="6858" actId="165"/>
          <ac:spMkLst>
            <pc:docMk/>
            <pc:sldMk cId="3990924998" sldId="351"/>
            <ac:spMk id="671" creationId="{72CD2894-C8CE-43D7-B53F-332BE1B0E18E}"/>
          </ac:spMkLst>
        </pc:spChg>
        <pc:spChg chg="mod">
          <ac:chgData name="Lim Kelvin" userId="624f6ae12bb7b72b" providerId="LiveId" clId="{B272414D-B18A-4D81-997D-E20EBAE48599}" dt="2024-12-22T12:25:10.981" v="6858" actId="165"/>
          <ac:spMkLst>
            <pc:docMk/>
            <pc:sldMk cId="3990924998" sldId="351"/>
            <ac:spMk id="673" creationId="{42A57E41-247A-4F54-9688-399B1903C963}"/>
          </ac:spMkLst>
        </pc:spChg>
        <pc:spChg chg="del">
          <ac:chgData name="Lim Kelvin" userId="624f6ae12bb7b72b" providerId="LiveId" clId="{B272414D-B18A-4D81-997D-E20EBAE48599}" dt="2024-12-22T12:24:22.522" v="6848" actId="478"/>
          <ac:spMkLst>
            <pc:docMk/>
            <pc:sldMk cId="3990924998" sldId="351"/>
            <ac:spMk id="674" creationId="{E5E537C8-5C4E-4FA5-8FBD-2172B69C9AA3}"/>
          </ac:spMkLst>
        </pc:spChg>
        <pc:spChg chg="del">
          <ac:chgData name="Lim Kelvin" userId="624f6ae12bb7b72b" providerId="LiveId" clId="{B272414D-B18A-4D81-997D-E20EBAE48599}" dt="2024-12-22T12:24:23.685" v="6849" actId="478"/>
          <ac:spMkLst>
            <pc:docMk/>
            <pc:sldMk cId="3990924998" sldId="351"/>
            <ac:spMk id="675" creationId="{2A651B3B-E85C-4C55-8BA8-464B25A2805F}"/>
          </ac:spMkLst>
        </pc:spChg>
        <pc:spChg chg="mod">
          <ac:chgData name="Lim Kelvin" userId="624f6ae12bb7b72b" providerId="LiveId" clId="{B272414D-B18A-4D81-997D-E20EBAE48599}" dt="2024-12-22T12:25:10.981" v="6858" actId="165"/>
          <ac:spMkLst>
            <pc:docMk/>
            <pc:sldMk cId="3990924998" sldId="351"/>
            <ac:spMk id="695" creationId="{856394BE-8A27-4BA2-AA1E-CCC0B79DC0AB}"/>
          </ac:spMkLst>
        </pc:spChg>
        <pc:spChg chg="mod">
          <ac:chgData name="Lim Kelvin" userId="624f6ae12bb7b72b" providerId="LiveId" clId="{B272414D-B18A-4D81-997D-E20EBAE48599}" dt="2024-12-22T12:25:10.981" v="6858" actId="165"/>
          <ac:spMkLst>
            <pc:docMk/>
            <pc:sldMk cId="3990924998" sldId="351"/>
            <ac:spMk id="698" creationId="{AD1919B8-B542-4201-A5C8-5D6EBDB3BBB0}"/>
          </ac:spMkLst>
        </pc:spChg>
        <pc:spChg chg="mod">
          <ac:chgData name="Lim Kelvin" userId="624f6ae12bb7b72b" providerId="LiveId" clId="{B272414D-B18A-4D81-997D-E20EBAE48599}" dt="2024-12-22T12:25:10.981" v="6858" actId="165"/>
          <ac:spMkLst>
            <pc:docMk/>
            <pc:sldMk cId="3990924998" sldId="351"/>
            <ac:spMk id="699" creationId="{CBB24B10-5A66-4478-9D8B-CBA1BE14E050}"/>
          </ac:spMkLst>
        </pc:spChg>
        <pc:spChg chg="mod">
          <ac:chgData name="Lim Kelvin" userId="624f6ae12bb7b72b" providerId="LiveId" clId="{B272414D-B18A-4D81-997D-E20EBAE48599}" dt="2024-12-22T12:25:10.981" v="6858" actId="165"/>
          <ac:spMkLst>
            <pc:docMk/>
            <pc:sldMk cId="3990924998" sldId="351"/>
            <ac:spMk id="702" creationId="{861EF0C1-E640-4FB9-9868-32F768077A08}"/>
          </ac:spMkLst>
        </pc:spChg>
        <pc:spChg chg="mod">
          <ac:chgData name="Lim Kelvin" userId="624f6ae12bb7b72b" providerId="LiveId" clId="{B272414D-B18A-4D81-997D-E20EBAE48599}" dt="2024-12-22T12:25:10.981" v="6858" actId="165"/>
          <ac:spMkLst>
            <pc:docMk/>
            <pc:sldMk cId="3990924998" sldId="351"/>
            <ac:spMk id="703" creationId="{7B13CAFE-5840-4043-910F-69FD3817323F}"/>
          </ac:spMkLst>
        </pc:spChg>
        <pc:spChg chg="mod">
          <ac:chgData name="Lim Kelvin" userId="624f6ae12bb7b72b" providerId="LiveId" clId="{B272414D-B18A-4D81-997D-E20EBAE48599}" dt="2024-12-22T12:25:10.981" v="6858" actId="165"/>
          <ac:spMkLst>
            <pc:docMk/>
            <pc:sldMk cId="3990924998" sldId="351"/>
            <ac:spMk id="706" creationId="{D1CBC27D-1557-4731-84B8-ED82ED820A5B}"/>
          </ac:spMkLst>
        </pc:spChg>
        <pc:spChg chg="mod">
          <ac:chgData name="Lim Kelvin" userId="624f6ae12bb7b72b" providerId="LiveId" clId="{B272414D-B18A-4D81-997D-E20EBAE48599}" dt="2024-12-22T12:25:10.981" v="6858" actId="165"/>
          <ac:spMkLst>
            <pc:docMk/>
            <pc:sldMk cId="3990924998" sldId="351"/>
            <ac:spMk id="707" creationId="{DD3C0F30-70A8-44F0-BF2D-F70CD7AFF808}"/>
          </ac:spMkLst>
        </pc:spChg>
        <pc:spChg chg="mod">
          <ac:chgData name="Lim Kelvin" userId="624f6ae12bb7b72b" providerId="LiveId" clId="{B272414D-B18A-4D81-997D-E20EBAE48599}" dt="2024-12-22T12:25:10.981" v="6858" actId="165"/>
          <ac:spMkLst>
            <pc:docMk/>
            <pc:sldMk cId="3990924998" sldId="351"/>
            <ac:spMk id="710" creationId="{FF982D07-9015-4DA7-9631-7E86DAEA2AFE}"/>
          </ac:spMkLst>
        </pc:spChg>
        <pc:spChg chg="mod">
          <ac:chgData name="Lim Kelvin" userId="624f6ae12bb7b72b" providerId="LiveId" clId="{B272414D-B18A-4D81-997D-E20EBAE48599}" dt="2024-12-22T12:25:10.981" v="6858" actId="165"/>
          <ac:spMkLst>
            <pc:docMk/>
            <pc:sldMk cId="3990924998" sldId="351"/>
            <ac:spMk id="711" creationId="{1C615FAA-07C3-4E4E-AD99-AB359E87CA8B}"/>
          </ac:spMkLst>
        </pc:spChg>
        <pc:spChg chg="mod">
          <ac:chgData name="Lim Kelvin" userId="624f6ae12bb7b72b" providerId="LiveId" clId="{B272414D-B18A-4D81-997D-E20EBAE48599}" dt="2024-12-22T12:25:10.981" v="6858" actId="165"/>
          <ac:spMkLst>
            <pc:docMk/>
            <pc:sldMk cId="3990924998" sldId="351"/>
            <ac:spMk id="714" creationId="{8567CC8D-3338-4871-858A-97FE9926B172}"/>
          </ac:spMkLst>
        </pc:spChg>
        <pc:spChg chg="mod">
          <ac:chgData name="Lim Kelvin" userId="624f6ae12bb7b72b" providerId="LiveId" clId="{B272414D-B18A-4D81-997D-E20EBAE48599}" dt="2024-12-22T12:25:10.981" v="6858" actId="165"/>
          <ac:spMkLst>
            <pc:docMk/>
            <pc:sldMk cId="3990924998" sldId="351"/>
            <ac:spMk id="715" creationId="{82A00C87-CCEF-469E-A9AA-23A9384D5E64}"/>
          </ac:spMkLst>
        </pc:spChg>
        <pc:spChg chg="mod">
          <ac:chgData name="Lim Kelvin" userId="624f6ae12bb7b72b" providerId="LiveId" clId="{B272414D-B18A-4D81-997D-E20EBAE48599}" dt="2024-12-22T12:25:10.981" v="6858" actId="165"/>
          <ac:spMkLst>
            <pc:docMk/>
            <pc:sldMk cId="3990924998" sldId="351"/>
            <ac:spMk id="718" creationId="{BBF02F03-2545-4D64-8800-66CBEF024A77}"/>
          </ac:spMkLst>
        </pc:spChg>
        <pc:spChg chg="mod">
          <ac:chgData name="Lim Kelvin" userId="624f6ae12bb7b72b" providerId="LiveId" clId="{B272414D-B18A-4D81-997D-E20EBAE48599}" dt="2024-12-22T12:25:10.981" v="6858" actId="165"/>
          <ac:spMkLst>
            <pc:docMk/>
            <pc:sldMk cId="3990924998" sldId="351"/>
            <ac:spMk id="719" creationId="{ED886CA1-385B-409F-A47E-ED1838CA5187}"/>
          </ac:spMkLst>
        </pc:spChg>
        <pc:spChg chg="mod">
          <ac:chgData name="Lim Kelvin" userId="624f6ae12bb7b72b" providerId="LiveId" clId="{B272414D-B18A-4D81-997D-E20EBAE48599}" dt="2024-12-22T12:25:10.981" v="6858" actId="165"/>
          <ac:spMkLst>
            <pc:docMk/>
            <pc:sldMk cId="3990924998" sldId="351"/>
            <ac:spMk id="722" creationId="{A07AA942-2F98-46A3-9DCE-E55BD1E842EF}"/>
          </ac:spMkLst>
        </pc:spChg>
        <pc:spChg chg="mod">
          <ac:chgData name="Lim Kelvin" userId="624f6ae12bb7b72b" providerId="LiveId" clId="{B272414D-B18A-4D81-997D-E20EBAE48599}" dt="2024-12-22T12:25:10.981" v="6858" actId="165"/>
          <ac:spMkLst>
            <pc:docMk/>
            <pc:sldMk cId="3990924998" sldId="351"/>
            <ac:spMk id="723" creationId="{7B1C9819-E73D-4A9C-BB16-0839EB130892}"/>
          </ac:spMkLst>
        </pc:spChg>
        <pc:spChg chg="mod">
          <ac:chgData name="Lim Kelvin" userId="624f6ae12bb7b72b" providerId="LiveId" clId="{B272414D-B18A-4D81-997D-E20EBAE48599}" dt="2024-12-22T12:25:10.981" v="6858" actId="165"/>
          <ac:spMkLst>
            <pc:docMk/>
            <pc:sldMk cId="3990924998" sldId="351"/>
            <ac:spMk id="726" creationId="{DD0CD8BB-BEF2-4A4A-835F-D9721EB4CF78}"/>
          </ac:spMkLst>
        </pc:spChg>
        <pc:spChg chg="mod">
          <ac:chgData name="Lim Kelvin" userId="624f6ae12bb7b72b" providerId="LiveId" clId="{B272414D-B18A-4D81-997D-E20EBAE48599}" dt="2024-12-22T12:25:10.981" v="6858" actId="165"/>
          <ac:spMkLst>
            <pc:docMk/>
            <pc:sldMk cId="3990924998" sldId="351"/>
            <ac:spMk id="727" creationId="{37E4990B-7C4B-4EEC-9E42-1ADEC366CE7C}"/>
          </ac:spMkLst>
        </pc:spChg>
        <pc:spChg chg="mod">
          <ac:chgData name="Lim Kelvin" userId="624f6ae12bb7b72b" providerId="LiveId" clId="{B272414D-B18A-4D81-997D-E20EBAE48599}" dt="2024-12-22T12:25:10.981" v="6858" actId="165"/>
          <ac:spMkLst>
            <pc:docMk/>
            <pc:sldMk cId="3990924998" sldId="351"/>
            <ac:spMk id="730" creationId="{4ED0446D-7620-4036-BEB1-CE0DA8E87D22}"/>
          </ac:spMkLst>
        </pc:spChg>
        <pc:spChg chg="mod">
          <ac:chgData name="Lim Kelvin" userId="624f6ae12bb7b72b" providerId="LiveId" clId="{B272414D-B18A-4D81-997D-E20EBAE48599}" dt="2024-12-22T12:25:10.981" v="6858" actId="165"/>
          <ac:spMkLst>
            <pc:docMk/>
            <pc:sldMk cId="3990924998" sldId="351"/>
            <ac:spMk id="731" creationId="{9A686CE3-2D6F-4273-BB92-65B0A5297B6B}"/>
          </ac:spMkLst>
        </pc:spChg>
        <pc:spChg chg="mod">
          <ac:chgData name="Lim Kelvin" userId="624f6ae12bb7b72b" providerId="LiveId" clId="{B272414D-B18A-4D81-997D-E20EBAE48599}" dt="2024-12-22T12:25:10.981" v="6858" actId="165"/>
          <ac:spMkLst>
            <pc:docMk/>
            <pc:sldMk cId="3990924998" sldId="351"/>
            <ac:spMk id="734" creationId="{064E3D9F-58F1-4147-8C29-31C4EA19A7B0}"/>
          </ac:spMkLst>
        </pc:spChg>
        <pc:spChg chg="mod">
          <ac:chgData name="Lim Kelvin" userId="624f6ae12bb7b72b" providerId="LiveId" clId="{B272414D-B18A-4D81-997D-E20EBAE48599}" dt="2024-12-22T12:25:10.981" v="6858" actId="165"/>
          <ac:spMkLst>
            <pc:docMk/>
            <pc:sldMk cId="3990924998" sldId="351"/>
            <ac:spMk id="735" creationId="{ED02C162-45AF-4DA1-9C11-39B08B193120}"/>
          </ac:spMkLst>
        </pc:spChg>
        <pc:spChg chg="mod">
          <ac:chgData name="Lim Kelvin" userId="624f6ae12bb7b72b" providerId="LiveId" clId="{B272414D-B18A-4D81-997D-E20EBAE48599}" dt="2024-12-22T12:25:10.981" v="6858" actId="165"/>
          <ac:spMkLst>
            <pc:docMk/>
            <pc:sldMk cId="3990924998" sldId="351"/>
            <ac:spMk id="738" creationId="{F9A2134D-FCE9-47A2-94CC-C974C2B88B91}"/>
          </ac:spMkLst>
        </pc:spChg>
        <pc:spChg chg="mod">
          <ac:chgData name="Lim Kelvin" userId="624f6ae12bb7b72b" providerId="LiveId" clId="{B272414D-B18A-4D81-997D-E20EBAE48599}" dt="2024-12-22T12:25:10.981" v="6858" actId="165"/>
          <ac:spMkLst>
            <pc:docMk/>
            <pc:sldMk cId="3990924998" sldId="351"/>
            <ac:spMk id="739" creationId="{2A8297E3-D4F0-46FE-9871-14C7ECC606C1}"/>
          </ac:spMkLst>
        </pc:spChg>
        <pc:spChg chg="mod">
          <ac:chgData name="Lim Kelvin" userId="624f6ae12bb7b72b" providerId="LiveId" clId="{B272414D-B18A-4D81-997D-E20EBAE48599}" dt="2024-12-22T12:25:10.981" v="6858" actId="165"/>
          <ac:spMkLst>
            <pc:docMk/>
            <pc:sldMk cId="3990924998" sldId="351"/>
            <ac:spMk id="742" creationId="{1BF63DC2-2C2C-4AF8-BBDA-7D29CAB7C6A8}"/>
          </ac:spMkLst>
        </pc:spChg>
        <pc:spChg chg="mod">
          <ac:chgData name="Lim Kelvin" userId="624f6ae12bb7b72b" providerId="LiveId" clId="{B272414D-B18A-4D81-997D-E20EBAE48599}" dt="2024-12-22T12:25:10.981" v="6858" actId="165"/>
          <ac:spMkLst>
            <pc:docMk/>
            <pc:sldMk cId="3990924998" sldId="351"/>
            <ac:spMk id="743" creationId="{FCBCC31D-BC0B-4F58-9D8E-7D621D9EDA22}"/>
          </ac:spMkLst>
        </pc:spChg>
        <pc:spChg chg="mod">
          <ac:chgData name="Lim Kelvin" userId="624f6ae12bb7b72b" providerId="LiveId" clId="{B272414D-B18A-4D81-997D-E20EBAE48599}" dt="2024-12-22T12:25:10.981" v="6858" actId="165"/>
          <ac:spMkLst>
            <pc:docMk/>
            <pc:sldMk cId="3990924998" sldId="351"/>
            <ac:spMk id="746" creationId="{4D269738-7DD2-49E7-BD4D-E5BECF98E3D5}"/>
          </ac:spMkLst>
        </pc:spChg>
        <pc:spChg chg="mod">
          <ac:chgData name="Lim Kelvin" userId="624f6ae12bb7b72b" providerId="LiveId" clId="{B272414D-B18A-4D81-997D-E20EBAE48599}" dt="2024-12-22T12:25:10.981" v="6858" actId="165"/>
          <ac:spMkLst>
            <pc:docMk/>
            <pc:sldMk cId="3990924998" sldId="351"/>
            <ac:spMk id="747" creationId="{E4AC8339-2BAD-4790-9113-E61BF73D19C1}"/>
          </ac:spMkLst>
        </pc:spChg>
        <pc:spChg chg="mod">
          <ac:chgData name="Lim Kelvin" userId="624f6ae12bb7b72b" providerId="LiveId" clId="{B272414D-B18A-4D81-997D-E20EBAE48599}" dt="2024-12-22T12:25:10.981" v="6858" actId="165"/>
          <ac:spMkLst>
            <pc:docMk/>
            <pc:sldMk cId="3990924998" sldId="351"/>
            <ac:spMk id="750" creationId="{DAF7FCED-DAD8-41EC-AB59-9FA8815B46EB}"/>
          </ac:spMkLst>
        </pc:spChg>
        <pc:spChg chg="mod">
          <ac:chgData name="Lim Kelvin" userId="624f6ae12bb7b72b" providerId="LiveId" clId="{B272414D-B18A-4D81-997D-E20EBAE48599}" dt="2024-12-22T12:25:10.981" v="6858" actId="165"/>
          <ac:spMkLst>
            <pc:docMk/>
            <pc:sldMk cId="3990924998" sldId="351"/>
            <ac:spMk id="751" creationId="{2BB4852E-C507-40F2-8BD2-601FD1DC2D60}"/>
          </ac:spMkLst>
        </pc:spChg>
        <pc:spChg chg="mod">
          <ac:chgData name="Lim Kelvin" userId="624f6ae12bb7b72b" providerId="LiveId" clId="{B272414D-B18A-4D81-997D-E20EBAE48599}" dt="2024-12-22T12:25:10.981" v="6858" actId="165"/>
          <ac:spMkLst>
            <pc:docMk/>
            <pc:sldMk cId="3990924998" sldId="351"/>
            <ac:spMk id="754" creationId="{665D7639-6ACF-4BA0-9C01-0C14B4E7809B}"/>
          </ac:spMkLst>
        </pc:spChg>
        <pc:spChg chg="mod">
          <ac:chgData name="Lim Kelvin" userId="624f6ae12bb7b72b" providerId="LiveId" clId="{B272414D-B18A-4D81-997D-E20EBAE48599}" dt="2024-12-22T12:25:10.981" v="6858" actId="165"/>
          <ac:spMkLst>
            <pc:docMk/>
            <pc:sldMk cId="3990924998" sldId="351"/>
            <ac:spMk id="755" creationId="{639B62F3-3421-4E7B-86A0-7D4B47AF1309}"/>
          </ac:spMkLst>
        </pc:spChg>
        <pc:spChg chg="mod">
          <ac:chgData name="Lim Kelvin" userId="624f6ae12bb7b72b" providerId="LiveId" clId="{B272414D-B18A-4D81-997D-E20EBAE48599}" dt="2024-12-22T12:25:10.981" v="6858" actId="165"/>
          <ac:spMkLst>
            <pc:docMk/>
            <pc:sldMk cId="3990924998" sldId="351"/>
            <ac:spMk id="758" creationId="{C94F69FA-142B-4B9C-9ADD-C11C363D4097}"/>
          </ac:spMkLst>
        </pc:spChg>
        <pc:spChg chg="mod">
          <ac:chgData name="Lim Kelvin" userId="624f6ae12bb7b72b" providerId="LiveId" clId="{B272414D-B18A-4D81-997D-E20EBAE48599}" dt="2024-12-22T12:25:10.981" v="6858" actId="165"/>
          <ac:spMkLst>
            <pc:docMk/>
            <pc:sldMk cId="3990924998" sldId="351"/>
            <ac:spMk id="759" creationId="{DCCC4653-4392-42B3-9467-45C42142F703}"/>
          </ac:spMkLst>
        </pc:spChg>
        <pc:spChg chg="mod">
          <ac:chgData name="Lim Kelvin" userId="624f6ae12bb7b72b" providerId="LiveId" clId="{B272414D-B18A-4D81-997D-E20EBAE48599}" dt="2024-12-22T12:25:10.981" v="6858" actId="165"/>
          <ac:spMkLst>
            <pc:docMk/>
            <pc:sldMk cId="3990924998" sldId="351"/>
            <ac:spMk id="762" creationId="{272ADB15-2E72-4763-876D-439BBA1EA1DF}"/>
          </ac:spMkLst>
        </pc:spChg>
        <pc:spChg chg="mod">
          <ac:chgData name="Lim Kelvin" userId="624f6ae12bb7b72b" providerId="LiveId" clId="{B272414D-B18A-4D81-997D-E20EBAE48599}" dt="2024-12-22T12:25:10.981" v="6858" actId="165"/>
          <ac:spMkLst>
            <pc:docMk/>
            <pc:sldMk cId="3990924998" sldId="351"/>
            <ac:spMk id="763" creationId="{F3F9B76C-2ECC-4B1C-A207-125A823378EB}"/>
          </ac:spMkLst>
        </pc:spChg>
        <pc:spChg chg="mod">
          <ac:chgData name="Lim Kelvin" userId="624f6ae12bb7b72b" providerId="LiveId" clId="{B272414D-B18A-4D81-997D-E20EBAE48599}" dt="2024-12-22T12:25:10.981" v="6858" actId="165"/>
          <ac:spMkLst>
            <pc:docMk/>
            <pc:sldMk cId="3990924998" sldId="351"/>
            <ac:spMk id="766" creationId="{2F2D7454-EA8A-4FEA-8B1B-93DFF7451D00}"/>
          </ac:spMkLst>
        </pc:spChg>
        <pc:spChg chg="mod">
          <ac:chgData name="Lim Kelvin" userId="624f6ae12bb7b72b" providerId="LiveId" clId="{B272414D-B18A-4D81-997D-E20EBAE48599}" dt="2024-12-22T12:25:41.944" v="6860"/>
          <ac:spMkLst>
            <pc:docMk/>
            <pc:sldMk cId="3990924998" sldId="351"/>
            <ac:spMk id="768" creationId="{5672873E-7604-4973-A2DC-262C44ED5DF1}"/>
          </ac:spMkLst>
        </pc:spChg>
        <pc:spChg chg="mod">
          <ac:chgData name="Lim Kelvin" userId="624f6ae12bb7b72b" providerId="LiveId" clId="{B272414D-B18A-4D81-997D-E20EBAE48599}" dt="2024-12-22T12:25:41.944" v="6860"/>
          <ac:spMkLst>
            <pc:docMk/>
            <pc:sldMk cId="3990924998" sldId="351"/>
            <ac:spMk id="769" creationId="{76245381-F43B-4193-A249-74237E1233DC}"/>
          </ac:spMkLst>
        </pc:spChg>
        <pc:spChg chg="mod">
          <ac:chgData name="Lim Kelvin" userId="624f6ae12bb7b72b" providerId="LiveId" clId="{B272414D-B18A-4D81-997D-E20EBAE48599}" dt="2024-12-22T12:25:41.944" v="6860"/>
          <ac:spMkLst>
            <pc:docMk/>
            <pc:sldMk cId="3990924998" sldId="351"/>
            <ac:spMk id="772" creationId="{705E9A0F-0F15-405F-BFC0-499360BA57AC}"/>
          </ac:spMkLst>
        </pc:spChg>
        <pc:spChg chg="mod">
          <ac:chgData name="Lim Kelvin" userId="624f6ae12bb7b72b" providerId="LiveId" clId="{B272414D-B18A-4D81-997D-E20EBAE48599}" dt="2024-12-22T12:25:41.944" v="6860"/>
          <ac:spMkLst>
            <pc:docMk/>
            <pc:sldMk cId="3990924998" sldId="351"/>
            <ac:spMk id="783" creationId="{FBAFFE7E-2B26-4F6F-9A67-6A5384BFB55B}"/>
          </ac:spMkLst>
        </pc:spChg>
        <pc:spChg chg="mod">
          <ac:chgData name="Lim Kelvin" userId="624f6ae12bb7b72b" providerId="LiveId" clId="{B272414D-B18A-4D81-997D-E20EBAE48599}" dt="2024-12-22T12:25:41.944" v="6860"/>
          <ac:spMkLst>
            <pc:docMk/>
            <pc:sldMk cId="3990924998" sldId="351"/>
            <ac:spMk id="788" creationId="{F584C4FD-864A-4AD9-8968-6DAEBEE64C3F}"/>
          </ac:spMkLst>
        </pc:spChg>
        <pc:spChg chg="mod">
          <ac:chgData name="Lim Kelvin" userId="624f6ae12bb7b72b" providerId="LiveId" clId="{B272414D-B18A-4D81-997D-E20EBAE48599}" dt="2024-12-22T12:25:41.944" v="6860"/>
          <ac:spMkLst>
            <pc:docMk/>
            <pc:sldMk cId="3990924998" sldId="351"/>
            <ac:spMk id="792" creationId="{6056CFFA-46FA-4F3C-8A20-4B9C2BFCA126}"/>
          </ac:spMkLst>
        </pc:spChg>
        <pc:spChg chg="mod">
          <ac:chgData name="Lim Kelvin" userId="624f6ae12bb7b72b" providerId="LiveId" clId="{B272414D-B18A-4D81-997D-E20EBAE48599}" dt="2024-12-22T12:25:41.944" v="6860"/>
          <ac:spMkLst>
            <pc:docMk/>
            <pc:sldMk cId="3990924998" sldId="351"/>
            <ac:spMk id="800" creationId="{1BCC9C27-E022-4948-99B0-9C0C42D30EB9}"/>
          </ac:spMkLst>
        </pc:spChg>
        <pc:spChg chg="mod">
          <ac:chgData name="Lim Kelvin" userId="624f6ae12bb7b72b" providerId="LiveId" clId="{B272414D-B18A-4D81-997D-E20EBAE48599}" dt="2024-12-22T12:25:41.944" v="6860"/>
          <ac:spMkLst>
            <pc:docMk/>
            <pc:sldMk cId="3990924998" sldId="351"/>
            <ac:spMk id="803" creationId="{EDB47DB7-F6A2-4FC5-8B83-6FE3BD1E53E9}"/>
          </ac:spMkLst>
        </pc:spChg>
        <pc:spChg chg="mod">
          <ac:chgData name="Lim Kelvin" userId="624f6ae12bb7b72b" providerId="LiveId" clId="{B272414D-B18A-4D81-997D-E20EBAE48599}" dt="2024-12-22T12:25:41.944" v="6860"/>
          <ac:spMkLst>
            <pc:docMk/>
            <pc:sldMk cId="3990924998" sldId="351"/>
            <ac:spMk id="804" creationId="{FA63EF2B-4268-43BE-8235-658389D00594}"/>
          </ac:spMkLst>
        </pc:spChg>
        <pc:spChg chg="mod">
          <ac:chgData name="Lim Kelvin" userId="624f6ae12bb7b72b" providerId="LiveId" clId="{B272414D-B18A-4D81-997D-E20EBAE48599}" dt="2024-12-22T12:25:41.944" v="6860"/>
          <ac:spMkLst>
            <pc:docMk/>
            <pc:sldMk cId="3990924998" sldId="351"/>
            <ac:spMk id="807" creationId="{0F9802E1-F1C8-44D3-BABC-4E3ED13F3B89}"/>
          </ac:spMkLst>
        </pc:spChg>
        <pc:spChg chg="mod">
          <ac:chgData name="Lim Kelvin" userId="624f6ae12bb7b72b" providerId="LiveId" clId="{B272414D-B18A-4D81-997D-E20EBAE48599}" dt="2024-12-22T12:25:41.944" v="6860"/>
          <ac:spMkLst>
            <pc:docMk/>
            <pc:sldMk cId="3990924998" sldId="351"/>
            <ac:spMk id="808" creationId="{34190712-8853-45DF-AA5A-8415BBEA1736}"/>
          </ac:spMkLst>
        </pc:spChg>
        <pc:spChg chg="mod">
          <ac:chgData name="Lim Kelvin" userId="624f6ae12bb7b72b" providerId="LiveId" clId="{B272414D-B18A-4D81-997D-E20EBAE48599}" dt="2024-12-22T12:25:41.944" v="6860"/>
          <ac:spMkLst>
            <pc:docMk/>
            <pc:sldMk cId="3990924998" sldId="351"/>
            <ac:spMk id="811" creationId="{37F4012C-7546-4E8A-9E01-3497B0A07756}"/>
          </ac:spMkLst>
        </pc:spChg>
        <pc:spChg chg="mod">
          <ac:chgData name="Lim Kelvin" userId="624f6ae12bb7b72b" providerId="LiveId" clId="{B272414D-B18A-4D81-997D-E20EBAE48599}" dt="2024-12-22T12:25:41.944" v="6860"/>
          <ac:spMkLst>
            <pc:docMk/>
            <pc:sldMk cId="3990924998" sldId="351"/>
            <ac:spMk id="812" creationId="{70622B0A-AED3-42E0-A886-F1CE21E2B596}"/>
          </ac:spMkLst>
        </pc:spChg>
        <pc:spChg chg="mod">
          <ac:chgData name="Lim Kelvin" userId="624f6ae12bb7b72b" providerId="LiveId" clId="{B272414D-B18A-4D81-997D-E20EBAE48599}" dt="2024-12-22T12:25:41.944" v="6860"/>
          <ac:spMkLst>
            <pc:docMk/>
            <pc:sldMk cId="3990924998" sldId="351"/>
            <ac:spMk id="815" creationId="{69CE69A1-282A-4820-8FA8-EA056F250066}"/>
          </ac:spMkLst>
        </pc:spChg>
        <pc:spChg chg="mod">
          <ac:chgData name="Lim Kelvin" userId="624f6ae12bb7b72b" providerId="LiveId" clId="{B272414D-B18A-4D81-997D-E20EBAE48599}" dt="2024-12-22T12:25:41.944" v="6860"/>
          <ac:spMkLst>
            <pc:docMk/>
            <pc:sldMk cId="3990924998" sldId="351"/>
            <ac:spMk id="816" creationId="{B1E43F85-B0A8-4405-81F8-346905780310}"/>
          </ac:spMkLst>
        </pc:spChg>
        <pc:spChg chg="mod">
          <ac:chgData name="Lim Kelvin" userId="624f6ae12bb7b72b" providerId="LiveId" clId="{B272414D-B18A-4D81-997D-E20EBAE48599}" dt="2024-12-22T12:25:41.944" v="6860"/>
          <ac:spMkLst>
            <pc:docMk/>
            <pc:sldMk cId="3990924998" sldId="351"/>
            <ac:spMk id="819" creationId="{1B9CBFFF-603F-4D82-BB0A-E0CB74893CF5}"/>
          </ac:spMkLst>
        </pc:spChg>
        <pc:spChg chg="mod">
          <ac:chgData name="Lim Kelvin" userId="624f6ae12bb7b72b" providerId="LiveId" clId="{B272414D-B18A-4D81-997D-E20EBAE48599}" dt="2024-12-22T12:25:41.944" v="6860"/>
          <ac:spMkLst>
            <pc:docMk/>
            <pc:sldMk cId="3990924998" sldId="351"/>
            <ac:spMk id="820" creationId="{BBA822C6-EA6A-4A03-A44E-3169FAD1C356}"/>
          </ac:spMkLst>
        </pc:spChg>
        <pc:spChg chg="mod">
          <ac:chgData name="Lim Kelvin" userId="624f6ae12bb7b72b" providerId="LiveId" clId="{B272414D-B18A-4D81-997D-E20EBAE48599}" dt="2024-12-22T12:25:41.944" v="6860"/>
          <ac:spMkLst>
            <pc:docMk/>
            <pc:sldMk cId="3990924998" sldId="351"/>
            <ac:spMk id="823" creationId="{2590E435-412D-4B44-B771-2B8FE2AA5C97}"/>
          </ac:spMkLst>
        </pc:spChg>
        <pc:spChg chg="mod">
          <ac:chgData name="Lim Kelvin" userId="624f6ae12bb7b72b" providerId="LiveId" clId="{B272414D-B18A-4D81-997D-E20EBAE48599}" dt="2024-12-22T12:25:41.944" v="6860"/>
          <ac:spMkLst>
            <pc:docMk/>
            <pc:sldMk cId="3990924998" sldId="351"/>
            <ac:spMk id="824" creationId="{D435EBB2-3006-4ED5-9475-708CE8994D97}"/>
          </ac:spMkLst>
        </pc:spChg>
        <pc:spChg chg="mod">
          <ac:chgData name="Lim Kelvin" userId="624f6ae12bb7b72b" providerId="LiveId" clId="{B272414D-B18A-4D81-997D-E20EBAE48599}" dt="2024-12-22T12:25:41.944" v="6860"/>
          <ac:spMkLst>
            <pc:docMk/>
            <pc:sldMk cId="3990924998" sldId="351"/>
            <ac:spMk id="827" creationId="{27BDF387-4E36-461C-8C42-6EAE62620FA9}"/>
          </ac:spMkLst>
        </pc:spChg>
        <pc:spChg chg="mod">
          <ac:chgData name="Lim Kelvin" userId="624f6ae12bb7b72b" providerId="LiveId" clId="{B272414D-B18A-4D81-997D-E20EBAE48599}" dt="2024-12-22T12:25:41.944" v="6860"/>
          <ac:spMkLst>
            <pc:docMk/>
            <pc:sldMk cId="3990924998" sldId="351"/>
            <ac:spMk id="828" creationId="{2302BADE-AF15-483D-B8BE-F39BD0E17867}"/>
          </ac:spMkLst>
        </pc:spChg>
        <pc:spChg chg="mod">
          <ac:chgData name="Lim Kelvin" userId="624f6ae12bb7b72b" providerId="LiveId" clId="{B272414D-B18A-4D81-997D-E20EBAE48599}" dt="2024-12-22T12:25:41.944" v="6860"/>
          <ac:spMkLst>
            <pc:docMk/>
            <pc:sldMk cId="3990924998" sldId="351"/>
            <ac:spMk id="831" creationId="{954C2E5C-5C87-4746-89A7-97BE589F5C84}"/>
          </ac:spMkLst>
        </pc:spChg>
        <pc:spChg chg="mod">
          <ac:chgData name="Lim Kelvin" userId="624f6ae12bb7b72b" providerId="LiveId" clId="{B272414D-B18A-4D81-997D-E20EBAE48599}" dt="2024-12-22T12:25:41.944" v="6860"/>
          <ac:spMkLst>
            <pc:docMk/>
            <pc:sldMk cId="3990924998" sldId="351"/>
            <ac:spMk id="832" creationId="{46EAEB18-37D6-4434-A50C-4626DB99EC5A}"/>
          </ac:spMkLst>
        </pc:spChg>
        <pc:spChg chg="mod">
          <ac:chgData name="Lim Kelvin" userId="624f6ae12bb7b72b" providerId="LiveId" clId="{B272414D-B18A-4D81-997D-E20EBAE48599}" dt="2024-12-22T12:25:41.944" v="6860"/>
          <ac:spMkLst>
            <pc:docMk/>
            <pc:sldMk cId="3990924998" sldId="351"/>
            <ac:spMk id="835" creationId="{850FE097-D617-4E9D-838A-7D7883372A8E}"/>
          </ac:spMkLst>
        </pc:spChg>
        <pc:spChg chg="mod">
          <ac:chgData name="Lim Kelvin" userId="624f6ae12bb7b72b" providerId="LiveId" clId="{B272414D-B18A-4D81-997D-E20EBAE48599}" dt="2024-12-22T12:25:41.944" v="6860"/>
          <ac:spMkLst>
            <pc:docMk/>
            <pc:sldMk cId="3990924998" sldId="351"/>
            <ac:spMk id="836" creationId="{A8D44927-9C41-45B6-BFC8-959D9B8C6C78}"/>
          </ac:spMkLst>
        </pc:spChg>
        <pc:spChg chg="mod">
          <ac:chgData name="Lim Kelvin" userId="624f6ae12bb7b72b" providerId="LiveId" clId="{B272414D-B18A-4D81-997D-E20EBAE48599}" dt="2024-12-22T12:25:41.944" v="6860"/>
          <ac:spMkLst>
            <pc:docMk/>
            <pc:sldMk cId="3990924998" sldId="351"/>
            <ac:spMk id="839" creationId="{3D007322-48A2-4F8E-B03A-39483C4CD21C}"/>
          </ac:spMkLst>
        </pc:spChg>
        <pc:spChg chg="mod">
          <ac:chgData name="Lim Kelvin" userId="624f6ae12bb7b72b" providerId="LiveId" clId="{B272414D-B18A-4D81-997D-E20EBAE48599}" dt="2024-12-22T12:25:41.944" v="6860"/>
          <ac:spMkLst>
            <pc:docMk/>
            <pc:sldMk cId="3990924998" sldId="351"/>
            <ac:spMk id="840" creationId="{A4D4FB17-A693-476C-8B6F-795156A8FE93}"/>
          </ac:spMkLst>
        </pc:spChg>
        <pc:spChg chg="mod">
          <ac:chgData name="Lim Kelvin" userId="624f6ae12bb7b72b" providerId="LiveId" clId="{B272414D-B18A-4D81-997D-E20EBAE48599}" dt="2024-12-22T12:25:41.944" v="6860"/>
          <ac:spMkLst>
            <pc:docMk/>
            <pc:sldMk cId="3990924998" sldId="351"/>
            <ac:spMk id="843" creationId="{56774CFD-B2F6-462C-984E-0891C4324724}"/>
          </ac:spMkLst>
        </pc:spChg>
        <pc:spChg chg="mod">
          <ac:chgData name="Lim Kelvin" userId="624f6ae12bb7b72b" providerId="LiveId" clId="{B272414D-B18A-4D81-997D-E20EBAE48599}" dt="2024-12-22T12:25:41.944" v="6860"/>
          <ac:spMkLst>
            <pc:docMk/>
            <pc:sldMk cId="3990924998" sldId="351"/>
            <ac:spMk id="844" creationId="{AF784A9E-A97D-43F1-858C-D0A3197E06CC}"/>
          </ac:spMkLst>
        </pc:spChg>
        <pc:spChg chg="mod">
          <ac:chgData name="Lim Kelvin" userId="624f6ae12bb7b72b" providerId="LiveId" clId="{B272414D-B18A-4D81-997D-E20EBAE48599}" dt="2024-12-22T12:25:41.944" v="6860"/>
          <ac:spMkLst>
            <pc:docMk/>
            <pc:sldMk cId="3990924998" sldId="351"/>
            <ac:spMk id="847" creationId="{325CB315-A1B0-4B14-B5BD-26FD75EDB4F6}"/>
          </ac:spMkLst>
        </pc:spChg>
        <pc:spChg chg="mod">
          <ac:chgData name="Lim Kelvin" userId="624f6ae12bb7b72b" providerId="LiveId" clId="{B272414D-B18A-4D81-997D-E20EBAE48599}" dt="2024-12-22T12:25:41.944" v="6860"/>
          <ac:spMkLst>
            <pc:docMk/>
            <pc:sldMk cId="3990924998" sldId="351"/>
            <ac:spMk id="848" creationId="{F51269EC-1547-42A3-B18A-E6CB8D4502A0}"/>
          </ac:spMkLst>
        </pc:spChg>
        <pc:spChg chg="mod">
          <ac:chgData name="Lim Kelvin" userId="624f6ae12bb7b72b" providerId="LiveId" clId="{B272414D-B18A-4D81-997D-E20EBAE48599}" dt="2024-12-22T12:25:41.944" v="6860"/>
          <ac:spMkLst>
            <pc:docMk/>
            <pc:sldMk cId="3990924998" sldId="351"/>
            <ac:spMk id="851" creationId="{828C472F-ACBD-486B-8B91-1438BDC97320}"/>
          </ac:spMkLst>
        </pc:spChg>
        <pc:spChg chg="mod">
          <ac:chgData name="Lim Kelvin" userId="624f6ae12bb7b72b" providerId="LiveId" clId="{B272414D-B18A-4D81-997D-E20EBAE48599}" dt="2024-12-22T12:25:41.944" v="6860"/>
          <ac:spMkLst>
            <pc:docMk/>
            <pc:sldMk cId="3990924998" sldId="351"/>
            <ac:spMk id="852" creationId="{08009D92-84F3-4B11-A68D-AC54F666043E}"/>
          </ac:spMkLst>
        </pc:spChg>
        <pc:spChg chg="mod">
          <ac:chgData name="Lim Kelvin" userId="624f6ae12bb7b72b" providerId="LiveId" clId="{B272414D-B18A-4D81-997D-E20EBAE48599}" dt="2024-12-22T12:25:41.944" v="6860"/>
          <ac:spMkLst>
            <pc:docMk/>
            <pc:sldMk cId="3990924998" sldId="351"/>
            <ac:spMk id="855" creationId="{535E406A-9E75-450A-A4FF-D09D0CC37904}"/>
          </ac:spMkLst>
        </pc:spChg>
        <pc:spChg chg="mod">
          <ac:chgData name="Lim Kelvin" userId="624f6ae12bb7b72b" providerId="LiveId" clId="{B272414D-B18A-4D81-997D-E20EBAE48599}" dt="2024-12-22T12:25:41.944" v="6860"/>
          <ac:spMkLst>
            <pc:docMk/>
            <pc:sldMk cId="3990924998" sldId="351"/>
            <ac:spMk id="856" creationId="{0266ABC9-41B6-49EF-99E8-6699B11FD66E}"/>
          </ac:spMkLst>
        </pc:spChg>
        <pc:spChg chg="mod">
          <ac:chgData name="Lim Kelvin" userId="624f6ae12bb7b72b" providerId="LiveId" clId="{B272414D-B18A-4D81-997D-E20EBAE48599}" dt="2024-12-22T12:25:41.944" v="6860"/>
          <ac:spMkLst>
            <pc:docMk/>
            <pc:sldMk cId="3990924998" sldId="351"/>
            <ac:spMk id="859" creationId="{265B227D-3114-4099-9310-D28B1400516E}"/>
          </ac:spMkLst>
        </pc:spChg>
        <pc:spChg chg="mod">
          <ac:chgData name="Lim Kelvin" userId="624f6ae12bb7b72b" providerId="LiveId" clId="{B272414D-B18A-4D81-997D-E20EBAE48599}" dt="2024-12-22T12:25:41.944" v="6860"/>
          <ac:spMkLst>
            <pc:docMk/>
            <pc:sldMk cId="3990924998" sldId="351"/>
            <ac:spMk id="860" creationId="{09AFAB24-6861-41F5-B7CC-DCEEFDA4DC7E}"/>
          </ac:spMkLst>
        </pc:spChg>
        <pc:spChg chg="mod">
          <ac:chgData name="Lim Kelvin" userId="624f6ae12bb7b72b" providerId="LiveId" clId="{B272414D-B18A-4D81-997D-E20EBAE48599}" dt="2024-12-22T12:25:41.944" v="6860"/>
          <ac:spMkLst>
            <pc:docMk/>
            <pc:sldMk cId="3990924998" sldId="351"/>
            <ac:spMk id="863" creationId="{EF281C85-C4AF-4CE2-A069-55071F7CBE07}"/>
          </ac:spMkLst>
        </pc:spChg>
        <pc:spChg chg="mod">
          <ac:chgData name="Lim Kelvin" userId="624f6ae12bb7b72b" providerId="LiveId" clId="{B272414D-B18A-4D81-997D-E20EBAE48599}" dt="2024-12-22T12:25:41.944" v="6860"/>
          <ac:spMkLst>
            <pc:docMk/>
            <pc:sldMk cId="3990924998" sldId="351"/>
            <ac:spMk id="864" creationId="{45BD911A-8067-4B2C-82C2-3E52FCB8C893}"/>
          </ac:spMkLst>
        </pc:spChg>
        <pc:spChg chg="mod">
          <ac:chgData name="Lim Kelvin" userId="624f6ae12bb7b72b" providerId="LiveId" clId="{B272414D-B18A-4D81-997D-E20EBAE48599}" dt="2024-12-22T12:25:41.944" v="6860"/>
          <ac:spMkLst>
            <pc:docMk/>
            <pc:sldMk cId="3990924998" sldId="351"/>
            <ac:spMk id="867" creationId="{8AFAF08F-CE55-47CB-8374-AD130CD6B104}"/>
          </ac:spMkLst>
        </pc:spChg>
        <pc:spChg chg="mod">
          <ac:chgData name="Lim Kelvin" userId="624f6ae12bb7b72b" providerId="LiveId" clId="{B272414D-B18A-4D81-997D-E20EBAE48599}" dt="2024-12-22T12:25:41.944" v="6860"/>
          <ac:spMkLst>
            <pc:docMk/>
            <pc:sldMk cId="3990924998" sldId="351"/>
            <ac:spMk id="868" creationId="{A3855A49-265E-4976-BB01-7D8AD19E45A7}"/>
          </ac:spMkLst>
        </pc:spChg>
        <pc:spChg chg="mod">
          <ac:chgData name="Lim Kelvin" userId="624f6ae12bb7b72b" providerId="LiveId" clId="{B272414D-B18A-4D81-997D-E20EBAE48599}" dt="2024-12-22T12:25:41.944" v="6860"/>
          <ac:spMkLst>
            <pc:docMk/>
            <pc:sldMk cId="3990924998" sldId="351"/>
            <ac:spMk id="871" creationId="{15974C7F-9E29-44FB-A820-3698EAF57AAD}"/>
          </ac:spMkLst>
        </pc:spChg>
        <pc:spChg chg="mod">
          <ac:chgData name="Lim Kelvin" userId="624f6ae12bb7b72b" providerId="LiveId" clId="{B272414D-B18A-4D81-997D-E20EBAE48599}" dt="2024-12-22T12:25:41.944" v="6860"/>
          <ac:spMkLst>
            <pc:docMk/>
            <pc:sldMk cId="3990924998" sldId="351"/>
            <ac:spMk id="872" creationId="{1D5BFD26-5811-4A31-B824-F05808D255A9}"/>
          </ac:spMkLst>
        </pc:spChg>
        <pc:spChg chg="mod">
          <ac:chgData name="Lim Kelvin" userId="624f6ae12bb7b72b" providerId="LiveId" clId="{B272414D-B18A-4D81-997D-E20EBAE48599}" dt="2024-12-22T12:25:41.944" v="6860"/>
          <ac:spMkLst>
            <pc:docMk/>
            <pc:sldMk cId="3990924998" sldId="351"/>
            <ac:spMk id="875" creationId="{D30F0B91-F63F-4D50-B1A5-C72B965C274E}"/>
          </ac:spMkLst>
        </pc:spChg>
        <pc:spChg chg="mod">
          <ac:chgData name="Lim Kelvin" userId="624f6ae12bb7b72b" providerId="LiveId" clId="{B272414D-B18A-4D81-997D-E20EBAE48599}" dt="2024-12-22T12:25:41.944" v="6860"/>
          <ac:spMkLst>
            <pc:docMk/>
            <pc:sldMk cId="3990924998" sldId="351"/>
            <ac:spMk id="876" creationId="{57912FF2-A057-43C4-B081-05D72B56971D}"/>
          </ac:spMkLst>
        </pc:spChg>
        <pc:spChg chg="mod">
          <ac:chgData name="Lim Kelvin" userId="624f6ae12bb7b72b" providerId="LiveId" clId="{B272414D-B18A-4D81-997D-E20EBAE48599}" dt="2024-12-22T12:25:41.944" v="6860"/>
          <ac:spMkLst>
            <pc:docMk/>
            <pc:sldMk cId="3990924998" sldId="351"/>
            <ac:spMk id="879" creationId="{21DB4E5E-5BAF-4322-9FBF-AB83DD615322}"/>
          </ac:spMkLst>
        </pc:spChg>
        <pc:spChg chg="mod">
          <ac:chgData name="Lim Kelvin" userId="624f6ae12bb7b72b" providerId="LiveId" clId="{B272414D-B18A-4D81-997D-E20EBAE48599}" dt="2024-12-22T12:25:41.944" v="6860"/>
          <ac:spMkLst>
            <pc:docMk/>
            <pc:sldMk cId="3990924998" sldId="351"/>
            <ac:spMk id="880" creationId="{D2BA6A70-0BBA-42BA-969E-36CCA7B4C725}"/>
          </ac:spMkLst>
        </pc:spChg>
        <pc:spChg chg="mod">
          <ac:chgData name="Lim Kelvin" userId="624f6ae12bb7b72b" providerId="LiveId" clId="{B272414D-B18A-4D81-997D-E20EBAE48599}" dt="2024-12-22T12:25:41.944" v="6860"/>
          <ac:spMkLst>
            <pc:docMk/>
            <pc:sldMk cId="3990924998" sldId="351"/>
            <ac:spMk id="883" creationId="{DF56347F-E5A6-43E6-81AB-55F766B79F70}"/>
          </ac:spMkLst>
        </pc:spChg>
        <pc:spChg chg="mod">
          <ac:chgData name="Lim Kelvin" userId="624f6ae12bb7b72b" providerId="LiveId" clId="{B272414D-B18A-4D81-997D-E20EBAE48599}" dt="2024-12-22T12:25:41.944" v="6860"/>
          <ac:spMkLst>
            <pc:docMk/>
            <pc:sldMk cId="3990924998" sldId="351"/>
            <ac:spMk id="884" creationId="{7E4317CA-9755-4F01-8CE7-06A73C7A600F}"/>
          </ac:spMkLst>
        </pc:spChg>
        <pc:spChg chg="mod">
          <ac:chgData name="Lim Kelvin" userId="624f6ae12bb7b72b" providerId="LiveId" clId="{B272414D-B18A-4D81-997D-E20EBAE48599}" dt="2024-12-22T12:25:41.944" v="6860"/>
          <ac:spMkLst>
            <pc:docMk/>
            <pc:sldMk cId="3990924998" sldId="351"/>
            <ac:spMk id="887" creationId="{1BB764F0-2095-415B-8479-E12A4F484879}"/>
          </ac:spMkLst>
        </pc:spChg>
        <pc:spChg chg="mod">
          <ac:chgData name="Lim Kelvin" userId="624f6ae12bb7b72b" providerId="LiveId" clId="{B272414D-B18A-4D81-997D-E20EBAE48599}" dt="2024-12-22T12:25:41.944" v="6860"/>
          <ac:spMkLst>
            <pc:docMk/>
            <pc:sldMk cId="3990924998" sldId="351"/>
            <ac:spMk id="888" creationId="{D9996711-BDD1-400F-8941-93F39EB2D7BE}"/>
          </ac:spMkLst>
        </pc:spChg>
        <pc:spChg chg="mod">
          <ac:chgData name="Lim Kelvin" userId="624f6ae12bb7b72b" providerId="LiveId" clId="{B272414D-B18A-4D81-997D-E20EBAE48599}" dt="2024-12-22T12:25:41.944" v="6860"/>
          <ac:spMkLst>
            <pc:docMk/>
            <pc:sldMk cId="3990924998" sldId="351"/>
            <ac:spMk id="891" creationId="{B59C39A3-4785-40AE-BBDC-D57C724C2548}"/>
          </ac:spMkLst>
        </pc:spChg>
        <pc:spChg chg="mod">
          <ac:chgData name="Lim Kelvin" userId="624f6ae12bb7b72b" providerId="LiveId" clId="{B272414D-B18A-4D81-997D-E20EBAE48599}" dt="2024-12-22T12:25:41.944" v="6860"/>
          <ac:spMkLst>
            <pc:docMk/>
            <pc:sldMk cId="3990924998" sldId="351"/>
            <ac:spMk id="893" creationId="{DF891DEC-D902-41C3-B38A-EE2D3CD99EE7}"/>
          </ac:spMkLst>
        </pc:spChg>
        <pc:spChg chg="mod">
          <ac:chgData name="Lim Kelvin" userId="624f6ae12bb7b72b" providerId="LiveId" clId="{B272414D-B18A-4D81-997D-E20EBAE48599}" dt="2024-12-22T12:25:41.944" v="6860"/>
          <ac:spMkLst>
            <pc:docMk/>
            <pc:sldMk cId="3990924998" sldId="351"/>
            <ac:spMk id="894" creationId="{EA2B8DAE-A9DE-4159-A44D-A03B1EE32B39}"/>
          </ac:spMkLst>
        </pc:spChg>
        <pc:spChg chg="mod">
          <ac:chgData name="Lim Kelvin" userId="624f6ae12bb7b72b" providerId="LiveId" clId="{B272414D-B18A-4D81-997D-E20EBAE48599}" dt="2024-12-22T12:25:41.944" v="6860"/>
          <ac:spMkLst>
            <pc:docMk/>
            <pc:sldMk cId="3990924998" sldId="351"/>
            <ac:spMk id="895" creationId="{9E57CCA1-E5FA-428F-8325-DECBA82083E9}"/>
          </ac:spMkLst>
        </pc:spChg>
        <pc:grpChg chg="mod">
          <ac:chgData name="Lim Kelvin" userId="624f6ae12bb7b72b" providerId="LiveId" clId="{B272414D-B18A-4D81-997D-E20EBAE48599}" dt="2024-12-22T12:25:10.981" v="6858" actId="165"/>
          <ac:grpSpMkLst>
            <pc:docMk/>
            <pc:sldMk cId="3990924998" sldId="351"/>
            <ac:grpSpMk id="2" creationId="{4DCFD059-CDC9-4484-A021-360FEA5FBB66}"/>
          </ac:grpSpMkLst>
        </pc:grpChg>
        <pc:grpChg chg="mod">
          <ac:chgData name="Lim Kelvin" userId="624f6ae12bb7b72b" providerId="LiveId" clId="{B272414D-B18A-4D81-997D-E20EBAE48599}" dt="2024-12-22T12:25:10.981" v="6858" actId="165"/>
          <ac:grpSpMkLst>
            <pc:docMk/>
            <pc:sldMk cId="3990924998" sldId="351"/>
            <ac:grpSpMk id="5" creationId="{5C972B7F-3970-4C3B-A089-8CABC4A5B0CE}"/>
          </ac:grpSpMkLst>
        </pc:grpChg>
        <pc:grpChg chg="del mod topLvl">
          <ac:chgData name="Lim Kelvin" userId="624f6ae12bb7b72b" providerId="LiveId" clId="{B272414D-B18A-4D81-997D-E20EBAE48599}" dt="2024-12-22T12:25:41.438" v="6859" actId="478"/>
          <ac:grpSpMkLst>
            <pc:docMk/>
            <pc:sldMk cId="3990924998" sldId="351"/>
            <ac:grpSpMk id="6" creationId="{A935FE13-9B2C-47AF-B15F-C25C7620EC86}"/>
          </ac:grpSpMkLst>
        </pc:grpChg>
        <pc:grpChg chg="add del mod">
          <ac:chgData name="Lim Kelvin" userId="624f6ae12bb7b72b" providerId="LiveId" clId="{B272414D-B18A-4D81-997D-E20EBAE48599}" dt="2024-12-22T12:25:10.981" v="6858" actId="165"/>
          <ac:grpSpMkLst>
            <pc:docMk/>
            <pc:sldMk cId="3990924998" sldId="351"/>
            <ac:grpSpMk id="8" creationId="{8ED1B85A-407D-4F07-856C-D59D18B9B766}"/>
          </ac:grpSpMkLst>
        </pc:grpChg>
        <pc:grpChg chg="del">
          <ac:chgData name="Lim Kelvin" userId="624f6ae12bb7b72b" providerId="LiveId" clId="{B272414D-B18A-4D81-997D-E20EBAE48599}" dt="2024-12-22T12:24:03.401" v="6843" actId="478"/>
          <ac:grpSpMkLst>
            <pc:docMk/>
            <pc:sldMk cId="3990924998" sldId="351"/>
            <ac:grpSpMk id="12" creationId="{247C0EEB-A1D4-42A5-B868-F100F2E4DB38}"/>
          </ac:grpSpMkLst>
        </pc:grpChg>
        <pc:grpChg chg="mod">
          <ac:chgData name="Lim Kelvin" userId="624f6ae12bb7b72b" providerId="LiveId" clId="{B272414D-B18A-4D81-997D-E20EBAE48599}" dt="2024-12-22T12:25:10.981" v="6858" actId="165"/>
          <ac:grpSpMkLst>
            <pc:docMk/>
            <pc:sldMk cId="3990924998" sldId="351"/>
            <ac:grpSpMk id="22" creationId="{F05A8129-2C8F-4A1D-BB5A-B779D7BD0601}"/>
          </ac:grpSpMkLst>
        </pc:grpChg>
        <pc:grpChg chg="mod">
          <ac:chgData name="Lim Kelvin" userId="624f6ae12bb7b72b" providerId="LiveId" clId="{B272414D-B18A-4D81-997D-E20EBAE48599}" dt="2024-12-22T12:25:10.981" v="6858" actId="165"/>
          <ac:grpSpMkLst>
            <pc:docMk/>
            <pc:sldMk cId="3990924998" sldId="351"/>
            <ac:grpSpMk id="30" creationId="{CA8936DA-925F-425E-8AD3-CDE179846D6F}"/>
          </ac:grpSpMkLst>
        </pc:grpChg>
        <pc:grpChg chg="mod">
          <ac:chgData name="Lim Kelvin" userId="624f6ae12bb7b72b" providerId="LiveId" clId="{B272414D-B18A-4D81-997D-E20EBAE48599}" dt="2024-12-22T12:25:10.981" v="6858" actId="165"/>
          <ac:grpSpMkLst>
            <pc:docMk/>
            <pc:sldMk cId="3990924998" sldId="351"/>
            <ac:grpSpMk id="34" creationId="{2FD547B4-ACE2-466A-8B69-7AF0CFE6B9B6}"/>
          </ac:grpSpMkLst>
        </pc:grpChg>
        <pc:grpChg chg="mod">
          <ac:chgData name="Lim Kelvin" userId="624f6ae12bb7b72b" providerId="LiveId" clId="{B272414D-B18A-4D81-997D-E20EBAE48599}" dt="2024-12-22T12:25:10.981" v="6858" actId="165"/>
          <ac:grpSpMkLst>
            <pc:docMk/>
            <pc:sldMk cId="3990924998" sldId="351"/>
            <ac:grpSpMk id="37" creationId="{BEA2D22A-0E85-44D6-9D0B-94B05D747592}"/>
          </ac:grpSpMkLst>
        </pc:grpChg>
        <pc:grpChg chg="mod">
          <ac:chgData name="Lim Kelvin" userId="624f6ae12bb7b72b" providerId="LiveId" clId="{B272414D-B18A-4D81-997D-E20EBAE48599}" dt="2024-12-22T12:25:10.981" v="6858" actId="165"/>
          <ac:grpSpMkLst>
            <pc:docMk/>
            <pc:sldMk cId="3990924998" sldId="351"/>
            <ac:grpSpMk id="39" creationId="{BE55F599-7178-4C96-AA64-D6B879BF35CC}"/>
          </ac:grpSpMkLst>
        </pc:grpChg>
        <pc:grpChg chg="mod">
          <ac:chgData name="Lim Kelvin" userId="624f6ae12bb7b72b" providerId="LiveId" clId="{B272414D-B18A-4D81-997D-E20EBAE48599}" dt="2024-12-22T12:25:10.981" v="6858" actId="165"/>
          <ac:grpSpMkLst>
            <pc:docMk/>
            <pc:sldMk cId="3990924998" sldId="351"/>
            <ac:grpSpMk id="42" creationId="{454707F3-909C-452D-9547-BB70BC858859}"/>
          </ac:grpSpMkLst>
        </pc:grpChg>
        <pc:grpChg chg="mod">
          <ac:chgData name="Lim Kelvin" userId="624f6ae12bb7b72b" providerId="LiveId" clId="{B272414D-B18A-4D81-997D-E20EBAE48599}" dt="2024-12-22T12:25:10.981" v="6858" actId="165"/>
          <ac:grpSpMkLst>
            <pc:docMk/>
            <pc:sldMk cId="3990924998" sldId="351"/>
            <ac:grpSpMk id="44" creationId="{2D65ECCF-D338-4814-AFFA-C155B7EF5FED}"/>
          </ac:grpSpMkLst>
        </pc:grpChg>
        <pc:grpChg chg="mod">
          <ac:chgData name="Lim Kelvin" userId="624f6ae12bb7b72b" providerId="LiveId" clId="{B272414D-B18A-4D81-997D-E20EBAE48599}" dt="2024-12-22T12:25:10.981" v="6858" actId="165"/>
          <ac:grpSpMkLst>
            <pc:docMk/>
            <pc:sldMk cId="3990924998" sldId="351"/>
            <ac:grpSpMk id="47" creationId="{D800BD53-AA07-4802-BABB-8061CE7E2831}"/>
          </ac:grpSpMkLst>
        </pc:grpChg>
        <pc:grpChg chg="mod">
          <ac:chgData name="Lim Kelvin" userId="624f6ae12bb7b72b" providerId="LiveId" clId="{B272414D-B18A-4D81-997D-E20EBAE48599}" dt="2024-12-22T12:25:10.981" v="6858" actId="165"/>
          <ac:grpSpMkLst>
            <pc:docMk/>
            <pc:sldMk cId="3990924998" sldId="351"/>
            <ac:grpSpMk id="49" creationId="{9D66A262-C57E-4C8F-B5EF-C067412DF867}"/>
          </ac:grpSpMkLst>
        </pc:grpChg>
        <pc:grpChg chg="mod">
          <ac:chgData name="Lim Kelvin" userId="624f6ae12bb7b72b" providerId="LiveId" clId="{B272414D-B18A-4D81-997D-E20EBAE48599}" dt="2024-12-22T12:25:10.981" v="6858" actId="165"/>
          <ac:grpSpMkLst>
            <pc:docMk/>
            <pc:sldMk cId="3990924998" sldId="351"/>
            <ac:grpSpMk id="52" creationId="{4A0026BF-696B-4E9E-B2CE-E1E49F8736E2}"/>
          </ac:grpSpMkLst>
        </pc:grpChg>
        <pc:grpChg chg="mod">
          <ac:chgData name="Lim Kelvin" userId="624f6ae12bb7b72b" providerId="LiveId" clId="{B272414D-B18A-4D81-997D-E20EBAE48599}" dt="2024-12-22T12:25:10.981" v="6858" actId="165"/>
          <ac:grpSpMkLst>
            <pc:docMk/>
            <pc:sldMk cId="3990924998" sldId="351"/>
            <ac:grpSpMk id="54" creationId="{6337F59F-B832-4D8D-8FC5-86DC71E1688D}"/>
          </ac:grpSpMkLst>
        </pc:grpChg>
        <pc:grpChg chg="mod">
          <ac:chgData name="Lim Kelvin" userId="624f6ae12bb7b72b" providerId="LiveId" clId="{B272414D-B18A-4D81-997D-E20EBAE48599}" dt="2024-12-22T12:25:10.981" v="6858" actId="165"/>
          <ac:grpSpMkLst>
            <pc:docMk/>
            <pc:sldMk cId="3990924998" sldId="351"/>
            <ac:grpSpMk id="57" creationId="{8561F5A9-C316-4304-8EC4-647FDB9CA7B8}"/>
          </ac:grpSpMkLst>
        </pc:grpChg>
        <pc:grpChg chg="mod">
          <ac:chgData name="Lim Kelvin" userId="624f6ae12bb7b72b" providerId="LiveId" clId="{B272414D-B18A-4D81-997D-E20EBAE48599}" dt="2024-12-22T12:25:10.981" v="6858" actId="165"/>
          <ac:grpSpMkLst>
            <pc:docMk/>
            <pc:sldMk cId="3990924998" sldId="351"/>
            <ac:grpSpMk id="59" creationId="{9BD502FB-208A-4B28-94F8-4A0ED53DB591}"/>
          </ac:grpSpMkLst>
        </pc:grpChg>
        <pc:grpChg chg="mod">
          <ac:chgData name="Lim Kelvin" userId="624f6ae12bb7b72b" providerId="LiveId" clId="{B272414D-B18A-4D81-997D-E20EBAE48599}" dt="2024-12-22T12:25:10.981" v="6858" actId="165"/>
          <ac:grpSpMkLst>
            <pc:docMk/>
            <pc:sldMk cId="3990924998" sldId="351"/>
            <ac:grpSpMk id="62" creationId="{8044EBE9-381F-4DEC-8E54-A76699AEDF5A}"/>
          </ac:grpSpMkLst>
        </pc:grpChg>
        <pc:grpChg chg="mod">
          <ac:chgData name="Lim Kelvin" userId="624f6ae12bb7b72b" providerId="LiveId" clId="{B272414D-B18A-4D81-997D-E20EBAE48599}" dt="2024-12-22T12:25:10.981" v="6858" actId="165"/>
          <ac:grpSpMkLst>
            <pc:docMk/>
            <pc:sldMk cId="3990924998" sldId="351"/>
            <ac:grpSpMk id="64" creationId="{0BBA066F-8029-4D01-AB8B-0499F7A31ABF}"/>
          </ac:grpSpMkLst>
        </pc:grpChg>
        <pc:grpChg chg="mod">
          <ac:chgData name="Lim Kelvin" userId="624f6ae12bb7b72b" providerId="LiveId" clId="{B272414D-B18A-4D81-997D-E20EBAE48599}" dt="2024-12-22T12:25:10.981" v="6858" actId="165"/>
          <ac:grpSpMkLst>
            <pc:docMk/>
            <pc:sldMk cId="3990924998" sldId="351"/>
            <ac:grpSpMk id="67" creationId="{70766451-FA85-4B9C-9F0A-715017D4330D}"/>
          </ac:grpSpMkLst>
        </pc:grpChg>
        <pc:grpChg chg="mod">
          <ac:chgData name="Lim Kelvin" userId="624f6ae12bb7b72b" providerId="LiveId" clId="{B272414D-B18A-4D81-997D-E20EBAE48599}" dt="2024-12-22T12:25:10.981" v="6858" actId="165"/>
          <ac:grpSpMkLst>
            <pc:docMk/>
            <pc:sldMk cId="3990924998" sldId="351"/>
            <ac:grpSpMk id="69" creationId="{779AB890-C4D3-4C80-82D6-1D1FDCCCB7E0}"/>
          </ac:grpSpMkLst>
        </pc:grpChg>
        <pc:grpChg chg="mod">
          <ac:chgData name="Lim Kelvin" userId="624f6ae12bb7b72b" providerId="LiveId" clId="{B272414D-B18A-4D81-997D-E20EBAE48599}" dt="2024-12-22T12:25:10.981" v="6858" actId="165"/>
          <ac:grpSpMkLst>
            <pc:docMk/>
            <pc:sldMk cId="3990924998" sldId="351"/>
            <ac:grpSpMk id="72" creationId="{346396C7-1C68-4E45-8B92-8DAAA74EBE1B}"/>
          </ac:grpSpMkLst>
        </pc:grpChg>
        <pc:grpChg chg="mod">
          <ac:chgData name="Lim Kelvin" userId="624f6ae12bb7b72b" providerId="LiveId" clId="{B272414D-B18A-4D81-997D-E20EBAE48599}" dt="2024-12-22T12:25:10.981" v="6858" actId="165"/>
          <ac:grpSpMkLst>
            <pc:docMk/>
            <pc:sldMk cId="3990924998" sldId="351"/>
            <ac:grpSpMk id="74" creationId="{D4540048-3C2C-416F-876D-DD5A8D5E4396}"/>
          </ac:grpSpMkLst>
        </pc:grpChg>
        <pc:grpChg chg="mod">
          <ac:chgData name="Lim Kelvin" userId="624f6ae12bb7b72b" providerId="LiveId" clId="{B272414D-B18A-4D81-997D-E20EBAE48599}" dt="2024-12-22T12:25:10.981" v="6858" actId="165"/>
          <ac:grpSpMkLst>
            <pc:docMk/>
            <pc:sldMk cId="3990924998" sldId="351"/>
            <ac:grpSpMk id="77" creationId="{E9345E42-44DA-4BDC-BDEC-185008952CE6}"/>
          </ac:grpSpMkLst>
        </pc:grpChg>
        <pc:grpChg chg="mod">
          <ac:chgData name="Lim Kelvin" userId="624f6ae12bb7b72b" providerId="LiveId" clId="{B272414D-B18A-4D81-997D-E20EBAE48599}" dt="2024-12-22T12:25:10.981" v="6858" actId="165"/>
          <ac:grpSpMkLst>
            <pc:docMk/>
            <pc:sldMk cId="3990924998" sldId="351"/>
            <ac:grpSpMk id="79" creationId="{4D1201F3-A1E1-408C-9AEE-E5DB1009F6EB}"/>
          </ac:grpSpMkLst>
        </pc:grpChg>
        <pc:grpChg chg="mod">
          <ac:chgData name="Lim Kelvin" userId="624f6ae12bb7b72b" providerId="LiveId" clId="{B272414D-B18A-4D81-997D-E20EBAE48599}" dt="2024-12-22T12:25:10.981" v="6858" actId="165"/>
          <ac:grpSpMkLst>
            <pc:docMk/>
            <pc:sldMk cId="3990924998" sldId="351"/>
            <ac:grpSpMk id="82" creationId="{EA44BB7A-5A7D-4909-8AB6-81F539995151}"/>
          </ac:grpSpMkLst>
        </pc:grpChg>
        <pc:grpChg chg="mod">
          <ac:chgData name="Lim Kelvin" userId="624f6ae12bb7b72b" providerId="LiveId" clId="{B272414D-B18A-4D81-997D-E20EBAE48599}" dt="2024-12-22T12:25:10.981" v="6858" actId="165"/>
          <ac:grpSpMkLst>
            <pc:docMk/>
            <pc:sldMk cId="3990924998" sldId="351"/>
            <ac:grpSpMk id="84" creationId="{5CB52911-DD6D-4F92-B7D6-7EEBDC4E82EE}"/>
          </ac:grpSpMkLst>
        </pc:grpChg>
        <pc:grpChg chg="mod">
          <ac:chgData name="Lim Kelvin" userId="624f6ae12bb7b72b" providerId="LiveId" clId="{B272414D-B18A-4D81-997D-E20EBAE48599}" dt="2024-12-22T12:25:10.981" v="6858" actId="165"/>
          <ac:grpSpMkLst>
            <pc:docMk/>
            <pc:sldMk cId="3990924998" sldId="351"/>
            <ac:grpSpMk id="87" creationId="{D59CB3BB-113B-44F3-8EF3-ACFD3D823A8E}"/>
          </ac:grpSpMkLst>
        </pc:grpChg>
        <pc:grpChg chg="mod">
          <ac:chgData name="Lim Kelvin" userId="624f6ae12bb7b72b" providerId="LiveId" clId="{B272414D-B18A-4D81-997D-E20EBAE48599}" dt="2024-12-22T12:25:10.981" v="6858" actId="165"/>
          <ac:grpSpMkLst>
            <pc:docMk/>
            <pc:sldMk cId="3990924998" sldId="351"/>
            <ac:grpSpMk id="89" creationId="{860EC098-C328-4255-ACB5-A723452E2036}"/>
          </ac:grpSpMkLst>
        </pc:grpChg>
        <pc:grpChg chg="mod">
          <ac:chgData name="Lim Kelvin" userId="624f6ae12bb7b72b" providerId="LiveId" clId="{B272414D-B18A-4D81-997D-E20EBAE48599}" dt="2024-12-22T12:25:10.981" v="6858" actId="165"/>
          <ac:grpSpMkLst>
            <pc:docMk/>
            <pc:sldMk cId="3990924998" sldId="351"/>
            <ac:grpSpMk id="93" creationId="{8D04863F-1CBB-4BC7-BA30-233B918D73FD}"/>
          </ac:grpSpMkLst>
        </pc:grpChg>
        <pc:grpChg chg="mod">
          <ac:chgData name="Lim Kelvin" userId="624f6ae12bb7b72b" providerId="LiveId" clId="{B272414D-B18A-4D81-997D-E20EBAE48599}" dt="2024-12-22T12:25:10.981" v="6858" actId="165"/>
          <ac:grpSpMkLst>
            <pc:docMk/>
            <pc:sldMk cId="3990924998" sldId="351"/>
            <ac:grpSpMk id="95" creationId="{76B2108C-4A60-4B21-954A-EACFC96248D3}"/>
          </ac:grpSpMkLst>
        </pc:grpChg>
        <pc:grpChg chg="mod">
          <ac:chgData name="Lim Kelvin" userId="624f6ae12bb7b72b" providerId="LiveId" clId="{B272414D-B18A-4D81-997D-E20EBAE48599}" dt="2024-12-22T12:25:10.981" v="6858" actId="165"/>
          <ac:grpSpMkLst>
            <pc:docMk/>
            <pc:sldMk cId="3990924998" sldId="351"/>
            <ac:grpSpMk id="98" creationId="{F9528C6A-1D5B-41A7-8BAF-058F526CBF31}"/>
          </ac:grpSpMkLst>
        </pc:grpChg>
        <pc:grpChg chg="mod">
          <ac:chgData name="Lim Kelvin" userId="624f6ae12bb7b72b" providerId="LiveId" clId="{B272414D-B18A-4D81-997D-E20EBAE48599}" dt="2024-12-22T12:25:10.981" v="6858" actId="165"/>
          <ac:grpSpMkLst>
            <pc:docMk/>
            <pc:sldMk cId="3990924998" sldId="351"/>
            <ac:grpSpMk id="100" creationId="{751FC234-57C5-4349-9DBF-33F20680C15C}"/>
          </ac:grpSpMkLst>
        </pc:grpChg>
        <pc:grpChg chg="mod">
          <ac:chgData name="Lim Kelvin" userId="624f6ae12bb7b72b" providerId="LiveId" clId="{B272414D-B18A-4D81-997D-E20EBAE48599}" dt="2024-12-22T12:25:10.981" v="6858" actId="165"/>
          <ac:grpSpMkLst>
            <pc:docMk/>
            <pc:sldMk cId="3990924998" sldId="351"/>
            <ac:grpSpMk id="104" creationId="{EBA89B19-D5C7-44FE-9414-911B8898C6E7}"/>
          </ac:grpSpMkLst>
        </pc:grpChg>
        <pc:grpChg chg="mod">
          <ac:chgData name="Lim Kelvin" userId="624f6ae12bb7b72b" providerId="LiveId" clId="{B272414D-B18A-4D81-997D-E20EBAE48599}" dt="2024-12-22T12:25:10.981" v="6858" actId="165"/>
          <ac:grpSpMkLst>
            <pc:docMk/>
            <pc:sldMk cId="3990924998" sldId="351"/>
            <ac:grpSpMk id="106" creationId="{67667052-F5BA-4F9F-8BE8-2D71BC9FF3E2}"/>
          </ac:grpSpMkLst>
        </pc:grpChg>
        <pc:grpChg chg="mod">
          <ac:chgData name="Lim Kelvin" userId="624f6ae12bb7b72b" providerId="LiveId" clId="{B272414D-B18A-4D81-997D-E20EBAE48599}" dt="2024-12-22T12:25:10.981" v="6858" actId="165"/>
          <ac:grpSpMkLst>
            <pc:docMk/>
            <pc:sldMk cId="3990924998" sldId="351"/>
            <ac:grpSpMk id="110" creationId="{F0EC111A-09E0-4E3B-A1AF-66EB93E38978}"/>
          </ac:grpSpMkLst>
        </pc:grpChg>
        <pc:grpChg chg="mod">
          <ac:chgData name="Lim Kelvin" userId="624f6ae12bb7b72b" providerId="LiveId" clId="{B272414D-B18A-4D81-997D-E20EBAE48599}" dt="2024-12-22T12:25:10.981" v="6858" actId="165"/>
          <ac:grpSpMkLst>
            <pc:docMk/>
            <pc:sldMk cId="3990924998" sldId="351"/>
            <ac:grpSpMk id="112" creationId="{9AA3B830-8D9A-47C5-A396-AAD881040A91}"/>
          </ac:grpSpMkLst>
        </pc:grpChg>
        <pc:grpChg chg="mod">
          <ac:chgData name="Lim Kelvin" userId="624f6ae12bb7b72b" providerId="LiveId" clId="{B272414D-B18A-4D81-997D-E20EBAE48599}" dt="2024-12-22T12:25:10.981" v="6858" actId="165"/>
          <ac:grpSpMkLst>
            <pc:docMk/>
            <pc:sldMk cId="3990924998" sldId="351"/>
            <ac:grpSpMk id="115" creationId="{03D80A56-AA40-411A-8B98-FE9556C64C5A}"/>
          </ac:grpSpMkLst>
        </pc:grpChg>
        <pc:grpChg chg="mod">
          <ac:chgData name="Lim Kelvin" userId="624f6ae12bb7b72b" providerId="LiveId" clId="{B272414D-B18A-4D81-997D-E20EBAE48599}" dt="2024-12-22T12:25:10.981" v="6858" actId="165"/>
          <ac:grpSpMkLst>
            <pc:docMk/>
            <pc:sldMk cId="3990924998" sldId="351"/>
            <ac:grpSpMk id="116" creationId="{3A16488F-EBF5-4893-B663-4EE422E2082D}"/>
          </ac:grpSpMkLst>
        </pc:grpChg>
        <pc:grpChg chg="mod">
          <ac:chgData name="Lim Kelvin" userId="624f6ae12bb7b72b" providerId="LiveId" clId="{B272414D-B18A-4D81-997D-E20EBAE48599}" dt="2024-12-22T12:25:10.981" v="6858" actId="165"/>
          <ac:grpSpMkLst>
            <pc:docMk/>
            <pc:sldMk cId="3990924998" sldId="351"/>
            <ac:grpSpMk id="118" creationId="{A018E277-70BC-4148-A7E5-659437246D0A}"/>
          </ac:grpSpMkLst>
        </pc:grpChg>
        <pc:grpChg chg="mod">
          <ac:chgData name="Lim Kelvin" userId="624f6ae12bb7b72b" providerId="LiveId" clId="{B272414D-B18A-4D81-997D-E20EBAE48599}" dt="2024-12-22T12:25:10.981" v="6858" actId="165"/>
          <ac:grpSpMkLst>
            <pc:docMk/>
            <pc:sldMk cId="3990924998" sldId="351"/>
            <ac:grpSpMk id="121" creationId="{72C2E85E-2947-443A-BC9B-8E730C7EA6B7}"/>
          </ac:grpSpMkLst>
        </pc:grpChg>
        <pc:grpChg chg="mod">
          <ac:chgData name="Lim Kelvin" userId="624f6ae12bb7b72b" providerId="LiveId" clId="{B272414D-B18A-4D81-997D-E20EBAE48599}" dt="2024-12-22T12:25:10.981" v="6858" actId="165"/>
          <ac:grpSpMkLst>
            <pc:docMk/>
            <pc:sldMk cId="3990924998" sldId="351"/>
            <ac:grpSpMk id="123" creationId="{F6F5BEE7-4F66-4A04-B2A0-CC1EBC2D9A19}"/>
          </ac:grpSpMkLst>
        </pc:grpChg>
        <pc:grpChg chg="mod">
          <ac:chgData name="Lim Kelvin" userId="624f6ae12bb7b72b" providerId="LiveId" clId="{B272414D-B18A-4D81-997D-E20EBAE48599}" dt="2024-12-22T12:25:10.981" v="6858" actId="165"/>
          <ac:grpSpMkLst>
            <pc:docMk/>
            <pc:sldMk cId="3990924998" sldId="351"/>
            <ac:grpSpMk id="126" creationId="{8C009BC7-4F3A-4820-94DF-D18896A8E2A3}"/>
          </ac:grpSpMkLst>
        </pc:grpChg>
        <pc:grpChg chg="mod">
          <ac:chgData name="Lim Kelvin" userId="624f6ae12bb7b72b" providerId="LiveId" clId="{B272414D-B18A-4D81-997D-E20EBAE48599}" dt="2024-12-22T12:25:10.981" v="6858" actId="165"/>
          <ac:grpSpMkLst>
            <pc:docMk/>
            <pc:sldMk cId="3990924998" sldId="351"/>
            <ac:grpSpMk id="128" creationId="{D76BE6AA-C1C2-408A-8B42-20CCBA107EF2}"/>
          </ac:grpSpMkLst>
        </pc:grpChg>
        <pc:grpChg chg="mod">
          <ac:chgData name="Lim Kelvin" userId="624f6ae12bb7b72b" providerId="LiveId" clId="{B272414D-B18A-4D81-997D-E20EBAE48599}" dt="2024-12-22T12:25:10.981" v="6858" actId="165"/>
          <ac:grpSpMkLst>
            <pc:docMk/>
            <pc:sldMk cId="3990924998" sldId="351"/>
            <ac:grpSpMk id="132" creationId="{7A9CA48E-E45A-4EEE-9036-6633E9A5A408}"/>
          </ac:grpSpMkLst>
        </pc:grpChg>
        <pc:grpChg chg="mod">
          <ac:chgData name="Lim Kelvin" userId="624f6ae12bb7b72b" providerId="LiveId" clId="{B272414D-B18A-4D81-997D-E20EBAE48599}" dt="2024-12-22T12:25:10.981" v="6858" actId="165"/>
          <ac:grpSpMkLst>
            <pc:docMk/>
            <pc:sldMk cId="3990924998" sldId="351"/>
            <ac:grpSpMk id="135" creationId="{1F099D87-8847-4CB7-84A2-97014CD75C92}"/>
          </ac:grpSpMkLst>
        </pc:grpChg>
        <pc:grpChg chg="mod">
          <ac:chgData name="Lim Kelvin" userId="624f6ae12bb7b72b" providerId="LiveId" clId="{B272414D-B18A-4D81-997D-E20EBAE48599}" dt="2024-12-22T12:25:10.981" v="6858" actId="165"/>
          <ac:grpSpMkLst>
            <pc:docMk/>
            <pc:sldMk cId="3990924998" sldId="351"/>
            <ac:grpSpMk id="137" creationId="{0AFA52A9-7130-4810-9370-BD90E651F91B}"/>
          </ac:grpSpMkLst>
        </pc:grpChg>
        <pc:grpChg chg="mod">
          <ac:chgData name="Lim Kelvin" userId="624f6ae12bb7b72b" providerId="LiveId" clId="{B272414D-B18A-4D81-997D-E20EBAE48599}" dt="2024-12-22T12:25:10.981" v="6858" actId="165"/>
          <ac:grpSpMkLst>
            <pc:docMk/>
            <pc:sldMk cId="3990924998" sldId="351"/>
            <ac:grpSpMk id="140" creationId="{97FFF48B-60BE-4E26-82D0-A5FFDEFE8271}"/>
          </ac:grpSpMkLst>
        </pc:grpChg>
        <pc:grpChg chg="mod">
          <ac:chgData name="Lim Kelvin" userId="624f6ae12bb7b72b" providerId="LiveId" clId="{B272414D-B18A-4D81-997D-E20EBAE48599}" dt="2024-12-22T12:25:10.981" v="6858" actId="165"/>
          <ac:grpSpMkLst>
            <pc:docMk/>
            <pc:sldMk cId="3990924998" sldId="351"/>
            <ac:grpSpMk id="142" creationId="{62B3C29B-6934-4291-8D62-8CC650C0764F}"/>
          </ac:grpSpMkLst>
        </pc:grpChg>
        <pc:grpChg chg="mod topLvl">
          <ac:chgData name="Lim Kelvin" userId="624f6ae12bb7b72b" providerId="LiveId" clId="{B272414D-B18A-4D81-997D-E20EBAE48599}" dt="2024-12-22T12:25:10.981" v="6858" actId="165"/>
          <ac:grpSpMkLst>
            <pc:docMk/>
            <pc:sldMk cId="3990924998" sldId="351"/>
            <ac:grpSpMk id="145" creationId="{C1505391-9C12-4658-A640-3B23BAF6C595}"/>
          </ac:grpSpMkLst>
        </pc:grpChg>
        <pc:grpChg chg="mod">
          <ac:chgData name="Lim Kelvin" userId="624f6ae12bb7b72b" providerId="LiveId" clId="{B272414D-B18A-4D81-997D-E20EBAE48599}" dt="2024-12-22T12:25:10.981" v="6858" actId="165"/>
          <ac:grpSpMkLst>
            <pc:docMk/>
            <pc:sldMk cId="3990924998" sldId="351"/>
            <ac:grpSpMk id="146" creationId="{D7F72118-948E-487D-A3E6-D504F3567578}"/>
          </ac:grpSpMkLst>
        </pc:grpChg>
        <pc:grpChg chg="mod">
          <ac:chgData name="Lim Kelvin" userId="624f6ae12bb7b72b" providerId="LiveId" clId="{B272414D-B18A-4D81-997D-E20EBAE48599}" dt="2024-12-22T12:25:10.981" v="6858" actId="165"/>
          <ac:grpSpMkLst>
            <pc:docMk/>
            <pc:sldMk cId="3990924998" sldId="351"/>
            <ac:grpSpMk id="147" creationId="{A54634BD-4AF5-4FF3-A1E1-5DDA8FC73E40}"/>
          </ac:grpSpMkLst>
        </pc:grpChg>
        <pc:grpChg chg="mod">
          <ac:chgData name="Lim Kelvin" userId="624f6ae12bb7b72b" providerId="LiveId" clId="{B272414D-B18A-4D81-997D-E20EBAE48599}" dt="2024-12-22T12:25:10.981" v="6858" actId="165"/>
          <ac:grpSpMkLst>
            <pc:docMk/>
            <pc:sldMk cId="3990924998" sldId="351"/>
            <ac:grpSpMk id="148" creationId="{00F7B90B-1863-4673-93AA-8829552E50D5}"/>
          </ac:grpSpMkLst>
        </pc:grpChg>
        <pc:grpChg chg="mod">
          <ac:chgData name="Lim Kelvin" userId="624f6ae12bb7b72b" providerId="LiveId" clId="{B272414D-B18A-4D81-997D-E20EBAE48599}" dt="2024-12-22T12:25:10.981" v="6858" actId="165"/>
          <ac:grpSpMkLst>
            <pc:docMk/>
            <pc:sldMk cId="3990924998" sldId="351"/>
            <ac:grpSpMk id="149" creationId="{4BD6870D-5507-44F7-930E-F4D4E7166E94}"/>
          </ac:grpSpMkLst>
        </pc:grpChg>
        <pc:grpChg chg="mod">
          <ac:chgData name="Lim Kelvin" userId="624f6ae12bb7b72b" providerId="LiveId" clId="{B272414D-B18A-4D81-997D-E20EBAE48599}" dt="2024-12-22T12:25:10.981" v="6858" actId="165"/>
          <ac:grpSpMkLst>
            <pc:docMk/>
            <pc:sldMk cId="3990924998" sldId="351"/>
            <ac:grpSpMk id="150" creationId="{88D2302B-8E8D-4ED3-BDE0-0B6C64819A9D}"/>
          </ac:grpSpMkLst>
        </pc:grpChg>
        <pc:grpChg chg="mod">
          <ac:chgData name="Lim Kelvin" userId="624f6ae12bb7b72b" providerId="LiveId" clId="{B272414D-B18A-4D81-997D-E20EBAE48599}" dt="2024-12-22T12:25:10.981" v="6858" actId="165"/>
          <ac:grpSpMkLst>
            <pc:docMk/>
            <pc:sldMk cId="3990924998" sldId="351"/>
            <ac:grpSpMk id="151" creationId="{E25D0D93-14FC-459C-9B22-A1DD6B27C273}"/>
          </ac:grpSpMkLst>
        </pc:grpChg>
        <pc:grpChg chg="mod">
          <ac:chgData name="Lim Kelvin" userId="624f6ae12bb7b72b" providerId="LiveId" clId="{B272414D-B18A-4D81-997D-E20EBAE48599}" dt="2024-12-22T12:25:10.981" v="6858" actId="165"/>
          <ac:grpSpMkLst>
            <pc:docMk/>
            <pc:sldMk cId="3990924998" sldId="351"/>
            <ac:grpSpMk id="152" creationId="{EA5326D3-3C88-48E2-8C8D-F3AFA93345C1}"/>
          </ac:grpSpMkLst>
        </pc:grpChg>
        <pc:grpChg chg="mod">
          <ac:chgData name="Lim Kelvin" userId="624f6ae12bb7b72b" providerId="LiveId" clId="{B272414D-B18A-4D81-997D-E20EBAE48599}" dt="2024-12-22T12:25:10.981" v="6858" actId="165"/>
          <ac:grpSpMkLst>
            <pc:docMk/>
            <pc:sldMk cId="3990924998" sldId="351"/>
            <ac:grpSpMk id="153" creationId="{B66D9531-BC83-4F48-A941-810245212088}"/>
          </ac:grpSpMkLst>
        </pc:grpChg>
        <pc:grpChg chg="mod">
          <ac:chgData name="Lim Kelvin" userId="624f6ae12bb7b72b" providerId="LiveId" clId="{B272414D-B18A-4D81-997D-E20EBAE48599}" dt="2024-12-22T12:25:10.981" v="6858" actId="165"/>
          <ac:grpSpMkLst>
            <pc:docMk/>
            <pc:sldMk cId="3990924998" sldId="351"/>
            <ac:grpSpMk id="154" creationId="{3EE01934-DF18-49FE-8B8F-C003A224EADD}"/>
          </ac:grpSpMkLst>
        </pc:grpChg>
        <pc:grpChg chg="mod">
          <ac:chgData name="Lim Kelvin" userId="624f6ae12bb7b72b" providerId="LiveId" clId="{B272414D-B18A-4D81-997D-E20EBAE48599}" dt="2024-12-22T12:25:10.981" v="6858" actId="165"/>
          <ac:grpSpMkLst>
            <pc:docMk/>
            <pc:sldMk cId="3990924998" sldId="351"/>
            <ac:grpSpMk id="155" creationId="{F7FAB0EF-6E3E-4C84-A05B-DFAD374398B2}"/>
          </ac:grpSpMkLst>
        </pc:grpChg>
        <pc:grpChg chg="mod">
          <ac:chgData name="Lim Kelvin" userId="624f6ae12bb7b72b" providerId="LiveId" clId="{B272414D-B18A-4D81-997D-E20EBAE48599}" dt="2024-12-22T12:25:10.981" v="6858" actId="165"/>
          <ac:grpSpMkLst>
            <pc:docMk/>
            <pc:sldMk cId="3990924998" sldId="351"/>
            <ac:grpSpMk id="156" creationId="{8BC0F682-FDBB-48DA-A390-6E8708B1BE8C}"/>
          </ac:grpSpMkLst>
        </pc:grpChg>
        <pc:grpChg chg="mod">
          <ac:chgData name="Lim Kelvin" userId="624f6ae12bb7b72b" providerId="LiveId" clId="{B272414D-B18A-4D81-997D-E20EBAE48599}" dt="2024-12-22T12:25:10.981" v="6858" actId="165"/>
          <ac:grpSpMkLst>
            <pc:docMk/>
            <pc:sldMk cId="3990924998" sldId="351"/>
            <ac:grpSpMk id="157" creationId="{D52662BC-5576-45AD-8631-E4651A68237B}"/>
          </ac:grpSpMkLst>
        </pc:grpChg>
        <pc:grpChg chg="mod">
          <ac:chgData name="Lim Kelvin" userId="624f6ae12bb7b72b" providerId="LiveId" clId="{B272414D-B18A-4D81-997D-E20EBAE48599}" dt="2024-12-22T12:25:10.981" v="6858" actId="165"/>
          <ac:grpSpMkLst>
            <pc:docMk/>
            <pc:sldMk cId="3990924998" sldId="351"/>
            <ac:grpSpMk id="158" creationId="{FB81A210-33CE-4BCC-8007-BC4526687203}"/>
          </ac:grpSpMkLst>
        </pc:grpChg>
        <pc:grpChg chg="mod">
          <ac:chgData name="Lim Kelvin" userId="624f6ae12bb7b72b" providerId="LiveId" clId="{B272414D-B18A-4D81-997D-E20EBAE48599}" dt="2024-12-22T12:25:10.981" v="6858" actId="165"/>
          <ac:grpSpMkLst>
            <pc:docMk/>
            <pc:sldMk cId="3990924998" sldId="351"/>
            <ac:grpSpMk id="159" creationId="{DA808AB2-BEBF-44D8-B24C-E24492D89290}"/>
          </ac:grpSpMkLst>
        </pc:grpChg>
        <pc:grpChg chg="mod">
          <ac:chgData name="Lim Kelvin" userId="624f6ae12bb7b72b" providerId="LiveId" clId="{B272414D-B18A-4D81-997D-E20EBAE48599}" dt="2024-12-22T12:25:10.981" v="6858" actId="165"/>
          <ac:grpSpMkLst>
            <pc:docMk/>
            <pc:sldMk cId="3990924998" sldId="351"/>
            <ac:grpSpMk id="160" creationId="{44D32F08-3737-42B0-BE64-6D8F0840CE3E}"/>
          </ac:grpSpMkLst>
        </pc:grpChg>
        <pc:grpChg chg="mod">
          <ac:chgData name="Lim Kelvin" userId="624f6ae12bb7b72b" providerId="LiveId" clId="{B272414D-B18A-4D81-997D-E20EBAE48599}" dt="2024-12-22T12:25:10.981" v="6858" actId="165"/>
          <ac:grpSpMkLst>
            <pc:docMk/>
            <pc:sldMk cId="3990924998" sldId="351"/>
            <ac:grpSpMk id="161" creationId="{BCD8FC28-928E-4B97-BE49-0951DFBA5CA1}"/>
          </ac:grpSpMkLst>
        </pc:grpChg>
        <pc:grpChg chg="mod">
          <ac:chgData name="Lim Kelvin" userId="624f6ae12bb7b72b" providerId="LiveId" clId="{B272414D-B18A-4D81-997D-E20EBAE48599}" dt="2024-12-22T12:25:10.981" v="6858" actId="165"/>
          <ac:grpSpMkLst>
            <pc:docMk/>
            <pc:sldMk cId="3990924998" sldId="351"/>
            <ac:grpSpMk id="162" creationId="{33E22FC2-0ABB-4C7C-8D15-AC033D9D4C29}"/>
          </ac:grpSpMkLst>
        </pc:grpChg>
        <pc:grpChg chg="mod">
          <ac:chgData name="Lim Kelvin" userId="624f6ae12bb7b72b" providerId="LiveId" clId="{B272414D-B18A-4D81-997D-E20EBAE48599}" dt="2024-12-22T12:25:10.981" v="6858" actId="165"/>
          <ac:grpSpMkLst>
            <pc:docMk/>
            <pc:sldMk cId="3990924998" sldId="351"/>
            <ac:grpSpMk id="163" creationId="{18D505DF-7C44-46F5-B5E3-119AD7110B1C}"/>
          </ac:grpSpMkLst>
        </pc:grpChg>
        <pc:grpChg chg="mod">
          <ac:chgData name="Lim Kelvin" userId="624f6ae12bb7b72b" providerId="LiveId" clId="{B272414D-B18A-4D81-997D-E20EBAE48599}" dt="2024-12-22T12:25:10.981" v="6858" actId="165"/>
          <ac:grpSpMkLst>
            <pc:docMk/>
            <pc:sldMk cId="3990924998" sldId="351"/>
            <ac:grpSpMk id="165" creationId="{52FE19DE-69E6-4C7E-B42D-FFFFD89771ED}"/>
          </ac:grpSpMkLst>
        </pc:grpChg>
        <pc:grpChg chg="mod">
          <ac:chgData name="Lim Kelvin" userId="624f6ae12bb7b72b" providerId="LiveId" clId="{B272414D-B18A-4D81-997D-E20EBAE48599}" dt="2024-12-22T12:25:10.981" v="6858" actId="165"/>
          <ac:grpSpMkLst>
            <pc:docMk/>
            <pc:sldMk cId="3990924998" sldId="351"/>
            <ac:grpSpMk id="169" creationId="{32207418-6B69-453A-8B21-072C8D6BFB7F}"/>
          </ac:grpSpMkLst>
        </pc:grpChg>
        <pc:grpChg chg="mod">
          <ac:chgData name="Lim Kelvin" userId="624f6ae12bb7b72b" providerId="LiveId" clId="{B272414D-B18A-4D81-997D-E20EBAE48599}" dt="2024-12-22T12:25:10.981" v="6858" actId="165"/>
          <ac:grpSpMkLst>
            <pc:docMk/>
            <pc:sldMk cId="3990924998" sldId="351"/>
            <ac:grpSpMk id="173" creationId="{A376CF0C-F7FB-4EE5-A609-3CA88F43B94D}"/>
          </ac:grpSpMkLst>
        </pc:grpChg>
        <pc:grpChg chg="mod">
          <ac:chgData name="Lim Kelvin" userId="624f6ae12bb7b72b" providerId="LiveId" clId="{B272414D-B18A-4D81-997D-E20EBAE48599}" dt="2024-12-22T12:25:10.981" v="6858" actId="165"/>
          <ac:grpSpMkLst>
            <pc:docMk/>
            <pc:sldMk cId="3990924998" sldId="351"/>
            <ac:grpSpMk id="177" creationId="{2392E1DD-0AA0-4E70-B4E7-7C3AA1CFE8CF}"/>
          </ac:grpSpMkLst>
        </pc:grpChg>
        <pc:grpChg chg="mod">
          <ac:chgData name="Lim Kelvin" userId="624f6ae12bb7b72b" providerId="LiveId" clId="{B272414D-B18A-4D81-997D-E20EBAE48599}" dt="2024-12-22T12:25:10.981" v="6858" actId="165"/>
          <ac:grpSpMkLst>
            <pc:docMk/>
            <pc:sldMk cId="3990924998" sldId="351"/>
            <ac:grpSpMk id="181" creationId="{F103FA1A-AC41-46AA-BD55-5860C59B0069}"/>
          </ac:grpSpMkLst>
        </pc:grpChg>
        <pc:grpChg chg="mod">
          <ac:chgData name="Lim Kelvin" userId="624f6ae12bb7b72b" providerId="LiveId" clId="{B272414D-B18A-4D81-997D-E20EBAE48599}" dt="2024-12-22T12:25:10.981" v="6858" actId="165"/>
          <ac:grpSpMkLst>
            <pc:docMk/>
            <pc:sldMk cId="3990924998" sldId="351"/>
            <ac:grpSpMk id="185" creationId="{25DECF9D-E1D0-43EB-87FA-87D6FE0A7672}"/>
          </ac:grpSpMkLst>
        </pc:grpChg>
        <pc:grpChg chg="mod">
          <ac:chgData name="Lim Kelvin" userId="624f6ae12bb7b72b" providerId="LiveId" clId="{B272414D-B18A-4D81-997D-E20EBAE48599}" dt="2024-12-22T12:25:10.981" v="6858" actId="165"/>
          <ac:grpSpMkLst>
            <pc:docMk/>
            <pc:sldMk cId="3990924998" sldId="351"/>
            <ac:grpSpMk id="189" creationId="{012427F7-5956-4EC6-B3B1-5BF8A2476306}"/>
          </ac:grpSpMkLst>
        </pc:grpChg>
        <pc:grpChg chg="mod">
          <ac:chgData name="Lim Kelvin" userId="624f6ae12bb7b72b" providerId="LiveId" clId="{B272414D-B18A-4D81-997D-E20EBAE48599}" dt="2024-12-22T12:25:10.981" v="6858" actId="165"/>
          <ac:grpSpMkLst>
            <pc:docMk/>
            <pc:sldMk cId="3990924998" sldId="351"/>
            <ac:grpSpMk id="193" creationId="{7B5C1B23-E257-44A4-BB61-D8604BC0F811}"/>
          </ac:grpSpMkLst>
        </pc:grpChg>
        <pc:grpChg chg="mod">
          <ac:chgData name="Lim Kelvin" userId="624f6ae12bb7b72b" providerId="LiveId" clId="{B272414D-B18A-4D81-997D-E20EBAE48599}" dt="2024-12-22T12:25:10.981" v="6858" actId="165"/>
          <ac:grpSpMkLst>
            <pc:docMk/>
            <pc:sldMk cId="3990924998" sldId="351"/>
            <ac:grpSpMk id="197" creationId="{A95A9BDB-0A2C-49D5-A9E7-9C33793720AE}"/>
          </ac:grpSpMkLst>
        </pc:grpChg>
        <pc:grpChg chg="mod">
          <ac:chgData name="Lim Kelvin" userId="624f6ae12bb7b72b" providerId="LiveId" clId="{B272414D-B18A-4D81-997D-E20EBAE48599}" dt="2024-12-22T12:25:10.981" v="6858" actId="165"/>
          <ac:grpSpMkLst>
            <pc:docMk/>
            <pc:sldMk cId="3990924998" sldId="351"/>
            <ac:grpSpMk id="201" creationId="{8B724A64-8D6C-4DC1-AA3F-B25C1DB242D4}"/>
          </ac:grpSpMkLst>
        </pc:grpChg>
        <pc:grpChg chg="mod">
          <ac:chgData name="Lim Kelvin" userId="624f6ae12bb7b72b" providerId="LiveId" clId="{B272414D-B18A-4D81-997D-E20EBAE48599}" dt="2024-12-22T12:25:10.981" v="6858" actId="165"/>
          <ac:grpSpMkLst>
            <pc:docMk/>
            <pc:sldMk cId="3990924998" sldId="351"/>
            <ac:grpSpMk id="205" creationId="{D009C785-03BC-4BCC-8D8E-C2A8F3225A4A}"/>
          </ac:grpSpMkLst>
        </pc:grpChg>
        <pc:grpChg chg="mod">
          <ac:chgData name="Lim Kelvin" userId="624f6ae12bb7b72b" providerId="LiveId" clId="{B272414D-B18A-4D81-997D-E20EBAE48599}" dt="2024-12-22T12:25:10.981" v="6858" actId="165"/>
          <ac:grpSpMkLst>
            <pc:docMk/>
            <pc:sldMk cId="3990924998" sldId="351"/>
            <ac:grpSpMk id="209" creationId="{0CFD7FAC-E54F-47E3-8D95-ABC5DA7212FE}"/>
          </ac:grpSpMkLst>
        </pc:grpChg>
        <pc:grpChg chg="mod">
          <ac:chgData name="Lim Kelvin" userId="624f6ae12bb7b72b" providerId="LiveId" clId="{B272414D-B18A-4D81-997D-E20EBAE48599}" dt="2024-12-22T12:25:10.981" v="6858" actId="165"/>
          <ac:grpSpMkLst>
            <pc:docMk/>
            <pc:sldMk cId="3990924998" sldId="351"/>
            <ac:grpSpMk id="213" creationId="{876FF9F1-1CA2-4E35-913B-4C8064600BBC}"/>
          </ac:grpSpMkLst>
        </pc:grpChg>
        <pc:grpChg chg="mod">
          <ac:chgData name="Lim Kelvin" userId="624f6ae12bb7b72b" providerId="LiveId" clId="{B272414D-B18A-4D81-997D-E20EBAE48599}" dt="2024-12-22T12:25:10.981" v="6858" actId="165"/>
          <ac:grpSpMkLst>
            <pc:docMk/>
            <pc:sldMk cId="3990924998" sldId="351"/>
            <ac:grpSpMk id="217" creationId="{533D49DB-607C-4A43-8A3D-1586BB59E134}"/>
          </ac:grpSpMkLst>
        </pc:grpChg>
        <pc:grpChg chg="mod">
          <ac:chgData name="Lim Kelvin" userId="624f6ae12bb7b72b" providerId="LiveId" clId="{B272414D-B18A-4D81-997D-E20EBAE48599}" dt="2024-12-22T12:25:10.981" v="6858" actId="165"/>
          <ac:grpSpMkLst>
            <pc:docMk/>
            <pc:sldMk cId="3990924998" sldId="351"/>
            <ac:grpSpMk id="221" creationId="{1C9DED92-B78C-4C26-88F1-BA889325F850}"/>
          </ac:grpSpMkLst>
        </pc:grpChg>
        <pc:grpChg chg="mod">
          <ac:chgData name="Lim Kelvin" userId="624f6ae12bb7b72b" providerId="LiveId" clId="{B272414D-B18A-4D81-997D-E20EBAE48599}" dt="2024-12-22T12:25:10.981" v="6858" actId="165"/>
          <ac:grpSpMkLst>
            <pc:docMk/>
            <pc:sldMk cId="3990924998" sldId="351"/>
            <ac:grpSpMk id="225" creationId="{361F4546-2985-417C-8825-5DDB4F063EB2}"/>
          </ac:grpSpMkLst>
        </pc:grpChg>
        <pc:grpChg chg="mod">
          <ac:chgData name="Lim Kelvin" userId="624f6ae12bb7b72b" providerId="LiveId" clId="{B272414D-B18A-4D81-997D-E20EBAE48599}" dt="2024-12-22T12:25:10.981" v="6858" actId="165"/>
          <ac:grpSpMkLst>
            <pc:docMk/>
            <pc:sldMk cId="3990924998" sldId="351"/>
            <ac:grpSpMk id="229" creationId="{B5FF22D1-2DF3-42E6-8F9D-7A979504923C}"/>
          </ac:grpSpMkLst>
        </pc:grpChg>
        <pc:grpChg chg="mod">
          <ac:chgData name="Lim Kelvin" userId="624f6ae12bb7b72b" providerId="LiveId" clId="{B272414D-B18A-4D81-997D-E20EBAE48599}" dt="2024-12-22T12:25:10.981" v="6858" actId="165"/>
          <ac:grpSpMkLst>
            <pc:docMk/>
            <pc:sldMk cId="3990924998" sldId="351"/>
            <ac:grpSpMk id="233" creationId="{3DA426AE-8DF7-4AA6-9FFE-92C5EB69327F}"/>
          </ac:grpSpMkLst>
        </pc:grpChg>
        <pc:grpChg chg="mod topLvl">
          <ac:chgData name="Lim Kelvin" userId="624f6ae12bb7b72b" providerId="LiveId" clId="{B272414D-B18A-4D81-997D-E20EBAE48599}" dt="2024-12-22T12:25:10.981" v="6858" actId="165"/>
          <ac:grpSpMkLst>
            <pc:docMk/>
            <pc:sldMk cId="3990924998" sldId="351"/>
            <ac:grpSpMk id="327" creationId="{0719478A-9A9A-4637-A06C-9F9F3DA9AC8E}"/>
          </ac:grpSpMkLst>
        </pc:grpChg>
        <pc:grpChg chg="del">
          <ac:chgData name="Lim Kelvin" userId="624f6ae12bb7b72b" providerId="LiveId" clId="{B272414D-B18A-4D81-997D-E20EBAE48599}" dt="2024-12-22T12:23:15.782" v="6839" actId="478"/>
          <ac:grpSpMkLst>
            <pc:docMk/>
            <pc:sldMk cId="3990924998" sldId="351"/>
            <ac:grpSpMk id="331" creationId="{1BE61D93-9940-444B-B8BD-CDB17257034A}"/>
          </ac:grpSpMkLst>
        </pc:grpChg>
        <pc:grpChg chg="mod">
          <ac:chgData name="Lim Kelvin" userId="624f6ae12bb7b72b" providerId="LiveId" clId="{B272414D-B18A-4D81-997D-E20EBAE48599}" dt="2024-12-22T12:25:10.981" v="6858" actId="165"/>
          <ac:grpSpMkLst>
            <pc:docMk/>
            <pc:sldMk cId="3990924998" sldId="351"/>
            <ac:grpSpMk id="333" creationId="{2EC82998-453B-4299-A450-6F89772B20E4}"/>
          </ac:grpSpMkLst>
        </pc:grpChg>
        <pc:grpChg chg="mod">
          <ac:chgData name="Lim Kelvin" userId="624f6ae12bb7b72b" providerId="LiveId" clId="{B272414D-B18A-4D81-997D-E20EBAE48599}" dt="2024-12-22T12:25:10.981" v="6858" actId="165"/>
          <ac:grpSpMkLst>
            <pc:docMk/>
            <pc:sldMk cId="3990924998" sldId="351"/>
            <ac:grpSpMk id="334" creationId="{58F739D5-E25A-4A15-BA0C-4679ABF5B6F5}"/>
          </ac:grpSpMkLst>
        </pc:grpChg>
        <pc:grpChg chg="mod">
          <ac:chgData name="Lim Kelvin" userId="624f6ae12bb7b72b" providerId="LiveId" clId="{B272414D-B18A-4D81-997D-E20EBAE48599}" dt="2024-12-22T12:25:10.981" v="6858" actId="165"/>
          <ac:grpSpMkLst>
            <pc:docMk/>
            <pc:sldMk cId="3990924998" sldId="351"/>
            <ac:grpSpMk id="335" creationId="{B4F7725A-C1EC-4B16-8340-23194C76DCCC}"/>
          </ac:grpSpMkLst>
        </pc:grpChg>
        <pc:grpChg chg="mod">
          <ac:chgData name="Lim Kelvin" userId="624f6ae12bb7b72b" providerId="LiveId" clId="{B272414D-B18A-4D81-997D-E20EBAE48599}" dt="2024-12-22T12:25:10.981" v="6858" actId="165"/>
          <ac:grpSpMkLst>
            <pc:docMk/>
            <pc:sldMk cId="3990924998" sldId="351"/>
            <ac:grpSpMk id="336" creationId="{4F5E9830-B352-4F94-93B1-F3D11AB12AF4}"/>
          </ac:grpSpMkLst>
        </pc:grpChg>
        <pc:grpChg chg="mod">
          <ac:chgData name="Lim Kelvin" userId="624f6ae12bb7b72b" providerId="LiveId" clId="{B272414D-B18A-4D81-997D-E20EBAE48599}" dt="2024-12-22T12:25:10.981" v="6858" actId="165"/>
          <ac:grpSpMkLst>
            <pc:docMk/>
            <pc:sldMk cId="3990924998" sldId="351"/>
            <ac:grpSpMk id="337" creationId="{E6AC6B89-6001-4A97-B9E0-A7E2C22D3400}"/>
          </ac:grpSpMkLst>
        </pc:grpChg>
        <pc:grpChg chg="mod">
          <ac:chgData name="Lim Kelvin" userId="624f6ae12bb7b72b" providerId="LiveId" clId="{B272414D-B18A-4D81-997D-E20EBAE48599}" dt="2024-12-22T12:25:10.981" v="6858" actId="165"/>
          <ac:grpSpMkLst>
            <pc:docMk/>
            <pc:sldMk cId="3990924998" sldId="351"/>
            <ac:grpSpMk id="338" creationId="{1308BECC-0F7D-43B0-8439-F312A8928917}"/>
          </ac:grpSpMkLst>
        </pc:grpChg>
        <pc:grpChg chg="mod">
          <ac:chgData name="Lim Kelvin" userId="624f6ae12bb7b72b" providerId="LiveId" clId="{B272414D-B18A-4D81-997D-E20EBAE48599}" dt="2024-12-22T12:25:10.981" v="6858" actId="165"/>
          <ac:grpSpMkLst>
            <pc:docMk/>
            <pc:sldMk cId="3990924998" sldId="351"/>
            <ac:grpSpMk id="339" creationId="{CF6D7AAC-D3E7-4184-9EB1-27982A02BC2C}"/>
          </ac:grpSpMkLst>
        </pc:grpChg>
        <pc:grpChg chg="mod">
          <ac:chgData name="Lim Kelvin" userId="624f6ae12bb7b72b" providerId="LiveId" clId="{B272414D-B18A-4D81-997D-E20EBAE48599}" dt="2024-12-22T12:25:10.981" v="6858" actId="165"/>
          <ac:grpSpMkLst>
            <pc:docMk/>
            <pc:sldMk cId="3990924998" sldId="351"/>
            <ac:grpSpMk id="340" creationId="{069EB611-0E55-4655-A07D-30E6536897CB}"/>
          </ac:grpSpMkLst>
        </pc:grpChg>
        <pc:grpChg chg="mod">
          <ac:chgData name="Lim Kelvin" userId="624f6ae12bb7b72b" providerId="LiveId" clId="{B272414D-B18A-4D81-997D-E20EBAE48599}" dt="2024-12-22T12:25:10.981" v="6858" actId="165"/>
          <ac:grpSpMkLst>
            <pc:docMk/>
            <pc:sldMk cId="3990924998" sldId="351"/>
            <ac:grpSpMk id="341" creationId="{5DA51EEF-BC10-4815-B832-D79DE064FBEC}"/>
          </ac:grpSpMkLst>
        </pc:grpChg>
        <pc:grpChg chg="mod">
          <ac:chgData name="Lim Kelvin" userId="624f6ae12bb7b72b" providerId="LiveId" clId="{B272414D-B18A-4D81-997D-E20EBAE48599}" dt="2024-12-22T12:25:10.981" v="6858" actId="165"/>
          <ac:grpSpMkLst>
            <pc:docMk/>
            <pc:sldMk cId="3990924998" sldId="351"/>
            <ac:grpSpMk id="342" creationId="{184B88B3-0BEB-4BEF-AF79-02E94F36FE9C}"/>
          </ac:grpSpMkLst>
        </pc:grpChg>
        <pc:grpChg chg="mod">
          <ac:chgData name="Lim Kelvin" userId="624f6ae12bb7b72b" providerId="LiveId" clId="{B272414D-B18A-4D81-997D-E20EBAE48599}" dt="2024-12-22T12:25:10.981" v="6858" actId="165"/>
          <ac:grpSpMkLst>
            <pc:docMk/>
            <pc:sldMk cId="3990924998" sldId="351"/>
            <ac:grpSpMk id="344" creationId="{F39111C2-BE7C-42F9-A608-04E2740856A1}"/>
          </ac:grpSpMkLst>
        </pc:grpChg>
        <pc:grpChg chg="mod">
          <ac:chgData name="Lim Kelvin" userId="624f6ae12bb7b72b" providerId="LiveId" clId="{B272414D-B18A-4D81-997D-E20EBAE48599}" dt="2024-12-22T12:25:10.981" v="6858" actId="165"/>
          <ac:grpSpMkLst>
            <pc:docMk/>
            <pc:sldMk cId="3990924998" sldId="351"/>
            <ac:grpSpMk id="345" creationId="{A5FF4E91-9650-430E-8884-DA6639639C3E}"/>
          </ac:grpSpMkLst>
        </pc:grpChg>
        <pc:grpChg chg="mod">
          <ac:chgData name="Lim Kelvin" userId="624f6ae12bb7b72b" providerId="LiveId" clId="{B272414D-B18A-4D81-997D-E20EBAE48599}" dt="2024-12-22T12:25:10.981" v="6858" actId="165"/>
          <ac:grpSpMkLst>
            <pc:docMk/>
            <pc:sldMk cId="3990924998" sldId="351"/>
            <ac:grpSpMk id="346" creationId="{BE17590E-0C82-40CA-BD62-F3F20C293D9D}"/>
          </ac:grpSpMkLst>
        </pc:grpChg>
        <pc:grpChg chg="mod">
          <ac:chgData name="Lim Kelvin" userId="624f6ae12bb7b72b" providerId="LiveId" clId="{B272414D-B18A-4D81-997D-E20EBAE48599}" dt="2024-12-22T12:25:10.981" v="6858" actId="165"/>
          <ac:grpSpMkLst>
            <pc:docMk/>
            <pc:sldMk cId="3990924998" sldId="351"/>
            <ac:grpSpMk id="347" creationId="{FFD13677-C93B-4861-8258-14AA6A908DEA}"/>
          </ac:grpSpMkLst>
        </pc:grpChg>
        <pc:grpChg chg="mod">
          <ac:chgData name="Lim Kelvin" userId="624f6ae12bb7b72b" providerId="LiveId" clId="{B272414D-B18A-4D81-997D-E20EBAE48599}" dt="2024-12-22T12:25:10.981" v="6858" actId="165"/>
          <ac:grpSpMkLst>
            <pc:docMk/>
            <pc:sldMk cId="3990924998" sldId="351"/>
            <ac:grpSpMk id="349" creationId="{CE803BFE-46F1-4A3A-8AE0-6580AA992DF7}"/>
          </ac:grpSpMkLst>
        </pc:grpChg>
        <pc:grpChg chg="mod">
          <ac:chgData name="Lim Kelvin" userId="624f6ae12bb7b72b" providerId="LiveId" clId="{B272414D-B18A-4D81-997D-E20EBAE48599}" dt="2024-12-22T12:25:10.981" v="6858" actId="165"/>
          <ac:grpSpMkLst>
            <pc:docMk/>
            <pc:sldMk cId="3990924998" sldId="351"/>
            <ac:grpSpMk id="350" creationId="{D1963B27-C4FE-42CF-92FE-8A7106680F4E}"/>
          </ac:grpSpMkLst>
        </pc:grpChg>
        <pc:grpChg chg="mod">
          <ac:chgData name="Lim Kelvin" userId="624f6ae12bb7b72b" providerId="LiveId" clId="{B272414D-B18A-4D81-997D-E20EBAE48599}" dt="2024-12-22T12:25:10.981" v="6858" actId="165"/>
          <ac:grpSpMkLst>
            <pc:docMk/>
            <pc:sldMk cId="3990924998" sldId="351"/>
            <ac:grpSpMk id="351" creationId="{E3928A95-96DC-44D9-88ED-62AC317F9201}"/>
          </ac:grpSpMkLst>
        </pc:grpChg>
        <pc:grpChg chg="mod">
          <ac:chgData name="Lim Kelvin" userId="624f6ae12bb7b72b" providerId="LiveId" clId="{B272414D-B18A-4D81-997D-E20EBAE48599}" dt="2024-12-22T12:25:10.981" v="6858" actId="165"/>
          <ac:grpSpMkLst>
            <pc:docMk/>
            <pc:sldMk cId="3990924998" sldId="351"/>
            <ac:grpSpMk id="353" creationId="{896D9AE0-D5F1-412A-BEA6-FC1EC514A5D8}"/>
          </ac:grpSpMkLst>
        </pc:grpChg>
        <pc:grpChg chg="mod">
          <ac:chgData name="Lim Kelvin" userId="624f6ae12bb7b72b" providerId="LiveId" clId="{B272414D-B18A-4D81-997D-E20EBAE48599}" dt="2024-12-22T12:25:10.981" v="6858" actId="165"/>
          <ac:grpSpMkLst>
            <pc:docMk/>
            <pc:sldMk cId="3990924998" sldId="351"/>
            <ac:grpSpMk id="354" creationId="{12C2BAD6-6F34-4554-8993-25FDD366D0BA}"/>
          </ac:grpSpMkLst>
        </pc:grpChg>
        <pc:grpChg chg="mod">
          <ac:chgData name="Lim Kelvin" userId="624f6ae12bb7b72b" providerId="LiveId" clId="{B272414D-B18A-4D81-997D-E20EBAE48599}" dt="2024-12-22T12:25:10.981" v="6858" actId="165"/>
          <ac:grpSpMkLst>
            <pc:docMk/>
            <pc:sldMk cId="3990924998" sldId="351"/>
            <ac:grpSpMk id="355" creationId="{64A53466-5075-476B-8AA3-79851A0422F2}"/>
          </ac:grpSpMkLst>
        </pc:grpChg>
        <pc:grpChg chg="mod">
          <ac:chgData name="Lim Kelvin" userId="624f6ae12bb7b72b" providerId="LiveId" clId="{B272414D-B18A-4D81-997D-E20EBAE48599}" dt="2024-12-22T12:25:10.981" v="6858" actId="165"/>
          <ac:grpSpMkLst>
            <pc:docMk/>
            <pc:sldMk cId="3990924998" sldId="351"/>
            <ac:grpSpMk id="356" creationId="{A60FA71E-48BB-49CF-9736-CA8A758E3850}"/>
          </ac:grpSpMkLst>
        </pc:grpChg>
        <pc:grpChg chg="mod">
          <ac:chgData name="Lim Kelvin" userId="624f6ae12bb7b72b" providerId="LiveId" clId="{B272414D-B18A-4D81-997D-E20EBAE48599}" dt="2024-12-22T12:25:10.981" v="6858" actId="165"/>
          <ac:grpSpMkLst>
            <pc:docMk/>
            <pc:sldMk cId="3990924998" sldId="351"/>
            <ac:grpSpMk id="357" creationId="{3641C85D-6638-461B-90D6-003011EB939B}"/>
          </ac:grpSpMkLst>
        </pc:grpChg>
        <pc:grpChg chg="mod">
          <ac:chgData name="Lim Kelvin" userId="624f6ae12bb7b72b" providerId="LiveId" clId="{B272414D-B18A-4D81-997D-E20EBAE48599}" dt="2024-12-22T12:25:10.981" v="6858" actId="165"/>
          <ac:grpSpMkLst>
            <pc:docMk/>
            <pc:sldMk cId="3990924998" sldId="351"/>
            <ac:grpSpMk id="358" creationId="{9293E866-A312-41AA-A709-6B3DB8CA4BC1}"/>
          </ac:grpSpMkLst>
        </pc:grpChg>
        <pc:grpChg chg="mod">
          <ac:chgData name="Lim Kelvin" userId="624f6ae12bb7b72b" providerId="LiveId" clId="{B272414D-B18A-4D81-997D-E20EBAE48599}" dt="2024-12-22T12:25:10.981" v="6858" actId="165"/>
          <ac:grpSpMkLst>
            <pc:docMk/>
            <pc:sldMk cId="3990924998" sldId="351"/>
            <ac:grpSpMk id="359" creationId="{C047EB9B-97E9-4361-A529-6E96AE257CD1}"/>
          </ac:grpSpMkLst>
        </pc:grpChg>
        <pc:grpChg chg="mod">
          <ac:chgData name="Lim Kelvin" userId="624f6ae12bb7b72b" providerId="LiveId" clId="{B272414D-B18A-4D81-997D-E20EBAE48599}" dt="2024-12-22T12:25:10.981" v="6858" actId="165"/>
          <ac:grpSpMkLst>
            <pc:docMk/>
            <pc:sldMk cId="3990924998" sldId="351"/>
            <ac:grpSpMk id="361" creationId="{54827CAB-4A3C-4655-BF7D-F7B4C98A53F0}"/>
          </ac:grpSpMkLst>
        </pc:grpChg>
        <pc:grpChg chg="mod">
          <ac:chgData name="Lim Kelvin" userId="624f6ae12bb7b72b" providerId="LiveId" clId="{B272414D-B18A-4D81-997D-E20EBAE48599}" dt="2024-12-22T12:25:10.981" v="6858" actId="165"/>
          <ac:grpSpMkLst>
            <pc:docMk/>
            <pc:sldMk cId="3990924998" sldId="351"/>
            <ac:grpSpMk id="365" creationId="{E0E00B52-4E2F-474D-9A09-AF6DE34C039F}"/>
          </ac:grpSpMkLst>
        </pc:grpChg>
        <pc:grpChg chg="mod">
          <ac:chgData name="Lim Kelvin" userId="624f6ae12bb7b72b" providerId="LiveId" clId="{B272414D-B18A-4D81-997D-E20EBAE48599}" dt="2024-12-22T12:25:10.981" v="6858" actId="165"/>
          <ac:grpSpMkLst>
            <pc:docMk/>
            <pc:sldMk cId="3990924998" sldId="351"/>
            <ac:grpSpMk id="369" creationId="{26BF7BDE-D8C0-488E-BDEA-F0C6037E1D24}"/>
          </ac:grpSpMkLst>
        </pc:grpChg>
        <pc:grpChg chg="mod">
          <ac:chgData name="Lim Kelvin" userId="624f6ae12bb7b72b" providerId="LiveId" clId="{B272414D-B18A-4D81-997D-E20EBAE48599}" dt="2024-12-22T12:25:10.981" v="6858" actId="165"/>
          <ac:grpSpMkLst>
            <pc:docMk/>
            <pc:sldMk cId="3990924998" sldId="351"/>
            <ac:grpSpMk id="373" creationId="{BB2142CC-BFF8-4850-AEEC-B4B2540997B8}"/>
          </ac:grpSpMkLst>
        </pc:grpChg>
        <pc:grpChg chg="mod">
          <ac:chgData name="Lim Kelvin" userId="624f6ae12bb7b72b" providerId="LiveId" clId="{B272414D-B18A-4D81-997D-E20EBAE48599}" dt="2024-12-22T12:25:10.981" v="6858" actId="165"/>
          <ac:grpSpMkLst>
            <pc:docMk/>
            <pc:sldMk cId="3990924998" sldId="351"/>
            <ac:grpSpMk id="377" creationId="{8AE6E787-26AD-40D3-A218-DFE08109FA1C}"/>
          </ac:grpSpMkLst>
        </pc:grpChg>
        <pc:grpChg chg="mod">
          <ac:chgData name="Lim Kelvin" userId="624f6ae12bb7b72b" providerId="LiveId" clId="{B272414D-B18A-4D81-997D-E20EBAE48599}" dt="2024-12-22T12:25:10.981" v="6858" actId="165"/>
          <ac:grpSpMkLst>
            <pc:docMk/>
            <pc:sldMk cId="3990924998" sldId="351"/>
            <ac:grpSpMk id="381" creationId="{27E18405-6AF8-4969-AAF9-62CB2741CB98}"/>
          </ac:grpSpMkLst>
        </pc:grpChg>
        <pc:grpChg chg="mod">
          <ac:chgData name="Lim Kelvin" userId="624f6ae12bb7b72b" providerId="LiveId" clId="{B272414D-B18A-4D81-997D-E20EBAE48599}" dt="2024-12-22T12:25:10.981" v="6858" actId="165"/>
          <ac:grpSpMkLst>
            <pc:docMk/>
            <pc:sldMk cId="3990924998" sldId="351"/>
            <ac:grpSpMk id="385" creationId="{78F6296D-CC50-4196-956F-46EB1B59854E}"/>
          </ac:grpSpMkLst>
        </pc:grpChg>
        <pc:grpChg chg="mod">
          <ac:chgData name="Lim Kelvin" userId="624f6ae12bb7b72b" providerId="LiveId" clId="{B272414D-B18A-4D81-997D-E20EBAE48599}" dt="2024-12-22T12:25:10.981" v="6858" actId="165"/>
          <ac:grpSpMkLst>
            <pc:docMk/>
            <pc:sldMk cId="3990924998" sldId="351"/>
            <ac:grpSpMk id="389" creationId="{688DA27C-F293-498C-8F24-671C95BE14B2}"/>
          </ac:grpSpMkLst>
        </pc:grpChg>
        <pc:grpChg chg="mod">
          <ac:chgData name="Lim Kelvin" userId="624f6ae12bb7b72b" providerId="LiveId" clId="{B272414D-B18A-4D81-997D-E20EBAE48599}" dt="2024-12-22T12:25:10.981" v="6858" actId="165"/>
          <ac:grpSpMkLst>
            <pc:docMk/>
            <pc:sldMk cId="3990924998" sldId="351"/>
            <ac:grpSpMk id="393" creationId="{BF581CA5-A4A9-410E-8591-9360102C3659}"/>
          </ac:grpSpMkLst>
        </pc:grpChg>
        <pc:grpChg chg="mod">
          <ac:chgData name="Lim Kelvin" userId="624f6ae12bb7b72b" providerId="LiveId" clId="{B272414D-B18A-4D81-997D-E20EBAE48599}" dt="2024-12-22T12:25:10.981" v="6858" actId="165"/>
          <ac:grpSpMkLst>
            <pc:docMk/>
            <pc:sldMk cId="3990924998" sldId="351"/>
            <ac:grpSpMk id="397" creationId="{51680D71-3FF6-4B91-B550-89BC8DA55391}"/>
          </ac:grpSpMkLst>
        </pc:grpChg>
        <pc:grpChg chg="mod">
          <ac:chgData name="Lim Kelvin" userId="624f6ae12bb7b72b" providerId="LiveId" clId="{B272414D-B18A-4D81-997D-E20EBAE48599}" dt="2024-12-22T12:25:10.981" v="6858" actId="165"/>
          <ac:grpSpMkLst>
            <pc:docMk/>
            <pc:sldMk cId="3990924998" sldId="351"/>
            <ac:grpSpMk id="401" creationId="{81AFA2B5-800A-4DEC-9FA4-4BD50041CF74}"/>
          </ac:grpSpMkLst>
        </pc:grpChg>
        <pc:grpChg chg="mod">
          <ac:chgData name="Lim Kelvin" userId="624f6ae12bb7b72b" providerId="LiveId" clId="{B272414D-B18A-4D81-997D-E20EBAE48599}" dt="2024-12-22T12:25:10.981" v="6858" actId="165"/>
          <ac:grpSpMkLst>
            <pc:docMk/>
            <pc:sldMk cId="3990924998" sldId="351"/>
            <ac:grpSpMk id="405" creationId="{E33ED2A3-C85C-489A-9DA7-74AB9E7C0BBF}"/>
          </ac:grpSpMkLst>
        </pc:grpChg>
        <pc:grpChg chg="mod">
          <ac:chgData name="Lim Kelvin" userId="624f6ae12bb7b72b" providerId="LiveId" clId="{B272414D-B18A-4D81-997D-E20EBAE48599}" dt="2024-12-22T12:25:10.981" v="6858" actId="165"/>
          <ac:grpSpMkLst>
            <pc:docMk/>
            <pc:sldMk cId="3990924998" sldId="351"/>
            <ac:grpSpMk id="409" creationId="{26A82CD2-5703-49D5-ADCE-C885C62256DD}"/>
          </ac:grpSpMkLst>
        </pc:grpChg>
        <pc:grpChg chg="mod">
          <ac:chgData name="Lim Kelvin" userId="624f6ae12bb7b72b" providerId="LiveId" clId="{B272414D-B18A-4D81-997D-E20EBAE48599}" dt="2024-12-22T12:25:10.981" v="6858" actId="165"/>
          <ac:grpSpMkLst>
            <pc:docMk/>
            <pc:sldMk cId="3990924998" sldId="351"/>
            <ac:grpSpMk id="413" creationId="{B885EC6B-6675-46AF-B4B3-2C6E8F490983}"/>
          </ac:grpSpMkLst>
        </pc:grpChg>
        <pc:grpChg chg="mod">
          <ac:chgData name="Lim Kelvin" userId="624f6ae12bb7b72b" providerId="LiveId" clId="{B272414D-B18A-4D81-997D-E20EBAE48599}" dt="2024-12-22T12:25:10.981" v="6858" actId="165"/>
          <ac:grpSpMkLst>
            <pc:docMk/>
            <pc:sldMk cId="3990924998" sldId="351"/>
            <ac:grpSpMk id="417" creationId="{9A37921B-0AFE-417D-B8E7-31EE1BC73F20}"/>
          </ac:grpSpMkLst>
        </pc:grpChg>
        <pc:grpChg chg="mod">
          <ac:chgData name="Lim Kelvin" userId="624f6ae12bb7b72b" providerId="LiveId" clId="{B272414D-B18A-4D81-997D-E20EBAE48599}" dt="2024-12-22T12:25:10.981" v="6858" actId="165"/>
          <ac:grpSpMkLst>
            <pc:docMk/>
            <pc:sldMk cId="3990924998" sldId="351"/>
            <ac:grpSpMk id="421" creationId="{3185BACE-C7F5-4303-B9C1-2F6D34D6CC25}"/>
          </ac:grpSpMkLst>
        </pc:grpChg>
        <pc:grpChg chg="mod">
          <ac:chgData name="Lim Kelvin" userId="624f6ae12bb7b72b" providerId="LiveId" clId="{B272414D-B18A-4D81-997D-E20EBAE48599}" dt="2024-12-22T12:25:10.981" v="6858" actId="165"/>
          <ac:grpSpMkLst>
            <pc:docMk/>
            <pc:sldMk cId="3990924998" sldId="351"/>
            <ac:grpSpMk id="425" creationId="{556B2697-458A-412A-9FAB-D47D72C91C27}"/>
          </ac:grpSpMkLst>
        </pc:grpChg>
        <pc:grpChg chg="mod">
          <ac:chgData name="Lim Kelvin" userId="624f6ae12bb7b72b" providerId="LiveId" clId="{B272414D-B18A-4D81-997D-E20EBAE48599}" dt="2024-12-22T12:25:10.981" v="6858" actId="165"/>
          <ac:grpSpMkLst>
            <pc:docMk/>
            <pc:sldMk cId="3990924998" sldId="351"/>
            <ac:grpSpMk id="429" creationId="{938839D9-2754-42E1-8F14-1437E98808D7}"/>
          </ac:grpSpMkLst>
        </pc:grpChg>
        <pc:grpChg chg="mod">
          <ac:chgData name="Lim Kelvin" userId="624f6ae12bb7b72b" providerId="LiveId" clId="{B272414D-B18A-4D81-997D-E20EBAE48599}" dt="2024-12-22T12:25:10.981" v="6858" actId="165"/>
          <ac:grpSpMkLst>
            <pc:docMk/>
            <pc:sldMk cId="3990924998" sldId="351"/>
            <ac:grpSpMk id="433" creationId="{7F3DE97D-BA89-4C81-A260-71309CC21092}"/>
          </ac:grpSpMkLst>
        </pc:grpChg>
        <pc:grpChg chg="mod">
          <ac:chgData name="Lim Kelvin" userId="624f6ae12bb7b72b" providerId="LiveId" clId="{B272414D-B18A-4D81-997D-E20EBAE48599}" dt="2024-12-22T12:25:10.981" v="6858" actId="165"/>
          <ac:grpSpMkLst>
            <pc:docMk/>
            <pc:sldMk cId="3990924998" sldId="351"/>
            <ac:grpSpMk id="437" creationId="{0D20726A-ACFD-4211-AB96-D9ED26728DA0}"/>
          </ac:grpSpMkLst>
        </pc:grpChg>
        <pc:grpChg chg="mod">
          <ac:chgData name="Lim Kelvin" userId="624f6ae12bb7b72b" providerId="LiveId" clId="{B272414D-B18A-4D81-997D-E20EBAE48599}" dt="2024-12-22T12:25:10.981" v="6858" actId="165"/>
          <ac:grpSpMkLst>
            <pc:docMk/>
            <pc:sldMk cId="3990924998" sldId="351"/>
            <ac:grpSpMk id="441" creationId="{280F0929-2349-4B55-BE5B-953C627DE585}"/>
          </ac:grpSpMkLst>
        </pc:grpChg>
        <pc:grpChg chg="mod">
          <ac:chgData name="Lim Kelvin" userId="624f6ae12bb7b72b" providerId="LiveId" clId="{B272414D-B18A-4D81-997D-E20EBAE48599}" dt="2024-12-22T12:25:10.981" v="6858" actId="165"/>
          <ac:grpSpMkLst>
            <pc:docMk/>
            <pc:sldMk cId="3990924998" sldId="351"/>
            <ac:grpSpMk id="445" creationId="{BC0956E1-B426-4107-AF54-D04B8FFFEC29}"/>
          </ac:grpSpMkLst>
        </pc:grpChg>
        <pc:grpChg chg="mod">
          <ac:chgData name="Lim Kelvin" userId="624f6ae12bb7b72b" providerId="LiveId" clId="{B272414D-B18A-4D81-997D-E20EBAE48599}" dt="2024-12-22T12:25:10.981" v="6858" actId="165"/>
          <ac:grpSpMkLst>
            <pc:docMk/>
            <pc:sldMk cId="3990924998" sldId="351"/>
            <ac:grpSpMk id="449" creationId="{E6E8735F-EA60-4EC1-B518-8575F40122AF}"/>
          </ac:grpSpMkLst>
        </pc:grpChg>
        <pc:grpChg chg="mod topLvl">
          <ac:chgData name="Lim Kelvin" userId="624f6ae12bb7b72b" providerId="LiveId" clId="{B272414D-B18A-4D81-997D-E20EBAE48599}" dt="2024-12-22T12:25:10.981" v="6858" actId="165"/>
          <ac:grpSpMkLst>
            <pc:docMk/>
            <pc:sldMk cId="3990924998" sldId="351"/>
            <ac:grpSpMk id="456" creationId="{FCC4505A-45FE-4266-98DE-E12EB33EEB94}"/>
          </ac:grpSpMkLst>
        </pc:grpChg>
        <pc:grpChg chg="mod">
          <ac:chgData name="Lim Kelvin" userId="624f6ae12bb7b72b" providerId="LiveId" clId="{B272414D-B18A-4D81-997D-E20EBAE48599}" dt="2024-12-22T12:25:10.981" v="6858" actId="165"/>
          <ac:grpSpMkLst>
            <pc:docMk/>
            <pc:sldMk cId="3990924998" sldId="351"/>
            <ac:grpSpMk id="457" creationId="{E92B19CD-E401-4D7B-99C4-F3394C4FE706}"/>
          </ac:grpSpMkLst>
        </pc:grpChg>
        <pc:grpChg chg="mod">
          <ac:chgData name="Lim Kelvin" userId="624f6ae12bb7b72b" providerId="LiveId" clId="{B272414D-B18A-4D81-997D-E20EBAE48599}" dt="2024-12-22T12:25:10.981" v="6858" actId="165"/>
          <ac:grpSpMkLst>
            <pc:docMk/>
            <pc:sldMk cId="3990924998" sldId="351"/>
            <ac:grpSpMk id="458" creationId="{19E2CA65-EF1C-4A66-AC68-DC537A8DF792}"/>
          </ac:grpSpMkLst>
        </pc:grpChg>
        <pc:grpChg chg="mod">
          <ac:chgData name="Lim Kelvin" userId="624f6ae12bb7b72b" providerId="LiveId" clId="{B272414D-B18A-4D81-997D-E20EBAE48599}" dt="2024-12-22T12:25:10.981" v="6858" actId="165"/>
          <ac:grpSpMkLst>
            <pc:docMk/>
            <pc:sldMk cId="3990924998" sldId="351"/>
            <ac:grpSpMk id="459" creationId="{51BE7D58-322B-4319-9F1E-236098AA2EB6}"/>
          </ac:grpSpMkLst>
        </pc:grpChg>
        <pc:grpChg chg="mod">
          <ac:chgData name="Lim Kelvin" userId="624f6ae12bb7b72b" providerId="LiveId" clId="{B272414D-B18A-4D81-997D-E20EBAE48599}" dt="2024-12-22T12:25:10.981" v="6858" actId="165"/>
          <ac:grpSpMkLst>
            <pc:docMk/>
            <pc:sldMk cId="3990924998" sldId="351"/>
            <ac:grpSpMk id="460" creationId="{A1FB5BDF-46E2-4A8E-9E81-E69728484E29}"/>
          </ac:grpSpMkLst>
        </pc:grpChg>
        <pc:grpChg chg="mod">
          <ac:chgData name="Lim Kelvin" userId="624f6ae12bb7b72b" providerId="LiveId" clId="{B272414D-B18A-4D81-997D-E20EBAE48599}" dt="2024-12-22T12:25:10.981" v="6858" actId="165"/>
          <ac:grpSpMkLst>
            <pc:docMk/>
            <pc:sldMk cId="3990924998" sldId="351"/>
            <ac:grpSpMk id="461" creationId="{83944B82-D774-4918-B655-682BC0FA2335}"/>
          </ac:grpSpMkLst>
        </pc:grpChg>
        <pc:grpChg chg="mod">
          <ac:chgData name="Lim Kelvin" userId="624f6ae12bb7b72b" providerId="LiveId" clId="{B272414D-B18A-4D81-997D-E20EBAE48599}" dt="2024-12-22T12:25:10.981" v="6858" actId="165"/>
          <ac:grpSpMkLst>
            <pc:docMk/>
            <pc:sldMk cId="3990924998" sldId="351"/>
            <ac:grpSpMk id="462" creationId="{9EA25031-C5E4-4091-A0CD-F31B8F672FCE}"/>
          </ac:grpSpMkLst>
        </pc:grpChg>
        <pc:grpChg chg="mod">
          <ac:chgData name="Lim Kelvin" userId="624f6ae12bb7b72b" providerId="LiveId" clId="{B272414D-B18A-4D81-997D-E20EBAE48599}" dt="2024-12-22T12:25:10.981" v="6858" actId="165"/>
          <ac:grpSpMkLst>
            <pc:docMk/>
            <pc:sldMk cId="3990924998" sldId="351"/>
            <ac:grpSpMk id="463" creationId="{CC1764AC-770E-46A6-8FDE-A35479324DFC}"/>
          </ac:grpSpMkLst>
        </pc:grpChg>
        <pc:grpChg chg="mod">
          <ac:chgData name="Lim Kelvin" userId="624f6ae12bb7b72b" providerId="LiveId" clId="{B272414D-B18A-4D81-997D-E20EBAE48599}" dt="2024-12-22T12:25:10.981" v="6858" actId="165"/>
          <ac:grpSpMkLst>
            <pc:docMk/>
            <pc:sldMk cId="3990924998" sldId="351"/>
            <ac:grpSpMk id="464" creationId="{1FC29BAE-FE4E-4F1B-A000-294EBCC89C40}"/>
          </ac:grpSpMkLst>
        </pc:grpChg>
        <pc:grpChg chg="mod">
          <ac:chgData name="Lim Kelvin" userId="624f6ae12bb7b72b" providerId="LiveId" clId="{B272414D-B18A-4D81-997D-E20EBAE48599}" dt="2024-12-22T12:25:10.981" v="6858" actId="165"/>
          <ac:grpSpMkLst>
            <pc:docMk/>
            <pc:sldMk cId="3990924998" sldId="351"/>
            <ac:grpSpMk id="465" creationId="{8FDCA2C2-3853-45EE-B22A-1C03E44B517B}"/>
          </ac:grpSpMkLst>
        </pc:grpChg>
        <pc:grpChg chg="mod">
          <ac:chgData name="Lim Kelvin" userId="624f6ae12bb7b72b" providerId="LiveId" clId="{B272414D-B18A-4D81-997D-E20EBAE48599}" dt="2024-12-22T12:25:10.981" v="6858" actId="165"/>
          <ac:grpSpMkLst>
            <pc:docMk/>
            <pc:sldMk cId="3990924998" sldId="351"/>
            <ac:grpSpMk id="466" creationId="{934A4218-EBF9-4DBF-B6B8-BE8DD9ED4E96}"/>
          </ac:grpSpMkLst>
        </pc:grpChg>
        <pc:grpChg chg="mod">
          <ac:chgData name="Lim Kelvin" userId="624f6ae12bb7b72b" providerId="LiveId" clId="{B272414D-B18A-4D81-997D-E20EBAE48599}" dt="2024-12-22T12:25:10.981" v="6858" actId="165"/>
          <ac:grpSpMkLst>
            <pc:docMk/>
            <pc:sldMk cId="3990924998" sldId="351"/>
            <ac:grpSpMk id="467" creationId="{7FE11780-1680-4C2A-8D3C-1795B25E49D0}"/>
          </ac:grpSpMkLst>
        </pc:grpChg>
        <pc:grpChg chg="mod">
          <ac:chgData name="Lim Kelvin" userId="624f6ae12bb7b72b" providerId="LiveId" clId="{B272414D-B18A-4D81-997D-E20EBAE48599}" dt="2024-12-22T12:25:10.981" v="6858" actId="165"/>
          <ac:grpSpMkLst>
            <pc:docMk/>
            <pc:sldMk cId="3990924998" sldId="351"/>
            <ac:grpSpMk id="468" creationId="{3808629B-154B-4D95-B764-96E6613B26F7}"/>
          </ac:grpSpMkLst>
        </pc:grpChg>
        <pc:grpChg chg="mod">
          <ac:chgData name="Lim Kelvin" userId="624f6ae12bb7b72b" providerId="LiveId" clId="{B272414D-B18A-4D81-997D-E20EBAE48599}" dt="2024-12-22T12:25:10.981" v="6858" actId="165"/>
          <ac:grpSpMkLst>
            <pc:docMk/>
            <pc:sldMk cId="3990924998" sldId="351"/>
            <ac:grpSpMk id="469" creationId="{AEA26176-B9B2-4CC2-853E-D7505491AC36}"/>
          </ac:grpSpMkLst>
        </pc:grpChg>
        <pc:grpChg chg="mod">
          <ac:chgData name="Lim Kelvin" userId="624f6ae12bb7b72b" providerId="LiveId" clId="{B272414D-B18A-4D81-997D-E20EBAE48599}" dt="2024-12-22T12:25:10.981" v="6858" actId="165"/>
          <ac:grpSpMkLst>
            <pc:docMk/>
            <pc:sldMk cId="3990924998" sldId="351"/>
            <ac:grpSpMk id="470" creationId="{58553C07-B1DC-44A5-89F8-105D215080CB}"/>
          </ac:grpSpMkLst>
        </pc:grpChg>
        <pc:grpChg chg="mod">
          <ac:chgData name="Lim Kelvin" userId="624f6ae12bb7b72b" providerId="LiveId" clId="{B272414D-B18A-4D81-997D-E20EBAE48599}" dt="2024-12-22T12:25:10.981" v="6858" actId="165"/>
          <ac:grpSpMkLst>
            <pc:docMk/>
            <pc:sldMk cId="3990924998" sldId="351"/>
            <ac:grpSpMk id="471" creationId="{A433CE5D-13FD-4EDA-AE4B-8D984AA59B8A}"/>
          </ac:grpSpMkLst>
        </pc:grpChg>
        <pc:grpChg chg="mod">
          <ac:chgData name="Lim Kelvin" userId="624f6ae12bb7b72b" providerId="LiveId" clId="{B272414D-B18A-4D81-997D-E20EBAE48599}" dt="2024-12-22T12:25:10.981" v="6858" actId="165"/>
          <ac:grpSpMkLst>
            <pc:docMk/>
            <pc:sldMk cId="3990924998" sldId="351"/>
            <ac:grpSpMk id="472" creationId="{DC0035B8-165C-4723-A876-8E2004C47649}"/>
          </ac:grpSpMkLst>
        </pc:grpChg>
        <pc:grpChg chg="mod">
          <ac:chgData name="Lim Kelvin" userId="624f6ae12bb7b72b" providerId="LiveId" clId="{B272414D-B18A-4D81-997D-E20EBAE48599}" dt="2024-12-22T12:25:10.981" v="6858" actId="165"/>
          <ac:grpSpMkLst>
            <pc:docMk/>
            <pc:sldMk cId="3990924998" sldId="351"/>
            <ac:grpSpMk id="473" creationId="{314CE141-F727-41AA-8A0A-4DA0BC913287}"/>
          </ac:grpSpMkLst>
        </pc:grpChg>
        <pc:grpChg chg="mod">
          <ac:chgData name="Lim Kelvin" userId="624f6ae12bb7b72b" providerId="LiveId" clId="{B272414D-B18A-4D81-997D-E20EBAE48599}" dt="2024-12-22T12:25:10.981" v="6858" actId="165"/>
          <ac:grpSpMkLst>
            <pc:docMk/>
            <pc:sldMk cId="3990924998" sldId="351"/>
            <ac:grpSpMk id="474" creationId="{F0D8CF4E-04C1-41D9-8BD7-75C8D5D091FC}"/>
          </ac:grpSpMkLst>
        </pc:grpChg>
        <pc:grpChg chg="mod">
          <ac:chgData name="Lim Kelvin" userId="624f6ae12bb7b72b" providerId="LiveId" clId="{B272414D-B18A-4D81-997D-E20EBAE48599}" dt="2024-12-22T12:25:10.981" v="6858" actId="165"/>
          <ac:grpSpMkLst>
            <pc:docMk/>
            <pc:sldMk cId="3990924998" sldId="351"/>
            <ac:grpSpMk id="476" creationId="{C82E3ED0-CADB-4157-8DDE-A5456843234E}"/>
          </ac:grpSpMkLst>
        </pc:grpChg>
        <pc:grpChg chg="mod">
          <ac:chgData name="Lim Kelvin" userId="624f6ae12bb7b72b" providerId="LiveId" clId="{B272414D-B18A-4D81-997D-E20EBAE48599}" dt="2024-12-22T12:25:10.981" v="6858" actId="165"/>
          <ac:grpSpMkLst>
            <pc:docMk/>
            <pc:sldMk cId="3990924998" sldId="351"/>
            <ac:grpSpMk id="480" creationId="{6B41BE26-EE6E-46F9-8076-FE670B631ED1}"/>
          </ac:grpSpMkLst>
        </pc:grpChg>
        <pc:grpChg chg="mod">
          <ac:chgData name="Lim Kelvin" userId="624f6ae12bb7b72b" providerId="LiveId" clId="{B272414D-B18A-4D81-997D-E20EBAE48599}" dt="2024-12-22T12:25:10.981" v="6858" actId="165"/>
          <ac:grpSpMkLst>
            <pc:docMk/>
            <pc:sldMk cId="3990924998" sldId="351"/>
            <ac:grpSpMk id="484" creationId="{820EF234-83CA-4A81-9F34-49DD45337E45}"/>
          </ac:grpSpMkLst>
        </pc:grpChg>
        <pc:grpChg chg="mod">
          <ac:chgData name="Lim Kelvin" userId="624f6ae12bb7b72b" providerId="LiveId" clId="{B272414D-B18A-4D81-997D-E20EBAE48599}" dt="2024-12-22T12:25:10.981" v="6858" actId="165"/>
          <ac:grpSpMkLst>
            <pc:docMk/>
            <pc:sldMk cId="3990924998" sldId="351"/>
            <ac:grpSpMk id="488" creationId="{D3D96876-1C24-4852-A0F8-2B63780A90C1}"/>
          </ac:grpSpMkLst>
        </pc:grpChg>
        <pc:grpChg chg="mod">
          <ac:chgData name="Lim Kelvin" userId="624f6ae12bb7b72b" providerId="LiveId" clId="{B272414D-B18A-4D81-997D-E20EBAE48599}" dt="2024-12-22T12:25:10.981" v="6858" actId="165"/>
          <ac:grpSpMkLst>
            <pc:docMk/>
            <pc:sldMk cId="3990924998" sldId="351"/>
            <ac:grpSpMk id="492" creationId="{099EB449-5D42-48AB-97ED-D3DD8240AA5D}"/>
          </ac:grpSpMkLst>
        </pc:grpChg>
        <pc:grpChg chg="mod">
          <ac:chgData name="Lim Kelvin" userId="624f6ae12bb7b72b" providerId="LiveId" clId="{B272414D-B18A-4D81-997D-E20EBAE48599}" dt="2024-12-22T12:25:10.981" v="6858" actId="165"/>
          <ac:grpSpMkLst>
            <pc:docMk/>
            <pc:sldMk cId="3990924998" sldId="351"/>
            <ac:grpSpMk id="496" creationId="{454185E3-6E65-4078-9864-A61682B4FCF3}"/>
          </ac:grpSpMkLst>
        </pc:grpChg>
        <pc:grpChg chg="mod">
          <ac:chgData name="Lim Kelvin" userId="624f6ae12bb7b72b" providerId="LiveId" clId="{B272414D-B18A-4D81-997D-E20EBAE48599}" dt="2024-12-22T12:25:10.981" v="6858" actId="165"/>
          <ac:grpSpMkLst>
            <pc:docMk/>
            <pc:sldMk cId="3990924998" sldId="351"/>
            <ac:grpSpMk id="500" creationId="{6BD8D5C8-B9AF-4DA2-95B7-EACBBD46B51A}"/>
          </ac:grpSpMkLst>
        </pc:grpChg>
        <pc:grpChg chg="mod">
          <ac:chgData name="Lim Kelvin" userId="624f6ae12bb7b72b" providerId="LiveId" clId="{B272414D-B18A-4D81-997D-E20EBAE48599}" dt="2024-12-22T12:25:10.981" v="6858" actId="165"/>
          <ac:grpSpMkLst>
            <pc:docMk/>
            <pc:sldMk cId="3990924998" sldId="351"/>
            <ac:grpSpMk id="504" creationId="{0C9291DE-F4D9-42F2-8E43-63147EDF4DF0}"/>
          </ac:grpSpMkLst>
        </pc:grpChg>
        <pc:grpChg chg="mod">
          <ac:chgData name="Lim Kelvin" userId="624f6ae12bb7b72b" providerId="LiveId" clId="{B272414D-B18A-4D81-997D-E20EBAE48599}" dt="2024-12-22T12:25:10.981" v="6858" actId="165"/>
          <ac:grpSpMkLst>
            <pc:docMk/>
            <pc:sldMk cId="3990924998" sldId="351"/>
            <ac:grpSpMk id="508" creationId="{617F9899-2124-4263-AECD-A250373861C6}"/>
          </ac:grpSpMkLst>
        </pc:grpChg>
        <pc:grpChg chg="mod">
          <ac:chgData name="Lim Kelvin" userId="624f6ae12bb7b72b" providerId="LiveId" clId="{B272414D-B18A-4D81-997D-E20EBAE48599}" dt="2024-12-22T12:25:10.981" v="6858" actId="165"/>
          <ac:grpSpMkLst>
            <pc:docMk/>
            <pc:sldMk cId="3990924998" sldId="351"/>
            <ac:grpSpMk id="512" creationId="{37A378FE-96CF-4FEE-BC4D-62EE2579B6EB}"/>
          </ac:grpSpMkLst>
        </pc:grpChg>
        <pc:grpChg chg="mod">
          <ac:chgData name="Lim Kelvin" userId="624f6ae12bb7b72b" providerId="LiveId" clId="{B272414D-B18A-4D81-997D-E20EBAE48599}" dt="2024-12-22T12:25:10.981" v="6858" actId="165"/>
          <ac:grpSpMkLst>
            <pc:docMk/>
            <pc:sldMk cId="3990924998" sldId="351"/>
            <ac:grpSpMk id="516" creationId="{051FA34F-B8E3-4EF3-8F9A-219BBB52FD87}"/>
          </ac:grpSpMkLst>
        </pc:grpChg>
        <pc:grpChg chg="mod">
          <ac:chgData name="Lim Kelvin" userId="624f6ae12bb7b72b" providerId="LiveId" clId="{B272414D-B18A-4D81-997D-E20EBAE48599}" dt="2024-12-22T12:25:10.981" v="6858" actId="165"/>
          <ac:grpSpMkLst>
            <pc:docMk/>
            <pc:sldMk cId="3990924998" sldId="351"/>
            <ac:grpSpMk id="520" creationId="{0BB19C95-A3BA-459B-B53F-878250E285E2}"/>
          </ac:grpSpMkLst>
        </pc:grpChg>
        <pc:grpChg chg="mod">
          <ac:chgData name="Lim Kelvin" userId="624f6ae12bb7b72b" providerId="LiveId" clId="{B272414D-B18A-4D81-997D-E20EBAE48599}" dt="2024-12-22T12:25:10.981" v="6858" actId="165"/>
          <ac:grpSpMkLst>
            <pc:docMk/>
            <pc:sldMk cId="3990924998" sldId="351"/>
            <ac:grpSpMk id="524" creationId="{1A6E722A-2DB4-45D3-8E5E-119193AB91BA}"/>
          </ac:grpSpMkLst>
        </pc:grpChg>
        <pc:grpChg chg="mod">
          <ac:chgData name="Lim Kelvin" userId="624f6ae12bb7b72b" providerId="LiveId" clId="{B272414D-B18A-4D81-997D-E20EBAE48599}" dt="2024-12-22T12:25:10.981" v="6858" actId="165"/>
          <ac:grpSpMkLst>
            <pc:docMk/>
            <pc:sldMk cId="3990924998" sldId="351"/>
            <ac:grpSpMk id="528" creationId="{649DE0EF-C432-43D7-8BE4-B6481F80E6D2}"/>
          </ac:grpSpMkLst>
        </pc:grpChg>
        <pc:grpChg chg="mod">
          <ac:chgData name="Lim Kelvin" userId="624f6ae12bb7b72b" providerId="LiveId" clId="{B272414D-B18A-4D81-997D-E20EBAE48599}" dt="2024-12-22T12:25:10.981" v="6858" actId="165"/>
          <ac:grpSpMkLst>
            <pc:docMk/>
            <pc:sldMk cId="3990924998" sldId="351"/>
            <ac:grpSpMk id="532" creationId="{40AEF72A-2316-45FE-886C-E44F35C04E75}"/>
          </ac:grpSpMkLst>
        </pc:grpChg>
        <pc:grpChg chg="mod">
          <ac:chgData name="Lim Kelvin" userId="624f6ae12bb7b72b" providerId="LiveId" clId="{B272414D-B18A-4D81-997D-E20EBAE48599}" dt="2024-12-22T12:25:10.981" v="6858" actId="165"/>
          <ac:grpSpMkLst>
            <pc:docMk/>
            <pc:sldMk cId="3990924998" sldId="351"/>
            <ac:grpSpMk id="536" creationId="{2C990E4C-5ABB-40A0-9E88-9CB11F3895D5}"/>
          </ac:grpSpMkLst>
        </pc:grpChg>
        <pc:grpChg chg="mod">
          <ac:chgData name="Lim Kelvin" userId="624f6ae12bb7b72b" providerId="LiveId" clId="{B272414D-B18A-4D81-997D-E20EBAE48599}" dt="2024-12-22T12:25:10.981" v="6858" actId="165"/>
          <ac:grpSpMkLst>
            <pc:docMk/>
            <pc:sldMk cId="3990924998" sldId="351"/>
            <ac:grpSpMk id="540" creationId="{B9AF0568-6A92-42ED-BBCF-263111164BB2}"/>
          </ac:grpSpMkLst>
        </pc:grpChg>
        <pc:grpChg chg="mod">
          <ac:chgData name="Lim Kelvin" userId="624f6ae12bb7b72b" providerId="LiveId" clId="{B272414D-B18A-4D81-997D-E20EBAE48599}" dt="2024-12-22T12:25:10.981" v="6858" actId="165"/>
          <ac:grpSpMkLst>
            <pc:docMk/>
            <pc:sldMk cId="3990924998" sldId="351"/>
            <ac:grpSpMk id="544" creationId="{DB07FB9E-B5D2-4917-9984-025BB195C57E}"/>
          </ac:grpSpMkLst>
        </pc:grpChg>
        <pc:grpChg chg="mod topLvl">
          <ac:chgData name="Lim Kelvin" userId="624f6ae12bb7b72b" providerId="LiveId" clId="{B272414D-B18A-4D81-997D-E20EBAE48599}" dt="2024-12-22T12:25:10.981" v="6858" actId="165"/>
          <ac:grpSpMkLst>
            <pc:docMk/>
            <pc:sldMk cId="3990924998" sldId="351"/>
            <ac:grpSpMk id="547" creationId="{A9A83824-7111-43D4-9FAE-488E9B8D761A}"/>
          </ac:grpSpMkLst>
        </pc:grpChg>
        <pc:grpChg chg="del">
          <ac:chgData name="Lim Kelvin" userId="624f6ae12bb7b72b" providerId="LiveId" clId="{B272414D-B18A-4D81-997D-E20EBAE48599}" dt="2024-12-22T12:24:22.522" v="6848" actId="478"/>
          <ac:grpSpMkLst>
            <pc:docMk/>
            <pc:sldMk cId="3990924998" sldId="351"/>
            <ac:grpSpMk id="551" creationId="{B0C3CCDF-DBF8-4DF7-94AC-EDB269F81701}"/>
          </ac:grpSpMkLst>
        </pc:grpChg>
        <pc:grpChg chg="mod">
          <ac:chgData name="Lim Kelvin" userId="624f6ae12bb7b72b" providerId="LiveId" clId="{B272414D-B18A-4D81-997D-E20EBAE48599}" dt="2024-12-22T12:25:10.981" v="6858" actId="165"/>
          <ac:grpSpMkLst>
            <pc:docMk/>
            <pc:sldMk cId="3990924998" sldId="351"/>
            <ac:grpSpMk id="553" creationId="{0B252654-D741-4023-86A7-DB5BBC8FB4F8}"/>
          </ac:grpSpMkLst>
        </pc:grpChg>
        <pc:grpChg chg="mod">
          <ac:chgData name="Lim Kelvin" userId="624f6ae12bb7b72b" providerId="LiveId" clId="{B272414D-B18A-4D81-997D-E20EBAE48599}" dt="2024-12-22T12:25:10.981" v="6858" actId="165"/>
          <ac:grpSpMkLst>
            <pc:docMk/>
            <pc:sldMk cId="3990924998" sldId="351"/>
            <ac:grpSpMk id="554" creationId="{C7EA3E58-BA84-4A26-A623-0945153616DB}"/>
          </ac:grpSpMkLst>
        </pc:grpChg>
        <pc:grpChg chg="mod">
          <ac:chgData name="Lim Kelvin" userId="624f6ae12bb7b72b" providerId="LiveId" clId="{B272414D-B18A-4D81-997D-E20EBAE48599}" dt="2024-12-22T12:25:10.981" v="6858" actId="165"/>
          <ac:grpSpMkLst>
            <pc:docMk/>
            <pc:sldMk cId="3990924998" sldId="351"/>
            <ac:grpSpMk id="555" creationId="{5A42546E-7ECA-45A4-ADD2-293F32BF893E}"/>
          </ac:grpSpMkLst>
        </pc:grpChg>
        <pc:grpChg chg="mod">
          <ac:chgData name="Lim Kelvin" userId="624f6ae12bb7b72b" providerId="LiveId" clId="{B272414D-B18A-4D81-997D-E20EBAE48599}" dt="2024-12-22T12:25:10.981" v="6858" actId="165"/>
          <ac:grpSpMkLst>
            <pc:docMk/>
            <pc:sldMk cId="3990924998" sldId="351"/>
            <ac:grpSpMk id="556" creationId="{07F4058F-F9E7-4860-91C4-6D742ECD8172}"/>
          </ac:grpSpMkLst>
        </pc:grpChg>
        <pc:grpChg chg="mod">
          <ac:chgData name="Lim Kelvin" userId="624f6ae12bb7b72b" providerId="LiveId" clId="{B272414D-B18A-4D81-997D-E20EBAE48599}" dt="2024-12-22T12:25:10.981" v="6858" actId="165"/>
          <ac:grpSpMkLst>
            <pc:docMk/>
            <pc:sldMk cId="3990924998" sldId="351"/>
            <ac:grpSpMk id="557" creationId="{CD1BEF06-4D80-472B-A33E-31A3A8229E4F}"/>
          </ac:grpSpMkLst>
        </pc:grpChg>
        <pc:grpChg chg="mod">
          <ac:chgData name="Lim Kelvin" userId="624f6ae12bb7b72b" providerId="LiveId" clId="{B272414D-B18A-4D81-997D-E20EBAE48599}" dt="2024-12-22T12:25:10.981" v="6858" actId="165"/>
          <ac:grpSpMkLst>
            <pc:docMk/>
            <pc:sldMk cId="3990924998" sldId="351"/>
            <ac:grpSpMk id="558" creationId="{7DA02E96-3012-4ECA-AC4D-16BE84EF06BF}"/>
          </ac:grpSpMkLst>
        </pc:grpChg>
        <pc:grpChg chg="mod">
          <ac:chgData name="Lim Kelvin" userId="624f6ae12bb7b72b" providerId="LiveId" clId="{B272414D-B18A-4D81-997D-E20EBAE48599}" dt="2024-12-22T12:25:10.981" v="6858" actId="165"/>
          <ac:grpSpMkLst>
            <pc:docMk/>
            <pc:sldMk cId="3990924998" sldId="351"/>
            <ac:grpSpMk id="559" creationId="{3C580FA7-E0AA-4D47-B5E9-DB63378505B9}"/>
          </ac:grpSpMkLst>
        </pc:grpChg>
        <pc:grpChg chg="mod">
          <ac:chgData name="Lim Kelvin" userId="624f6ae12bb7b72b" providerId="LiveId" clId="{B272414D-B18A-4D81-997D-E20EBAE48599}" dt="2024-12-22T12:25:10.981" v="6858" actId="165"/>
          <ac:grpSpMkLst>
            <pc:docMk/>
            <pc:sldMk cId="3990924998" sldId="351"/>
            <ac:grpSpMk id="560" creationId="{8D781BC6-E737-4FD1-A016-DA862BD8287A}"/>
          </ac:grpSpMkLst>
        </pc:grpChg>
        <pc:grpChg chg="mod">
          <ac:chgData name="Lim Kelvin" userId="624f6ae12bb7b72b" providerId="LiveId" clId="{B272414D-B18A-4D81-997D-E20EBAE48599}" dt="2024-12-22T12:25:10.981" v="6858" actId="165"/>
          <ac:grpSpMkLst>
            <pc:docMk/>
            <pc:sldMk cId="3990924998" sldId="351"/>
            <ac:grpSpMk id="561" creationId="{154ABFD5-B648-4641-925E-08F1890A2D72}"/>
          </ac:grpSpMkLst>
        </pc:grpChg>
        <pc:grpChg chg="mod">
          <ac:chgData name="Lim Kelvin" userId="624f6ae12bb7b72b" providerId="LiveId" clId="{B272414D-B18A-4D81-997D-E20EBAE48599}" dt="2024-12-22T12:25:10.981" v="6858" actId="165"/>
          <ac:grpSpMkLst>
            <pc:docMk/>
            <pc:sldMk cId="3990924998" sldId="351"/>
            <ac:grpSpMk id="562" creationId="{316B930E-6B3F-4F45-8D58-8FFE335460FF}"/>
          </ac:grpSpMkLst>
        </pc:grpChg>
        <pc:grpChg chg="mod">
          <ac:chgData name="Lim Kelvin" userId="624f6ae12bb7b72b" providerId="LiveId" clId="{B272414D-B18A-4D81-997D-E20EBAE48599}" dt="2024-12-22T12:25:10.981" v="6858" actId="165"/>
          <ac:grpSpMkLst>
            <pc:docMk/>
            <pc:sldMk cId="3990924998" sldId="351"/>
            <ac:grpSpMk id="564" creationId="{2927A7A8-62AF-4CDE-946E-567765C50D4D}"/>
          </ac:grpSpMkLst>
        </pc:grpChg>
        <pc:grpChg chg="mod">
          <ac:chgData name="Lim Kelvin" userId="624f6ae12bb7b72b" providerId="LiveId" clId="{B272414D-B18A-4D81-997D-E20EBAE48599}" dt="2024-12-22T12:25:10.981" v="6858" actId="165"/>
          <ac:grpSpMkLst>
            <pc:docMk/>
            <pc:sldMk cId="3990924998" sldId="351"/>
            <ac:grpSpMk id="565" creationId="{844D7890-3573-468B-82FB-40D9FA079FA5}"/>
          </ac:grpSpMkLst>
        </pc:grpChg>
        <pc:grpChg chg="mod">
          <ac:chgData name="Lim Kelvin" userId="624f6ae12bb7b72b" providerId="LiveId" clId="{B272414D-B18A-4D81-997D-E20EBAE48599}" dt="2024-12-22T12:25:10.981" v="6858" actId="165"/>
          <ac:grpSpMkLst>
            <pc:docMk/>
            <pc:sldMk cId="3990924998" sldId="351"/>
            <ac:grpSpMk id="566" creationId="{9FD88F2D-784B-40B7-AA50-1880C9095781}"/>
          </ac:grpSpMkLst>
        </pc:grpChg>
        <pc:grpChg chg="mod">
          <ac:chgData name="Lim Kelvin" userId="624f6ae12bb7b72b" providerId="LiveId" clId="{B272414D-B18A-4D81-997D-E20EBAE48599}" dt="2024-12-22T12:25:10.981" v="6858" actId="165"/>
          <ac:grpSpMkLst>
            <pc:docMk/>
            <pc:sldMk cId="3990924998" sldId="351"/>
            <ac:grpSpMk id="567" creationId="{F528C820-117A-4E55-8AF5-4FE234A7C811}"/>
          </ac:grpSpMkLst>
        </pc:grpChg>
        <pc:grpChg chg="mod">
          <ac:chgData name="Lim Kelvin" userId="624f6ae12bb7b72b" providerId="LiveId" clId="{B272414D-B18A-4D81-997D-E20EBAE48599}" dt="2024-12-22T12:25:10.981" v="6858" actId="165"/>
          <ac:grpSpMkLst>
            <pc:docMk/>
            <pc:sldMk cId="3990924998" sldId="351"/>
            <ac:grpSpMk id="569" creationId="{5FB69FD5-F387-460C-B532-6B43EC4EF892}"/>
          </ac:grpSpMkLst>
        </pc:grpChg>
        <pc:grpChg chg="mod">
          <ac:chgData name="Lim Kelvin" userId="624f6ae12bb7b72b" providerId="LiveId" clId="{B272414D-B18A-4D81-997D-E20EBAE48599}" dt="2024-12-22T12:25:10.981" v="6858" actId="165"/>
          <ac:grpSpMkLst>
            <pc:docMk/>
            <pc:sldMk cId="3990924998" sldId="351"/>
            <ac:grpSpMk id="570" creationId="{175C9CF2-0387-4903-957D-22819DC6240A}"/>
          </ac:grpSpMkLst>
        </pc:grpChg>
        <pc:grpChg chg="mod">
          <ac:chgData name="Lim Kelvin" userId="624f6ae12bb7b72b" providerId="LiveId" clId="{B272414D-B18A-4D81-997D-E20EBAE48599}" dt="2024-12-22T12:25:10.981" v="6858" actId="165"/>
          <ac:grpSpMkLst>
            <pc:docMk/>
            <pc:sldMk cId="3990924998" sldId="351"/>
            <ac:grpSpMk id="571" creationId="{71BE107E-E63F-41B3-A64E-727B8EEFCB5F}"/>
          </ac:grpSpMkLst>
        </pc:grpChg>
        <pc:grpChg chg="mod">
          <ac:chgData name="Lim Kelvin" userId="624f6ae12bb7b72b" providerId="LiveId" clId="{B272414D-B18A-4D81-997D-E20EBAE48599}" dt="2024-12-22T12:25:10.981" v="6858" actId="165"/>
          <ac:grpSpMkLst>
            <pc:docMk/>
            <pc:sldMk cId="3990924998" sldId="351"/>
            <ac:grpSpMk id="573" creationId="{B8611100-AB39-437D-9D22-644CBC24753A}"/>
          </ac:grpSpMkLst>
        </pc:grpChg>
        <pc:grpChg chg="mod">
          <ac:chgData name="Lim Kelvin" userId="624f6ae12bb7b72b" providerId="LiveId" clId="{B272414D-B18A-4D81-997D-E20EBAE48599}" dt="2024-12-22T12:25:10.981" v="6858" actId="165"/>
          <ac:grpSpMkLst>
            <pc:docMk/>
            <pc:sldMk cId="3990924998" sldId="351"/>
            <ac:grpSpMk id="574" creationId="{E10F3217-FC45-4D84-9C1E-5BE2A0C6D5BC}"/>
          </ac:grpSpMkLst>
        </pc:grpChg>
        <pc:grpChg chg="mod">
          <ac:chgData name="Lim Kelvin" userId="624f6ae12bb7b72b" providerId="LiveId" clId="{B272414D-B18A-4D81-997D-E20EBAE48599}" dt="2024-12-22T12:25:10.981" v="6858" actId="165"/>
          <ac:grpSpMkLst>
            <pc:docMk/>
            <pc:sldMk cId="3990924998" sldId="351"/>
            <ac:grpSpMk id="575" creationId="{EEA77ED1-3D6F-4551-9E4B-9CCA7B59F012}"/>
          </ac:grpSpMkLst>
        </pc:grpChg>
        <pc:grpChg chg="mod">
          <ac:chgData name="Lim Kelvin" userId="624f6ae12bb7b72b" providerId="LiveId" clId="{B272414D-B18A-4D81-997D-E20EBAE48599}" dt="2024-12-22T12:25:10.981" v="6858" actId="165"/>
          <ac:grpSpMkLst>
            <pc:docMk/>
            <pc:sldMk cId="3990924998" sldId="351"/>
            <ac:grpSpMk id="576" creationId="{D47A2B72-6AF9-4AA7-B556-7A6B44C1EED3}"/>
          </ac:grpSpMkLst>
        </pc:grpChg>
        <pc:grpChg chg="mod">
          <ac:chgData name="Lim Kelvin" userId="624f6ae12bb7b72b" providerId="LiveId" clId="{B272414D-B18A-4D81-997D-E20EBAE48599}" dt="2024-12-22T12:25:10.981" v="6858" actId="165"/>
          <ac:grpSpMkLst>
            <pc:docMk/>
            <pc:sldMk cId="3990924998" sldId="351"/>
            <ac:grpSpMk id="577" creationId="{2B1302C0-7BE2-4E58-B5A7-EFAEF6E2DB84}"/>
          </ac:grpSpMkLst>
        </pc:grpChg>
        <pc:grpChg chg="mod">
          <ac:chgData name="Lim Kelvin" userId="624f6ae12bb7b72b" providerId="LiveId" clId="{B272414D-B18A-4D81-997D-E20EBAE48599}" dt="2024-12-22T12:25:10.981" v="6858" actId="165"/>
          <ac:grpSpMkLst>
            <pc:docMk/>
            <pc:sldMk cId="3990924998" sldId="351"/>
            <ac:grpSpMk id="578" creationId="{ADA81770-054F-48FC-BD75-2CC4947069A6}"/>
          </ac:grpSpMkLst>
        </pc:grpChg>
        <pc:grpChg chg="mod">
          <ac:chgData name="Lim Kelvin" userId="624f6ae12bb7b72b" providerId="LiveId" clId="{B272414D-B18A-4D81-997D-E20EBAE48599}" dt="2024-12-22T12:25:10.981" v="6858" actId="165"/>
          <ac:grpSpMkLst>
            <pc:docMk/>
            <pc:sldMk cId="3990924998" sldId="351"/>
            <ac:grpSpMk id="579" creationId="{564F9FAF-12E7-41B5-BC0E-F1A90F65C5F5}"/>
          </ac:grpSpMkLst>
        </pc:grpChg>
        <pc:grpChg chg="mod">
          <ac:chgData name="Lim Kelvin" userId="624f6ae12bb7b72b" providerId="LiveId" clId="{B272414D-B18A-4D81-997D-E20EBAE48599}" dt="2024-12-22T12:25:10.981" v="6858" actId="165"/>
          <ac:grpSpMkLst>
            <pc:docMk/>
            <pc:sldMk cId="3990924998" sldId="351"/>
            <ac:grpSpMk id="581" creationId="{288B6E92-2E37-4CF1-A27F-1B3794E4D174}"/>
          </ac:grpSpMkLst>
        </pc:grpChg>
        <pc:grpChg chg="mod">
          <ac:chgData name="Lim Kelvin" userId="624f6ae12bb7b72b" providerId="LiveId" clId="{B272414D-B18A-4D81-997D-E20EBAE48599}" dt="2024-12-22T12:25:10.981" v="6858" actId="165"/>
          <ac:grpSpMkLst>
            <pc:docMk/>
            <pc:sldMk cId="3990924998" sldId="351"/>
            <ac:grpSpMk id="585" creationId="{F7119F2F-279F-439C-88BA-F5119417A3B0}"/>
          </ac:grpSpMkLst>
        </pc:grpChg>
        <pc:grpChg chg="mod">
          <ac:chgData name="Lim Kelvin" userId="624f6ae12bb7b72b" providerId="LiveId" clId="{B272414D-B18A-4D81-997D-E20EBAE48599}" dt="2024-12-22T12:25:10.981" v="6858" actId="165"/>
          <ac:grpSpMkLst>
            <pc:docMk/>
            <pc:sldMk cId="3990924998" sldId="351"/>
            <ac:grpSpMk id="589" creationId="{C648E169-507A-4650-BEF7-476427DA08F7}"/>
          </ac:grpSpMkLst>
        </pc:grpChg>
        <pc:grpChg chg="mod">
          <ac:chgData name="Lim Kelvin" userId="624f6ae12bb7b72b" providerId="LiveId" clId="{B272414D-B18A-4D81-997D-E20EBAE48599}" dt="2024-12-22T12:25:10.981" v="6858" actId="165"/>
          <ac:grpSpMkLst>
            <pc:docMk/>
            <pc:sldMk cId="3990924998" sldId="351"/>
            <ac:grpSpMk id="593" creationId="{57317398-6B53-4040-881E-A8122E205DA0}"/>
          </ac:grpSpMkLst>
        </pc:grpChg>
        <pc:grpChg chg="mod">
          <ac:chgData name="Lim Kelvin" userId="624f6ae12bb7b72b" providerId="LiveId" clId="{B272414D-B18A-4D81-997D-E20EBAE48599}" dt="2024-12-22T12:25:10.981" v="6858" actId="165"/>
          <ac:grpSpMkLst>
            <pc:docMk/>
            <pc:sldMk cId="3990924998" sldId="351"/>
            <ac:grpSpMk id="597" creationId="{720A81E3-EEC8-480F-887A-0A50FA7B7C9F}"/>
          </ac:grpSpMkLst>
        </pc:grpChg>
        <pc:grpChg chg="mod">
          <ac:chgData name="Lim Kelvin" userId="624f6ae12bb7b72b" providerId="LiveId" clId="{B272414D-B18A-4D81-997D-E20EBAE48599}" dt="2024-12-22T12:25:10.981" v="6858" actId="165"/>
          <ac:grpSpMkLst>
            <pc:docMk/>
            <pc:sldMk cId="3990924998" sldId="351"/>
            <ac:grpSpMk id="601" creationId="{360683E0-15CB-4A65-9D3E-35DAE1407540}"/>
          </ac:grpSpMkLst>
        </pc:grpChg>
        <pc:grpChg chg="mod">
          <ac:chgData name="Lim Kelvin" userId="624f6ae12bb7b72b" providerId="LiveId" clId="{B272414D-B18A-4D81-997D-E20EBAE48599}" dt="2024-12-22T12:25:10.981" v="6858" actId="165"/>
          <ac:grpSpMkLst>
            <pc:docMk/>
            <pc:sldMk cId="3990924998" sldId="351"/>
            <ac:grpSpMk id="605" creationId="{40887DF1-B999-4089-B9B2-53C877FC88F5}"/>
          </ac:grpSpMkLst>
        </pc:grpChg>
        <pc:grpChg chg="mod">
          <ac:chgData name="Lim Kelvin" userId="624f6ae12bb7b72b" providerId="LiveId" clId="{B272414D-B18A-4D81-997D-E20EBAE48599}" dt="2024-12-22T12:25:10.981" v="6858" actId="165"/>
          <ac:grpSpMkLst>
            <pc:docMk/>
            <pc:sldMk cId="3990924998" sldId="351"/>
            <ac:grpSpMk id="609" creationId="{43AF563F-D8DC-4667-B799-AF1F068AF5E7}"/>
          </ac:grpSpMkLst>
        </pc:grpChg>
        <pc:grpChg chg="mod">
          <ac:chgData name="Lim Kelvin" userId="624f6ae12bb7b72b" providerId="LiveId" clId="{B272414D-B18A-4D81-997D-E20EBAE48599}" dt="2024-12-22T12:25:10.981" v="6858" actId="165"/>
          <ac:grpSpMkLst>
            <pc:docMk/>
            <pc:sldMk cId="3990924998" sldId="351"/>
            <ac:grpSpMk id="613" creationId="{9D8ECCA8-32DE-4ABE-8B25-C65DCDC2CA6A}"/>
          </ac:grpSpMkLst>
        </pc:grpChg>
        <pc:grpChg chg="mod">
          <ac:chgData name="Lim Kelvin" userId="624f6ae12bb7b72b" providerId="LiveId" clId="{B272414D-B18A-4D81-997D-E20EBAE48599}" dt="2024-12-22T12:25:10.981" v="6858" actId="165"/>
          <ac:grpSpMkLst>
            <pc:docMk/>
            <pc:sldMk cId="3990924998" sldId="351"/>
            <ac:grpSpMk id="617" creationId="{383B2AC1-0B48-485C-BEB4-EA50B341D5B9}"/>
          </ac:grpSpMkLst>
        </pc:grpChg>
        <pc:grpChg chg="mod">
          <ac:chgData name="Lim Kelvin" userId="624f6ae12bb7b72b" providerId="LiveId" clId="{B272414D-B18A-4D81-997D-E20EBAE48599}" dt="2024-12-22T12:25:10.981" v="6858" actId="165"/>
          <ac:grpSpMkLst>
            <pc:docMk/>
            <pc:sldMk cId="3990924998" sldId="351"/>
            <ac:grpSpMk id="621" creationId="{27E3CCFD-46E1-4665-BC1B-2B42B4EC806F}"/>
          </ac:grpSpMkLst>
        </pc:grpChg>
        <pc:grpChg chg="mod">
          <ac:chgData name="Lim Kelvin" userId="624f6ae12bb7b72b" providerId="LiveId" clId="{B272414D-B18A-4D81-997D-E20EBAE48599}" dt="2024-12-22T12:25:10.981" v="6858" actId="165"/>
          <ac:grpSpMkLst>
            <pc:docMk/>
            <pc:sldMk cId="3990924998" sldId="351"/>
            <ac:grpSpMk id="625" creationId="{FC935340-6306-42C4-96BA-DD96CAFD9A75}"/>
          </ac:grpSpMkLst>
        </pc:grpChg>
        <pc:grpChg chg="mod">
          <ac:chgData name="Lim Kelvin" userId="624f6ae12bb7b72b" providerId="LiveId" clId="{B272414D-B18A-4D81-997D-E20EBAE48599}" dt="2024-12-22T12:25:10.981" v="6858" actId="165"/>
          <ac:grpSpMkLst>
            <pc:docMk/>
            <pc:sldMk cId="3990924998" sldId="351"/>
            <ac:grpSpMk id="629" creationId="{A5EB5611-4D8D-49A6-B5F2-8CB289434BCE}"/>
          </ac:grpSpMkLst>
        </pc:grpChg>
        <pc:grpChg chg="mod">
          <ac:chgData name="Lim Kelvin" userId="624f6ae12bb7b72b" providerId="LiveId" clId="{B272414D-B18A-4D81-997D-E20EBAE48599}" dt="2024-12-22T12:25:10.981" v="6858" actId="165"/>
          <ac:grpSpMkLst>
            <pc:docMk/>
            <pc:sldMk cId="3990924998" sldId="351"/>
            <ac:grpSpMk id="633" creationId="{146BF297-FF52-4B3B-BF9A-3D047585C89E}"/>
          </ac:grpSpMkLst>
        </pc:grpChg>
        <pc:grpChg chg="mod">
          <ac:chgData name="Lim Kelvin" userId="624f6ae12bb7b72b" providerId="LiveId" clId="{B272414D-B18A-4D81-997D-E20EBAE48599}" dt="2024-12-22T12:25:10.981" v="6858" actId="165"/>
          <ac:grpSpMkLst>
            <pc:docMk/>
            <pc:sldMk cId="3990924998" sldId="351"/>
            <ac:grpSpMk id="637" creationId="{F371970A-C0DE-4FC1-AA09-53D277EDD4D1}"/>
          </ac:grpSpMkLst>
        </pc:grpChg>
        <pc:grpChg chg="mod">
          <ac:chgData name="Lim Kelvin" userId="624f6ae12bb7b72b" providerId="LiveId" clId="{B272414D-B18A-4D81-997D-E20EBAE48599}" dt="2024-12-22T12:25:10.981" v="6858" actId="165"/>
          <ac:grpSpMkLst>
            <pc:docMk/>
            <pc:sldMk cId="3990924998" sldId="351"/>
            <ac:grpSpMk id="641" creationId="{747F706F-BAF9-4034-9376-22D73B428990}"/>
          </ac:grpSpMkLst>
        </pc:grpChg>
        <pc:grpChg chg="mod">
          <ac:chgData name="Lim Kelvin" userId="624f6ae12bb7b72b" providerId="LiveId" clId="{B272414D-B18A-4D81-997D-E20EBAE48599}" dt="2024-12-22T12:25:10.981" v="6858" actId="165"/>
          <ac:grpSpMkLst>
            <pc:docMk/>
            <pc:sldMk cId="3990924998" sldId="351"/>
            <ac:grpSpMk id="645" creationId="{7C06DE46-971A-4306-B22B-468BB754723E}"/>
          </ac:grpSpMkLst>
        </pc:grpChg>
        <pc:grpChg chg="mod">
          <ac:chgData name="Lim Kelvin" userId="624f6ae12bb7b72b" providerId="LiveId" clId="{B272414D-B18A-4D81-997D-E20EBAE48599}" dt="2024-12-22T12:25:10.981" v="6858" actId="165"/>
          <ac:grpSpMkLst>
            <pc:docMk/>
            <pc:sldMk cId="3990924998" sldId="351"/>
            <ac:grpSpMk id="649" creationId="{5937F2FB-5E3C-4F9F-B8CB-78DEFBC14BD0}"/>
          </ac:grpSpMkLst>
        </pc:grpChg>
        <pc:grpChg chg="mod">
          <ac:chgData name="Lim Kelvin" userId="624f6ae12bb7b72b" providerId="LiveId" clId="{B272414D-B18A-4D81-997D-E20EBAE48599}" dt="2024-12-22T12:25:10.981" v="6858" actId="165"/>
          <ac:grpSpMkLst>
            <pc:docMk/>
            <pc:sldMk cId="3990924998" sldId="351"/>
            <ac:grpSpMk id="653" creationId="{50A772E6-888E-4CE1-80AC-A7A9013052B1}"/>
          </ac:grpSpMkLst>
        </pc:grpChg>
        <pc:grpChg chg="mod">
          <ac:chgData name="Lim Kelvin" userId="624f6ae12bb7b72b" providerId="LiveId" clId="{B272414D-B18A-4D81-997D-E20EBAE48599}" dt="2024-12-22T12:25:10.981" v="6858" actId="165"/>
          <ac:grpSpMkLst>
            <pc:docMk/>
            <pc:sldMk cId="3990924998" sldId="351"/>
            <ac:grpSpMk id="657" creationId="{BA75CA55-BC85-45F5-A5FF-9E6005903BC3}"/>
          </ac:grpSpMkLst>
        </pc:grpChg>
        <pc:grpChg chg="mod">
          <ac:chgData name="Lim Kelvin" userId="624f6ae12bb7b72b" providerId="LiveId" clId="{B272414D-B18A-4D81-997D-E20EBAE48599}" dt="2024-12-22T12:25:10.981" v="6858" actId="165"/>
          <ac:grpSpMkLst>
            <pc:docMk/>
            <pc:sldMk cId="3990924998" sldId="351"/>
            <ac:grpSpMk id="661" creationId="{084D9CD9-ED4D-4FB9-AF99-EB6761A64CAA}"/>
          </ac:grpSpMkLst>
        </pc:grpChg>
        <pc:grpChg chg="mod">
          <ac:chgData name="Lim Kelvin" userId="624f6ae12bb7b72b" providerId="LiveId" clId="{B272414D-B18A-4D81-997D-E20EBAE48599}" dt="2024-12-22T12:25:10.981" v="6858" actId="165"/>
          <ac:grpSpMkLst>
            <pc:docMk/>
            <pc:sldMk cId="3990924998" sldId="351"/>
            <ac:grpSpMk id="665" creationId="{FF462832-A294-4F66-8B0D-A20BE94212A0}"/>
          </ac:grpSpMkLst>
        </pc:grpChg>
        <pc:grpChg chg="mod">
          <ac:chgData name="Lim Kelvin" userId="624f6ae12bb7b72b" providerId="LiveId" clId="{B272414D-B18A-4D81-997D-E20EBAE48599}" dt="2024-12-22T12:25:10.981" v="6858" actId="165"/>
          <ac:grpSpMkLst>
            <pc:docMk/>
            <pc:sldMk cId="3990924998" sldId="351"/>
            <ac:grpSpMk id="669" creationId="{53A5B107-A79B-4A5B-B47D-A728416A5BF6}"/>
          </ac:grpSpMkLst>
        </pc:grpChg>
        <pc:grpChg chg="mod topLvl">
          <ac:chgData name="Lim Kelvin" userId="624f6ae12bb7b72b" providerId="LiveId" clId="{B272414D-B18A-4D81-997D-E20EBAE48599}" dt="2024-12-22T12:25:10.981" v="6858" actId="165"/>
          <ac:grpSpMkLst>
            <pc:docMk/>
            <pc:sldMk cId="3990924998" sldId="351"/>
            <ac:grpSpMk id="676" creationId="{DA30FBD1-88EF-4DD0-AA78-923980664BDF}"/>
          </ac:grpSpMkLst>
        </pc:grpChg>
        <pc:grpChg chg="mod">
          <ac:chgData name="Lim Kelvin" userId="624f6ae12bb7b72b" providerId="LiveId" clId="{B272414D-B18A-4D81-997D-E20EBAE48599}" dt="2024-12-22T12:25:10.981" v="6858" actId="165"/>
          <ac:grpSpMkLst>
            <pc:docMk/>
            <pc:sldMk cId="3990924998" sldId="351"/>
            <ac:grpSpMk id="677" creationId="{865591C8-9BD4-4DD1-B7C5-555668F6CC76}"/>
          </ac:grpSpMkLst>
        </pc:grpChg>
        <pc:grpChg chg="mod">
          <ac:chgData name="Lim Kelvin" userId="624f6ae12bb7b72b" providerId="LiveId" clId="{B272414D-B18A-4D81-997D-E20EBAE48599}" dt="2024-12-22T12:25:10.981" v="6858" actId="165"/>
          <ac:grpSpMkLst>
            <pc:docMk/>
            <pc:sldMk cId="3990924998" sldId="351"/>
            <ac:grpSpMk id="678" creationId="{192117FE-A9E6-4FAA-AF08-F60FF0063C7C}"/>
          </ac:grpSpMkLst>
        </pc:grpChg>
        <pc:grpChg chg="mod">
          <ac:chgData name="Lim Kelvin" userId="624f6ae12bb7b72b" providerId="LiveId" clId="{B272414D-B18A-4D81-997D-E20EBAE48599}" dt="2024-12-22T12:25:10.981" v="6858" actId="165"/>
          <ac:grpSpMkLst>
            <pc:docMk/>
            <pc:sldMk cId="3990924998" sldId="351"/>
            <ac:grpSpMk id="679" creationId="{776F911C-3E23-48F4-A108-AA252A53049A}"/>
          </ac:grpSpMkLst>
        </pc:grpChg>
        <pc:grpChg chg="mod">
          <ac:chgData name="Lim Kelvin" userId="624f6ae12bb7b72b" providerId="LiveId" clId="{B272414D-B18A-4D81-997D-E20EBAE48599}" dt="2024-12-22T12:25:10.981" v="6858" actId="165"/>
          <ac:grpSpMkLst>
            <pc:docMk/>
            <pc:sldMk cId="3990924998" sldId="351"/>
            <ac:grpSpMk id="680" creationId="{0FF41F91-4D87-4390-8A15-C0646985C57B}"/>
          </ac:grpSpMkLst>
        </pc:grpChg>
        <pc:grpChg chg="mod">
          <ac:chgData name="Lim Kelvin" userId="624f6ae12bb7b72b" providerId="LiveId" clId="{B272414D-B18A-4D81-997D-E20EBAE48599}" dt="2024-12-22T12:25:10.981" v="6858" actId="165"/>
          <ac:grpSpMkLst>
            <pc:docMk/>
            <pc:sldMk cId="3990924998" sldId="351"/>
            <ac:grpSpMk id="681" creationId="{1AE82C66-D727-43EC-8B3E-8D647E1D1D57}"/>
          </ac:grpSpMkLst>
        </pc:grpChg>
        <pc:grpChg chg="mod">
          <ac:chgData name="Lim Kelvin" userId="624f6ae12bb7b72b" providerId="LiveId" clId="{B272414D-B18A-4D81-997D-E20EBAE48599}" dt="2024-12-22T12:25:10.981" v="6858" actId="165"/>
          <ac:grpSpMkLst>
            <pc:docMk/>
            <pc:sldMk cId="3990924998" sldId="351"/>
            <ac:grpSpMk id="682" creationId="{AA4CCC9B-2EDC-4E69-9C34-F687F040C6EF}"/>
          </ac:grpSpMkLst>
        </pc:grpChg>
        <pc:grpChg chg="mod">
          <ac:chgData name="Lim Kelvin" userId="624f6ae12bb7b72b" providerId="LiveId" clId="{B272414D-B18A-4D81-997D-E20EBAE48599}" dt="2024-12-22T12:25:10.981" v="6858" actId="165"/>
          <ac:grpSpMkLst>
            <pc:docMk/>
            <pc:sldMk cId="3990924998" sldId="351"/>
            <ac:grpSpMk id="683" creationId="{327F292E-8606-4BA6-A664-D4BE114A897E}"/>
          </ac:grpSpMkLst>
        </pc:grpChg>
        <pc:grpChg chg="mod">
          <ac:chgData name="Lim Kelvin" userId="624f6ae12bb7b72b" providerId="LiveId" clId="{B272414D-B18A-4D81-997D-E20EBAE48599}" dt="2024-12-22T12:25:10.981" v="6858" actId="165"/>
          <ac:grpSpMkLst>
            <pc:docMk/>
            <pc:sldMk cId="3990924998" sldId="351"/>
            <ac:grpSpMk id="684" creationId="{BAF00138-2921-45B3-87DC-D415B4EB1C2A}"/>
          </ac:grpSpMkLst>
        </pc:grpChg>
        <pc:grpChg chg="mod">
          <ac:chgData name="Lim Kelvin" userId="624f6ae12bb7b72b" providerId="LiveId" clId="{B272414D-B18A-4D81-997D-E20EBAE48599}" dt="2024-12-22T12:25:10.981" v="6858" actId="165"/>
          <ac:grpSpMkLst>
            <pc:docMk/>
            <pc:sldMk cId="3990924998" sldId="351"/>
            <ac:grpSpMk id="685" creationId="{245641AD-4C98-4E0E-8600-82DE7BFCC697}"/>
          </ac:grpSpMkLst>
        </pc:grpChg>
        <pc:grpChg chg="mod">
          <ac:chgData name="Lim Kelvin" userId="624f6ae12bb7b72b" providerId="LiveId" clId="{B272414D-B18A-4D81-997D-E20EBAE48599}" dt="2024-12-22T12:25:10.981" v="6858" actId="165"/>
          <ac:grpSpMkLst>
            <pc:docMk/>
            <pc:sldMk cId="3990924998" sldId="351"/>
            <ac:grpSpMk id="686" creationId="{4C8328A0-4E9E-46AE-BEB5-B0043B4B0EAF}"/>
          </ac:grpSpMkLst>
        </pc:grpChg>
        <pc:grpChg chg="mod">
          <ac:chgData name="Lim Kelvin" userId="624f6ae12bb7b72b" providerId="LiveId" clId="{B272414D-B18A-4D81-997D-E20EBAE48599}" dt="2024-12-22T12:25:10.981" v="6858" actId="165"/>
          <ac:grpSpMkLst>
            <pc:docMk/>
            <pc:sldMk cId="3990924998" sldId="351"/>
            <ac:grpSpMk id="687" creationId="{CACAD4B5-084B-49F8-9634-41484EC7CBC8}"/>
          </ac:grpSpMkLst>
        </pc:grpChg>
        <pc:grpChg chg="mod">
          <ac:chgData name="Lim Kelvin" userId="624f6ae12bb7b72b" providerId="LiveId" clId="{B272414D-B18A-4D81-997D-E20EBAE48599}" dt="2024-12-22T12:25:10.981" v="6858" actId="165"/>
          <ac:grpSpMkLst>
            <pc:docMk/>
            <pc:sldMk cId="3990924998" sldId="351"/>
            <ac:grpSpMk id="688" creationId="{970A0410-44D3-43AD-BCE4-9AA98F3C00A5}"/>
          </ac:grpSpMkLst>
        </pc:grpChg>
        <pc:grpChg chg="mod">
          <ac:chgData name="Lim Kelvin" userId="624f6ae12bb7b72b" providerId="LiveId" clId="{B272414D-B18A-4D81-997D-E20EBAE48599}" dt="2024-12-22T12:25:10.981" v="6858" actId="165"/>
          <ac:grpSpMkLst>
            <pc:docMk/>
            <pc:sldMk cId="3990924998" sldId="351"/>
            <ac:grpSpMk id="689" creationId="{39A4FE68-DA6B-49E5-9650-687036C358A0}"/>
          </ac:grpSpMkLst>
        </pc:grpChg>
        <pc:grpChg chg="mod">
          <ac:chgData name="Lim Kelvin" userId="624f6ae12bb7b72b" providerId="LiveId" clId="{B272414D-B18A-4D81-997D-E20EBAE48599}" dt="2024-12-22T12:25:10.981" v="6858" actId="165"/>
          <ac:grpSpMkLst>
            <pc:docMk/>
            <pc:sldMk cId="3990924998" sldId="351"/>
            <ac:grpSpMk id="690" creationId="{12B7EC6D-C4A4-4AB0-B26F-18C2978367DB}"/>
          </ac:grpSpMkLst>
        </pc:grpChg>
        <pc:grpChg chg="mod">
          <ac:chgData name="Lim Kelvin" userId="624f6ae12bb7b72b" providerId="LiveId" clId="{B272414D-B18A-4D81-997D-E20EBAE48599}" dt="2024-12-22T12:25:10.981" v="6858" actId="165"/>
          <ac:grpSpMkLst>
            <pc:docMk/>
            <pc:sldMk cId="3990924998" sldId="351"/>
            <ac:grpSpMk id="691" creationId="{2026EF0E-4C76-4AD9-B035-4D81B225B0D1}"/>
          </ac:grpSpMkLst>
        </pc:grpChg>
        <pc:grpChg chg="mod">
          <ac:chgData name="Lim Kelvin" userId="624f6ae12bb7b72b" providerId="LiveId" clId="{B272414D-B18A-4D81-997D-E20EBAE48599}" dt="2024-12-22T12:25:10.981" v="6858" actId="165"/>
          <ac:grpSpMkLst>
            <pc:docMk/>
            <pc:sldMk cId="3990924998" sldId="351"/>
            <ac:grpSpMk id="692" creationId="{09145FA9-9CFE-4401-BC60-AE9B60439A06}"/>
          </ac:grpSpMkLst>
        </pc:grpChg>
        <pc:grpChg chg="mod">
          <ac:chgData name="Lim Kelvin" userId="624f6ae12bb7b72b" providerId="LiveId" clId="{B272414D-B18A-4D81-997D-E20EBAE48599}" dt="2024-12-22T12:25:10.981" v="6858" actId="165"/>
          <ac:grpSpMkLst>
            <pc:docMk/>
            <pc:sldMk cId="3990924998" sldId="351"/>
            <ac:grpSpMk id="693" creationId="{1DB62A71-CC4F-419C-996D-E741B02D649B}"/>
          </ac:grpSpMkLst>
        </pc:grpChg>
        <pc:grpChg chg="mod">
          <ac:chgData name="Lim Kelvin" userId="624f6ae12bb7b72b" providerId="LiveId" clId="{B272414D-B18A-4D81-997D-E20EBAE48599}" dt="2024-12-22T12:25:10.981" v="6858" actId="165"/>
          <ac:grpSpMkLst>
            <pc:docMk/>
            <pc:sldMk cId="3990924998" sldId="351"/>
            <ac:grpSpMk id="694" creationId="{9B7803CE-9452-4234-A20B-44A1B5D02BB9}"/>
          </ac:grpSpMkLst>
        </pc:grpChg>
        <pc:grpChg chg="mod">
          <ac:chgData name="Lim Kelvin" userId="624f6ae12bb7b72b" providerId="LiveId" clId="{B272414D-B18A-4D81-997D-E20EBAE48599}" dt="2024-12-22T12:25:10.981" v="6858" actId="165"/>
          <ac:grpSpMkLst>
            <pc:docMk/>
            <pc:sldMk cId="3990924998" sldId="351"/>
            <ac:grpSpMk id="696" creationId="{ED7B1308-036E-482E-916C-4E54F9692817}"/>
          </ac:grpSpMkLst>
        </pc:grpChg>
        <pc:grpChg chg="mod">
          <ac:chgData name="Lim Kelvin" userId="624f6ae12bb7b72b" providerId="LiveId" clId="{B272414D-B18A-4D81-997D-E20EBAE48599}" dt="2024-12-22T12:25:10.981" v="6858" actId="165"/>
          <ac:grpSpMkLst>
            <pc:docMk/>
            <pc:sldMk cId="3990924998" sldId="351"/>
            <ac:grpSpMk id="700" creationId="{0788763F-DB47-41AB-914A-3C7A5896D42A}"/>
          </ac:grpSpMkLst>
        </pc:grpChg>
        <pc:grpChg chg="mod">
          <ac:chgData name="Lim Kelvin" userId="624f6ae12bb7b72b" providerId="LiveId" clId="{B272414D-B18A-4D81-997D-E20EBAE48599}" dt="2024-12-22T12:25:10.981" v="6858" actId="165"/>
          <ac:grpSpMkLst>
            <pc:docMk/>
            <pc:sldMk cId="3990924998" sldId="351"/>
            <ac:grpSpMk id="704" creationId="{8AD87AF5-793E-4B6A-B4A8-3E22BF0D4E7C}"/>
          </ac:grpSpMkLst>
        </pc:grpChg>
        <pc:grpChg chg="mod">
          <ac:chgData name="Lim Kelvin" userId="624f6ae12bb7b72b" providerId="LiveId" clId="{B272414D-B18A-4D81-997D-E20EBAE48599}" dt="2024-12-22T12:25:10.981" v="6858" actId="165"/>
          <ac:grpSpMkLst>
            <pc:docMk/>
            <pc:sldMk cId="3990924998" sldId="351"/>
            <ac:grpSpMk id="708" creationId="{1084820B-02B3-4067-A944-5746BEC2D8C5}"/>
          </ac:grpSpMkLst>
        </pc:grpChg>
        <pc:grpChg chg="mod">
          <ac:chgData name="Lim Kelvin" userId="624f6ae12bb7b72b" providerId="LiveId" clId="{B272414D-B18A-4D81-997D-E20EBAE48599}" dt="2024-12-22T12:25:10.981" v="6858" actId="165"/>
          <ac:grpSpMkLst>
            <pc:docMk/>
            <pc:sldMk cId="3990924998" sldId="351"/>
            <ac:grpSpMk id="712" creationId="{8F8CCAE4-6E8D-490F-88A9-A2CC3B331903}"/>
          </ac:grpSpMkLst>
        </pc:grpChg>
        <pc:grpChg chg="mod">
          <ac:chgData name="Lim Kelvin" userId="624f6ae12bb7b72b" providerId="LiveId" clId="{B272414D-B18A-4D81-997D-E20EBAE48599}" dt="2024-12-22T12:25:10.981" v="6858" actId="165"/>
          <ac:grpSpMkLst>
            <pc:docMk/>
            <pc:sldMk cId="3990924998" sldId="351"/>
            <ac:grpSpMk id="716" creationId="{FD9C4519-CD7A-4E0D-BADD-E4C1CD640151}"/>
          </ac:grpSpMkLst>
        </pc:grpChg>
        <pc:grpChg chg="mod">
          <ac:chgData name="Lim Kelvin" userId="624f6ae12bb7b72b" providerId="LiveId" clId="{B272414D-B18A-4D81-997D-E20EBAE48599}" dt="2024-12-22T12:25:10.981" v="6858" actId="165"/>
          <ac:grpSpMkLst>
            <pc:docMk/>
            <pc:sldMk cId="3990924998" sldId="351"/>
            <ac:grpSpMk id="720" creationId="{EC0D367F-4998-4DC7-9672-D428FDDF31DC}"/>
          </ac:grpSpMkLst>
        </pc:grpChg>
        <pc:grpChg chg="mod">
          <ac:chgData name="Lim Kelvin" userId="624f6ae12bb7b72b" providerId="LiveId" clId="{B272414D-B18A-4D81-997D-E20EBAE48599}" dt="2024-12-22T12:25:10.981" v="6858" actId="165"/>
          <ac:grpSpMkLst>
            <pc:docMk/>
            <pc:sldMk cId="3990924998" sldId="351"/>
            <ac:grpSpMk id="724" creationId="{078520DC-5BF0-42F6-AB6A-CE5BAD501346}"/>
          </ac:grpSpMkLst>
        </pc:grpChg>
        <pc:grpChg chg="mod">
          <ac:chgData name="Lim Kelvin" userId="624f6ae12bb7b72b" providerId="LiveId" clId="{B272414D-B18A-4D81-997D-E20EBAE48599}" dt="2024-12-22T12:25:10.981" v="6858" actId="165"/>
          <ac:grpSpMkLst>
            <pc:docMk/>
            <pc:sldMk cId="3990924998" sldId="351"/>
            <ac:grpSpMk id="728" creationId="{DC3CB8F1-88FA-45A3-8D9C-305FF9ED3A08}"/>
          </ac:grpSpMkLst>
        </pc:grpChg>
        <pc:grpChg chg="mod">
          <ac:chgData name="Lim Kelvin" userId="624f6ae12bb7b72b" providerId="LiveId" clId="{B272414D-B18A-4D81-997D-E20EBAE48599}" dt="2024-12-22T12:25:10.981" v="6858" actId="165"/>
          <ac:grpSpMkLst>
            <pc:docMk/>
            <pc:sldMk cId="3990924998" sldId="351"/>
            <ac:grpSpMk id="732" creationId="{263D9BE0-DF2C-42BD-A8D5-3CEA538C664D}"/>
          </ac:grpSpMkLst>
        </pc:grpChg>
        <pc:grpChg chg="mod">
          <ac:chgData name="Lim Kelvin" userId="624f6ae12bb7b72b" providerId="LiveId" clId="{B272414D-B18A-4D81-997D-E20EBAE48599}" dt="2024-12-22T12:25:10.981" v="6858" actId="165"/>
          <ac:grpSpMkLst>
            <pc:docMk/>
            <pc:sldMk cId="3990924998" sldId="351"/>
            <ac:grpSpMk id="736" creationId="{7653016E-2475-45D0-B3F4-8A18A46F7EE7}"/>
          </ac:grpSpMkLst>
        </pc:grpChg>
        <pc:grpChg chg="mod">
          <ac:chgData name="Lim Kelvin" userId="624f6ae12bb7b72b" providerId="LiveId" clId="{B272414D-B18A-4D81-997D-E20EBAE48599}" dt="2024-12-22T12:25:10.981" v="6858" actId="165"/>
          <ac:grpSpMkLst>
            <pc:docMk/>
            <pc:sldMk cId="3990924998" sldId="351"/>
            <ac:grpSpMk id="740" creationId="{04AC3A6A-4A56-43BB-B345-E4898DD33C67}"/>
          </ac:grpSpMkLst>
        </pc:grpChg>
        <pc:grpChg chg="mod">
          <ac:chgData name="Lim Kelvin" userId="624f6ae12bb7b72b" providerId="LiveId" clId="{B272414D-B18A-4D81-997D-E20EBAE48599}" dt="2024-12-22T12:25:10.981" v="6858" actId="165"/>
          <ac:grpSpMkLst>
            <pc:docMk/>
            <pc:sldMk cId="3990924998" sldId="351"/>
            <ac:grpSpMk id="744" creationId="{91D0315C-A8CB-4D61-9B60-653F0D101A57}"/>
          </ac:grpSpMkLst>
        </pc:grpChg>
        <pc:grpChg chg="mod">
          <ac:chgData name="Lim Kelvin" userId="624f6ae12bb7b72b" providerId="LiveId" clId="{B272414D-B18A-4D81-997D-E20EBAE48599}" dt="2024-12-22T12:25:10.981" v="6858" actId="165"/>
          <ac:grpSpMkLst>
            <pc:docMk/>
            <pc:sldMk cId="3990924998" sldId="351"/>
            <ac:grpSpMk id="748" creationId="{F5C92CFC-0DA3-49AA-BFC7-2C559CC834A9}"/>
          </ac:grpSpMkLst>
        </pc:grpChg>
        <pc:grpChg chg="mod">
          <ac:chgData name="Lim Kelvin" userId="624f6ae12bb7b72b" providerId="LiveId" clId="{B272414D-B18A-4D81-997D-E20EBAE48599}" dt="2024-12-22T12:25:10.981" v="6858" actId="165"/>
          <ac:grpSpMkLst>
            <pc:docMk/>
            <pc:sldMk cId="3990924998" sldId="351"/>
            <ac:grpSpMk id="752" creationId="{1D3D8A94-2E6E-4CBE-8838-C4A6A1E6AB8B}"/>
          </ac:grpSpMkLst>
        </pc:grpChg>
        <pc:grpChg chg="mod">
          <ac:chgData name="Lim Kelvin" userId="624f6ae12bb7b72b" providerId="LiveId" clId="{B272414D-B18A-4D81-997D-E20EBAE48599}" dt="2024-12-22T12:25:10.981" v="6858" actId="165"/>
          <ac:grpSpMkLst>
            <pc:docMk/>
            <pc:sldMk cId="3990924998" sldId="351"/>
            <ac:grpSpMk id="756" creationId="{C6F76353-22C4-4F8D-8F14-498E5851AA0F}"/>
          </ac:grpSpMkLst>
        </pc:grpChg>
        <pc:grpChg chg="mod">
          <ac:chgData name="Lim Kelvin" userId="624f6ae12bb7b72b" providerId="LiveId" clId="{B272414D-B18A-4D81-997D-E20EBAE48599}" dt="2024-12-22T12:25:10.981" v="6858" actId="165"/>
          <ac:grpSpMkLst>
            <pc:docMk/>
            <pc:sldMk cId="3990924998" sldId="351"/>
            <ac:grpSpMk id="760" creationId="{5749A1AD-96FD-4630-AADE-696F7CF36FA1}"/>
          </ac:grpSpMkLst>
        </pc:grpChg>
        <pc:grpChg chg="mod">
          <ac:chgData name="Lim Kelvin" userId="624f6ae12bb7b72b" providerId="LiveId" clId="{B272414D-B18A-4D81-997D-E20EBAE48599}" dt="2024-12-22T12:25:10.981" v="6858" actId="165"/>
          <ac:grpSpMkLst>
            <pc:docMk/>
            <pc:sldMk cId="3990924998" sldId="351"/>
            <ac:grpSpMk id="764" creationId="{A65084FD-A366-495C-B3AC-34EC605EA55B}"/>
          </ac:grpSpMkLst>
        </pc:grpChg>
        <pc:grpChg chg="add mod">
          <ac:chgData name="Lim Kelvin" userId="624f6ae12bb7b72b" providerId="LiveId" clId="{B272414D-B18A-4D81-997D-E20EBAE48599}" dt="2024-12-22T12:25:48.849" v="6861" actId="1076"/>
          <ac:grpSpMkLst>
            <pc:docMk/>
            <pc:sldMk cId="3990924998" sldId="351"/>
            <ac:grpSpMk id="767" creationId="{42D1103F-00AA-407F-A5BD-2CBB65FBE0FA}"/>
          </ac:grpSpMkLst>
        </pc:grpChg>
        <pc:grpChg chg="mod">
          <ac:chgData name="Lim Kelvin" userId="624f6ae12bb7b72b" providerId="LiveId" clId="{B272414D-B18A-4D81-997D-E20EBAE48599}" dt="2024-12-22T12:25:41.944" v="6860"/>
          <ac:grpSpMkLst>
            <pc:docMk/>
            <pc:sldMk cId="3990924998" sldId="351"/>
            <ac:grpSpMk id="771" creationId="{9ACCA387-A90B-4B66-BCFD-025B18587504}"/>
          </ac:grpSpMkLst>
        </pc:grpChg>
        <pc:grpChg chg="mod">
          <ac:chgData name="Lim Kelvin" userId="624f6ae12bb7b72b" providerId="LiveId" clId="{B272414D-B18A-4D81-997D-E20EBAE48599}" dt="2024-12-22T12:25:41.944" v="6860"/>
          <ac:grpSpMkLst>
            <pc:docMk/>
            <pc:sldMk cId="3990924998" sldId="351"/>
            <ac:grpSpMk id="773" creationId="{A76A1CEF-DA77-4751-941E-EA911AFE6683}"/>
          </ac:grpSpMkLst>
        </pc:grpChg>
        <pc:grpChg chg="mod">
          <ac:chgData name="Lim Kelvin" userId="624f6ae12bb7b72b" providerId="LiveId" clId="{B272414D-B18A-4D81-997D-E20EBAE48599}" dt="2024-12-22T12:25:41.944" v="6860"/>
          <ac:grpSpMkLst>
            <pc:docMk/>
            <pc:sldMk cId="3990924998" sldId="351"/>
            <ac:grpSpMk id="774" creationId="{A17B4C8F-244D-4D25-A433-050CD8A3B8FA}"/>
          </ac:grpSpMkLst>
        </pc:grpChg>
        <pc:grpChg chg="mod">
          <ac:chgData name="Lim Kelvin" userId="624f6ae12bb7b72b" providerId="LiveId" clId="{B272414D-B18A-4D81-997D-E20EBAE48599}" dt="2024-12-22T12:25:41.944" v="6860"/>
          <ac:grpSpMkLst>
            <pc:docMk/>
            <pc:sldMk cId="3990924998" sldId="351"/>
            <ac:grpSpMk id="775" creationId="{465E471B-DF80-48F4-B93A-4503D96CD7B4}"/>
          </ac:grpSpMkLst>
        </pc:grpChg>
        <pc:grpChg chg="mod">
          <ac:chgData name="Lim Kelvin" userId="624f6ae12bb7b72b" providerId="LiveId" clId="{B272414D-B18A-4D81-997D-E20EBAE48599}" dt="2024-12-22T12:25:41.944" v="6860"/>
          <ac:grpSpMkLst>
            <pc:docMk/>
            <pc:sldMk cId="3990924998" sldId="351"/>
            <ac:grpSpMk id="776" creationId="{8BF537E1-1A38-4FBD-9AE2-5BE6AEBF963F}"/>
          </ac:grpSpMkLst>
        </pc:grpChg>
        <pc:grpChg chg="mod">
          <ac:chgData name="Lim Kelvin" userId="624f6ae12bb7b72b" providerId="LiveId" clId="{B272414D-B18A-4D81-997D-E20EBAE48599}" dt="2024-12-22T12:25:41.944" v="6860"/>
          <ac:grpSpMkLst>
            <pc:docMk/>
            <pc:sldMk cId="3990924998" sldId="351"/>
            <ac:grpSpMk id="777" creationId="{511FB759-AEF0-4529-8D43-0B303BB659C0}"/>
          </ac:grpSpMkLst>
        </pc:grpChg>
        <pc:grpChg chg="mod">
          <ac:chgData name="Lim Kelvin" userId="624f6ae12bb7b72b" providerId="LiveId" clId="{B272414D-B18A-4D81-997D-E20EBAE48599}" dt="2024-12-22T12:25:41.944" v="6860"/>
          <ac:grpSpMkLst>
            <pc:docMk/>
            <pc:sldMk cId="3990924998" sldId="351"/>
            <ac:grpSpMk id="778" creationId="{6BACD02F-40EA-4817-B120-2B2C920A5DF6}"/>
          </ac:grpSpMkLst>
        </pc:grpChg>
        <pc:grpChg chg="mod">
          <ac:chgData name="Lim Kelvin" userId="624f6ae12bb7b72b" providerId="LiveId" clId="{B272414D-B18A-4D81-997D-E20EBAE48599}" dt="2024-12-22T12:25:41.944" v="6860"/>
          <ac:grpSpMkLst>
            <pc:docMk/>
            <pc:sldMk cId="3990924998" sldId="351"/>
            <ac:grpSpMk id="779" creationId="{98578499-471D-4F15-8DEA-BF0E7FAF573D}"/>
          </ac:grpSpMkLst>
        </pc:grpChg>
        <pc:grpChg chg="mod">
          <ac:chgData name="Lim Kelvin" userId="624f6ae12bb7b72b" providerId="LiveId" clId="{B272414D-B18A-4D81-997D-E20EBAE48599}" dt="2024-12-22T12:25:41.944" v="6860"/>
          <ac:grpSpMkLst>
            <pc:docMk/>
            <pc:sldMk cId="3990924998" sldId="351"/>
            <ac:grpSpMk id="780" creationId="{D367FD25-C8DC-489C-939D-681EC9B67F63}"/>
          </ac:grpSpMkLst>
        </pc:grpChg>
        <pc:grpChg chg="mod">
          <ac:chgData name="Lim Kelvin" userId="624f6ae12bb7b72b" providerId="LiveId" clId="{B272414D-B18A-4D81-997D-E20EBAE48599}" dt="2024-12-22T12:25:41.944" v="6860"/>
          <ac:grpSpMkLst>
            <pc:docMk/>
            <pc:sldMk cId="3990924998" sldId="351"/>
            <ac:grpSpMk id="781" creationId="{3EB9A037-082C-4947-A1D4-D82FA98AA03F}"/>
          </ac:grpSpMkLst>
        </pc:grpChg>
        <pc:grpChg chg="mod">
          <ac:chgData name="Lim Kelvin" userId="624f6ae12bb7b72b" providerId="LiveId" clId="{B272414D-B18A-4D81-997D-E20EBAE48599}" dt="2024-12-22T12:25:41.944" v="6860"/>
          <ac:grpSpMkLst>
            <pc:docMk/>
            <pc:sldMk cId="3990924998" sldId="351"/>
            <ac:grpSpMk id="782" creationId="{4EFC3FD3-DB62-453A-BD9B-5636C942E170}"/>
          </ac:grpSpMkLst>
        </pc:grpChg>
        <pc:grpChg chg="mod">
          <ac:chgData name="Lim Kelvin" userId="624f6ae12bb7b72b" providerId="LiveId" clId="{B272414D-B18A-4D81-997D-E20EBAE48599}" dt="2024-12-22T12:25:41.944" v="6860"/>
          <ac:grpSpMkLst>
            <pc:docMk/>
            <pc:sldMk cId="3990924998" sldId="351"/>
            <ac:grpSpMk id="784" creationId="{3C57AA00-3487-41D6-B567-AC5707200C64}"/>
          </ac:grpSpMkLst>
        </pc:grpChg>
        <pc:grpChg chg="mod">
          <ac:chgData name="Lim Kelvin" userId="624f6ae12bb7b72b" providerId="LiveId" clId="{B272414D-B18A-4D81-997D-E20EBAE48599}" dt="2024-12-22T12:25:41.944" v="6860"/>
          <ac:grpSpMkLst>
            <pc:docMk/>
            <pc:sldMk cId="3990924998" sldId="351"/>
            <ac:grpSpMk id="785" creationId="{DD0F43B9-3C19-4C6E-B329-7AE7DB4202A0}"/>
          </ac:grpSpMkLst>
        </pc:grpChg>
        <pc:grpChg chg="mod">
          <ac:chgData name="Lim Kelvin" userId="624f6ae12bb7b72b" providerId="LiveId" clId="{B272414D-B18A-4D81-997D-E20EBAE48599}" dt="2024-12-22T12:25:41.944" v="6860"/>
          <ac:grpSpMkLst>
            <pc:docMk/>
            <pc:sldMk cId="3990924998" sldId="351"/>
            <ac:grpSpMk id="786" creationId="{841877BE-5FE0-4ADB-A5A1-DA0C2D89CD52}"/>
          </ac:grpSpMkLst>
        </pc:grpChg>
        <pc:grpChg chg="mod">
          <ac:chgData name="Lim Kelvin" userId="624f6ae12bb7b72b" providerId="LiveId" clId="{B272414D-B18A-4D81-997D-E20EBAE48599}" dt="2024-12-22T12:25:41.944" v="6860"/>
          <ac:grpSpMkLst>
            <pc:docMk/>
            <pc:sldMk cId="3990924998" sldId="351"/>
            <ac:grpSpMk id="787" creationId="{8A315752-44F3-452A-A2AC-CA8EA5B3EFDA}"/>
          </ac:grpSpMkLst>
        </pc:grpChg>
        <pc:grpChg chg="mod">
          <ac:chgData name="Lim Kelvin" userId="624f6ae12bb7b72b" providerId="LiveId" clId="{B272414D-B18A-4D81-997D-E20EBAE48599}" dt="2024-12-22T12:25:41.944" v="6860"/>
          <ac:grpSpMkLst>
            <pc:docMk/>
            <pc:sldMk cId="3990924998" sldId="351"/>
            <ac:grpSpMk id="789" creationId="{BDB8C62B-826A-4D86-AA40-98C1E0129B7B}"/>
          </ac:grpSpMkLst>
        </pc:grpChg>
        <pc:grpChg chg="mod">
          <ac:chgData name="Lim Kelvin" userId="624f6ae12bb7b72b" providerId="LiveId" clId="{B272414D-B18A-4D81-997D-E20EBAE48599}" dt="2024-12-22T12:25:41.944" v="6860"/>
          <ac:grpSpMkLst>
            <pc:docMk/>
            <pc:sldMk cId="3990924998" sldId="351"/>
            <ac:grpSpMk id="790" creationId="{517A389A-D94B-4353-9EB0-9E0E62AA131D}"/>
          </ac:grpSpMkLst>
        </pc:grpChg>
        <pc:grpChg chg="mod">
          <ac:chgData name="Lim Kelvin" userId="624f6ae12bb7b72b" providerId="LiveId" clId="{B272414D-B18A-4D81-997D-E20EBAE48599}" dt="2024-12-22T12:25:41.944" v="6860"/>
          <ac:grpSpMkLst>
            <pc:docMk/>
            <pc:sldMk cId="3990924998" sldId="351"/>
            <ac:grpSpMk id="791" creationId="{7DC79BD6-34F6-44EE-8E00-501ABE965BDE}"/>
          </ac:grpSpMkLst>
        </pc:grpChg>
        <pc:grpChg chg="mod">
          <ac:chgData name="Lim Kelvin" userId="624f6ae12bb7b72b" providerId="LiveId" clId="{B272414D-B18A-4D81-997D-E20EBAE48599}" dt="2024-12-22T12:25:41.944" v="6860"/>
          <ac:grpSpMkLst>
            <pc:docMk/>
            <pc:sldMk cId="3990924998" sldId="351"/>
            <ac:grpSpMk id="793" creationId="{861320C4-8BAA-48BC-8010-9773DDD87918}"/>
          </ac:grpSpMkLst>
        </pc:grpChg>
        <pc:grpChg chg="mod">
          <ac:chgData name="Lim Kelvin" userId="624f6ae12bb7b72b" providerId="LiveId" clId="{B272414D-B18A-4D81-997D-E20EBAE48599}" dt="2024-12-22T12:25:41.944" v="6860"/>
          <ac:grpSpMkLst>
            <pc:docMk/>
            <pc:sldMk cId="3990924998" sldId="351"/>
            <ac:grpSpMk id="794" creationId="{4357430B-E543-4F53-9054-BB5089D2F713}"/>
          </ac:grpSpMkLst>
        </pc:grpChg>
        <pc:grpChg chg="mod">
          <ac:chgData name="Lim Kelvin" userId="624f6ae12bb7b72b" providerId="LiveId" clId="{B272414D-B18A-4D81-997D-E20EBAE48599}" dt="2024-12-22T12:25:41.944" v="6860"/>
          <ac:grpSpMkLst>
            <pc:docMk/>
            <pc:sldMk cId="3990924998" sldId="351"/>
            <ac:grpSpMk id="795" creationId="{34F26F0C-FAE8-4C17-A0D6-CF1C04C79C63}"/>
          </ac:grpSpMkLst>
        </pc:grpChg>
        <pc:grpChg chg="mod">
          <ac:chgData name="Lim Kelvin" userId="624f6ae12bb7b72b" providerId="LiveId" clId="{B272414D-B18A-4D81-997D-E20EBAE48599}" dt="2024-12-22T12:25:41.944" v="6860"/>
          <ac:grpSpMkLst>
            <pc:docMk/>
            <pc:sldMk cId="3990924998" sldId="351"/>
            <ac:grpSpMk id="796" creationId="{FA394F67-E4FE-4E92-BE26-A3D95877F0B7}"/>
          </ac:grpSpMkLst>
        </pc:grpChg>
        <pc:grpChg chg="mod">
          <ac:chgData name="Lim Kelvin" userId="624f6ae12bb7b72b" providerId="LiveId" clId="{B272414D-B18A-4D81-997D-E20EBAE48599}" dt="2024-12-22T12:25:41.944" v="6860"/>
          <ac:grpSpMkLst>
            <pc:docMk/>
            <pc:sldMk cId="3990924998" sldId="351"/>
            <ac:grpSpMk id="797" creationId="{C44F99F2-214B-44F7-9E76-801A286834FA}"/>
          </ac:grpSpMkLst>
        </pc:grpChg>
        <pc:grpChg chg="mod">
          <ac:chgData name="Lim Kelvin" userId="624f6ae12bb7b72b" providerId="LiveId" clId="{B272414D-B18A-4D81-997D-E20EBAE48599}" dt="2024-12-22T12:25:41.944" v="6860"/>
          <ac:grpSpMkLst>
            <pc:docMk/>
            <pc:sldMk cId="3990924998" sldId="351"/>
            <ac:grpSpMk id="798" creationId="{0320207B-2F13-48FA-A572-A27B70EF4A2B}"/>
          </ac:grpSpMkLst>
        </pc:grpChg>
        <pc:grpChg chg="mod">
          <ac:chgData name="Lim Kelvin" userId="624f6ae12bb7b72b" providerId="LiveId" clId="{B272414D-B18A-4D81-997D-E20EBAE48599}" dt="2024-12-22T12:25:41.944" v="6860"/>
          <ac:grpSpMkLst>
            <pc:docMk/>
            <pc:sldMk cId="3990924998" sldId="351"/>
            <ac:grpSpMk id="799" creationId="{A71AE0DD-D0E9-44F8-9450-24EE9667E6F2}"/>
          </ac:grpSpMkLst>
        </pc:grpChg>
        <pc:grpChg chg="mod">
          <ac:chgData name="Lim Kelvin" userId="624f6ae12bb7b72b" providerId="LiveId" clId="{B272414D-B18A-4D81-997D-E20EBAE48599}" dt="2024-12-22T12:25:41.944" v="6860"/>
          <ac:grpSpMkLst>
            <pc:docMk/>
            <pc:sldMk cId="3990924998" sldId="351"/>
            <ac:grpSpMk id="801" creationId="{D187F463-E41A-4B36-8D71-42F48513A257}"/>
          </ac:grpSpMkLst>
        </pc:grpChg>
        <pc:grpChg chg="mod">
          <ac:chgData name="Lim Kelvin" userId="624f6ae12bb7b72b" providerId="LiveId" clId="{B272414D-B18A-4D81-997D-E20EBAE48599}" dt="2024-12-22T12:25:41.944" v="6860"/>
          <ac:grpSpMkLst>
            <pc:docMk/>
            <pc:sldMk cId="3990924998" sldId="351"/>
            <ac:grpSpMk id="805" creationId="{EB79A155-9655-4E09-938B-BD555DB18E8A}"/>
          </ac:grpSpMkLst>
        </pc:grpChg>
        <pc:grpChg chg="mod">
          <ac:chgData name="Lim Kelvin" userId="624f6ae12bb7b72b" providerId="LiveId" clId="{B272414D-B18A-4D81-997D-E20EBAE48599}" dt="2024-12-22T12:25:41.944" v="6860"/>
          <ac:grpSpMkLst>
            <pc:docMk/>
            <pc:sldMk cId="3990924998" sldId="351"/>
            <ac:grpSpMk id="809" creationId="{D82A28C6-DD0C-41D7-9763-178E1D8BE59B}"/>
          </ac:grpSpMkLst>
        </pc:grpChg>
        <pc:grpChg chg="mod">
          <ac:chgData name="Lim Kelvin" userId="624f6ae12bb7b72b" providerId="LiveId" clId="{B272414D-B18A-4D81-997D-E20EBAE48599}" dt="2024-12-22T12:25:41.944" v="6860"/>
          <ac:grpSpMkLst>
            <pc:docMk/>
            <pc:sldMk cId="3990924998" sldId="351"/>
            <ac:grpSpMk id="813" creationId="{12AB9536-58C5-45DA-8041-9F9B9D6770A3}"/>
          </ac:grpSpMkLst>
        </pc:grpChg>
        <pc:grpChg chg="mod">
          <ac:chgData name="Lim Kelvin" userId="624f6ae12bb7b72b" providerId="LiveId" clId="{B272414D-B18A-4D81-997D-E20EBAE48599}" dt="2024-12-22T12:25:41.944" v="6860"/>
          <ac:grpSpMkLst>
            <pc:docMk/>
            <pc:sldMk cId="3990924998" sldId="351"/>
            <ac:grpSpMk id="817" creationId="{94DAF186-63D5-47A3-9CAC-F92194B38E76}"/>
          </ac:grpSpMkLst>
        </pc:grpChg>
        <pc:grpChg chg="mod">
          <ac:chgData name="Lim Kelvin" userId="624f6ae12bb7b72b" providerId="LiveId" clId="{B272414D-B18A-4D81-997D-E20EBAE48599}" dt="2024-12-22T12:25:41.944" v="6860"/>
          <ac:grpSpMkLst>
            <pc:docMk/>
            <pc:sldMk cId="3990924998" sldId="351"/>
            <ac:grpSpMk id="821" creationId="{876F168C-7E0D-4F8F-B9D5-619929D61928}"/>
          </ac:grpSpMkLst>
        </pc:grpChg>
        <pc:grpChg chg="mod">
          <ac:chgData name="Lim Kelvin" userId="624f6ae12bb7b72b" providerId="LiveId" clId="{B272414D-B18A-4D81-997D-E20EBAE48599}" dt="2024-12-22T12:25:41.944" v="6860"/>
          <ac:grpSpMkLst>
            <pc:docMk/>
            <pc:sldMk cId="3990924998" sldId="351"/>
            <ac:grpSpMk id="825" creationId="{BB3FFA6B-43C2-40E0-A206-BE077C43E846}"/>
          </ac:grpSpMkLst>
        </pc:grpChg>
        <pc:grpChg chg="mod">
          <ac:chgData name="Lim Kelvin" userId="624f6ae12bb7b72b" providerId="LiveId" clId="{B272414D-B18A-4D81-997D-E20EBAE48599}" dt="2024-12-22T12:25:41.944" v="6860"/>
          <ac:grpSpMkLst>
            <pc:docMk/>
            <pc:sldMk cId="3990924998" sldId="351"/>
            <ac:grpSpMk id="829" creationId="{392AD0AD-BBEF-4C01-A332-CDA34CF4F42C}"/>
          </ac:grpSpMkLst>
        </pc:grpChg>
        <pc:grpChg chg="mod">
          <ac:chgData name="Lim Kelvin" userId="624f6ae12bb7b72b" providerId="LiveId" clId="{B272414D-B18A-4D81-997D-E20EBAE48599}" dt="2024-12-22T12:25:41.944" v="6860"/>
          <ac:grpSpMkLst>
            <pc:docMk/>
            <pc:sldMk cId="3990924998" sldId="351"/>
            <ac:grpSpMk id="833" creationId="{4775A5AC-18C0-47D1-8E8A-F16C814FCE3A}"/>
          </ac:grpSpMkLst>
        </pc:grpChg>
        <pc:grpChg chg="mod">
          <ac:chgData name="Lim Kelvin" userId="624f6ae12bb7b72b" providerId="LiveId" clId="{B272414D-B18A-4D81-997D-E20EBAE48599}" dt="2024-12-22T12:25:41.944" v="6860"/>
          <ac:grpSpMkLst>
            <pc:docMk/>
            <pc:sldMk cId="3990924998" sldId="351"/>
            <ac:grpSpMk id="837" creationId="{B959BDA6-DB7A-4E17-BAF2-9F2D38C507B4}"/>
          </ac:grpSpMkLst>
        </pc:grpChg>
        <pc:grpChg chg="mod">
          <ac:chgData name="Lim Kelvin" userId="624f6ae12bb7b72b" providerId="LiveId" clId="{B272414D-B18A-4D81-997D-E20EBAE48599}" dt="2024-12-22T12:25:41.944" v="6860"/>
          <ac:grpSpMkLst>
            <pc:docMk/>
            <pc:sldMk cId="3990924998" sldId="351"/>
            <ac:grpSpMk id="841" creationId="{5FE6FAAB-0C6A-4B69-9B4F-F9E720C2E19E}"/>
          </ac:grpSpMkLst>
        </pc:grpChg>
        <pc:grpChg chg="mod">
          <ac:chgData name="Lim Kelvin" userId="624f6ae12bb7b72b" providerId="LiveId" clId="{B272414D-B18A-4D81-997D-E20EBAE48599}" dt="2024-12-22T12:25:41.944" v="6860"/>
          <ac:grpSpMkLst>
            <pc:docMk/>
            <pc:sldMk cId="3990924998" sldId="351"/>
            <ac:grpSpMk id="845" creationId="{F0CF8382-8D00-4467-B3EF-06471442B6B1}"/>
          </ac:grpSpMkLst>
        </pc:grpChg>
        <pc:grpChg chg="mod">
          <ac:chgData name="Lim Kelvin" userId="624f6ae12bb7b72b" providerId="LiveId" clId="{B272414D-B18A-4D81-997D-E20EBAE48599}" dt="2024-12-22T12:25:41.944" v="6860"/>
          <ac:grpSpMkLst>
            <pc:docMk/>
            <pc:sldMk cId="3990924998" sldId="351"/>
            <ac:grpSpMk id="849" creationId="{4222AB77-DFF0-43A9-831B-4498A862AF37}"/>
          </ac:grpSpMkLst>
        </pc:grpChg>
        <pc:grpChg chg="mod">
          <ac:chgData name="Lim Kelvin" userId="624f6ae12bb7b72b" providerId="LiveId" clId="{B272414D-B18A-4D81-997D-E20EBAE48599}" dt="2024-12-22T12:25:41.944" v="6860"/>
          <ac:grpSpMkLst>
            <pc:docMk/>
            <pc:sldMk cId="3990924998" sldId="351"/>
            <ac:grpSpMk id="853" creationId="{45C255B8-2891-4CD7-AD62-1F85B358A6B4}"/>
          </ac:grpSpMkLst>
        </pc:grpChg>
        <pc:grpChg chg="mod">
          <ac:chgData name="Lim Kelvin" userId="624f6ae12bb7b72b" providerId="LiveId" clId="{B272414D-B18A-4D81-997D-E20EBAE48599}" dt="2024-12-22T12:25:41.944" v="6860"/>
          <ac:grpSpMkLst>
            <pc:docMk/>
            <pc:sldMk cId="3990924998" sldId="351"/>
            <ac:grpSpMk id="857" creationId="{7141DB4F-46E4-4797-B78D-43B9ADAFDD6F}"/>
          </ac:grpSpMkLst>
        </pc:grpChg>
        <pc:grpChg chg="mod">
          <ac:chgData name="Lim Kelvin" userId="624f6ae12bb7b72b" providerId="LiveId" clId="{B272414D-B18A-4D81-997D-E20EBAE48599}" dt="2024-12-22T12:25:41.944" v="6860"/>
          <ac:grpSpMkLst>
            <pc:docMk/>
            <pc:sldMk cId="3990924998" sldId="351"/>
            <ac:grpSpMk id="861" creationId="{D66BC5CB-34C7-4039-9409-7CEBC0C1A466}"/>
          </ac:grpSpMkLst>
        </pc:grpChg>
        <pc:grpChg chg="mod">
          <ac:chgData name="Lim Kelvin" userId="624f6ae12bb7b72b" providerId="LiveId" clId="{B272414D-B18A-4D81-997D-E20EBAE48599}" dt="2024-12-22T12:25:41.944" v="6860"/>
          <ac:grpSpMkLst>
            <pc:docMk/>
            <pc:sldMk cId="3990924998" sldId="351"/>
            <ac:grpSpMk id="865" creationId="{01960734-20EB-4B1A-B3F8-FD0CB8AEEE9A}"/>
          </ac:grpSpMkLst>
        </pc:grpChg>
        <pc:grpChg chg="mod">
          <ac:chgData name="Lim Kelvin" userId="624f6ae12bb7b72b" providerId="LiveId" clId="{B272414D-B18A-4D81-997D-E20EBAE48599}" dt="2024-12-22T12:25:41.944" v="6860"/>
          <ac:grpSpMkLst>
            <pc:docMk/>
            <pc:sldMk cId="3990924998" sldId="351"/>
            <ac:grpSpMk id="869" creationId="{339A9C56-8DCD-4287-92FC-470F1FC1341D}"/>
          </ac:grpSpMkLst>
        </pc:grpChg>
        <pc:grpChg chg="mod">
          <ac:chgData name="Lim Kelvin" userId="624f6ae12bb7b72b" providerId="LiveId" clId="{B272414D-B18A-4D81-997D-E20EBAE48599}" dt="2024-12-22T12:25:41.944" v="6860"/>
          <ac:grpSpMkLst>
            <pc:docMk/>
            <pc:sldMk cId="3990924998" sldId="351"/>
            <ac:grpSpMk id="873" creationId="{35EC7088-B287-4813-9BCB-854892BD3F88}"/>
          </ac:grpSpMkLst>
        </pc:grpChg>
        <pc:grpChg chg="mod">
          <ac:chgData name="Lim Kelvin" userId="624f6ae12bb7b72b" providerId="LiveId" clId="{B272414D-B18A-4D81-997D-E20EBAE48599}" dt="2024-12-22T12:25:41.944" v="6860"/>
          <ac:grpSpMkLst>
            <pc:docMk/>
            <pc:sldMk cId="3990924998" sldId="351"/>
            <ac:grpSpMk id="877" creationId="{7BD43B6E-BE28-460C-B238-F297DB8E8315}"/>
          </ac:grpSpMkLst>
        </pc:grpChg>
        <pc:grpChg chg="mod">
          <ac:chgData name="Lim Kelvin" userId="624f6ae12bb7b72b" providerId="LiveId" clId="{B272414D-B18A-4D81-997D-E20EBAE48599}" dt="2024-12-22T12:25:41.944" v="6860"/>
          <ac:grpSpMkLst>
            <pc:docMk/>
            <pc:sldMk cId="3990924998" sldId="351"/>
            <ac:grpSpMk id="881" creationId="{D1D85EA5-85D9-4AB4-A85E-F2AD3A5CAE53}"/>
          </ac:grpSpMkLst>
        </pc:grpChg>
        <pc:grpChg chg="mod">
          <ac:chgData name="Lim Kelvin" userId="624f6ae12bb7b72b" providerId="LiveId" clId="{B272414D-B18A-4D81-997D-E20EBAE48599}" dt="2024-12-22T12:25:41.944" v="6860"/>
          <ac:grpSpMkLst>
            <pc:docMk/>
            <pc:sldMk cId="3990924998" sldId="351"/>
            <ac:grpSpMk id="885" creationId="{2FDB63EC-A1D3-411C-8A6A-A975CAAF66B9}"/>
          </ac:grpSpMkLst>
        </pc:grpChg>
        <pc:grpChg chg="mod">
          <ac:chgData name="Lim Kelvin" userId="624f6ae12bb7b72b" providerId="LiveId" clId="{B272414D-B18A-4D81-997D-E20EBAE48599}" dt="2024-12-22T12:25:41.944" v="6860"/>
          <ac:grpSpMkLst>
            <pc:docMk/>
            <pc:sldMk cId="3990924998" sldId="351"/>
            <ac:grpSpMk id="889" creationId="{90B43C7D-6255-4DB0-8626-64400C492688}"/>
          </ac:grpSpMkLst>
        </pc:grpChg>
        <pc:picChg chg="del">
          <ac:chgData name="Lim Kelvin" userId="624f6ae12bb7b72b" providerId="LiveId" clId="{B272414D-B18A-4D81-997D-E20EBAE48599}" dt="2024-12-22T12:23:56.273" v="6841" actId="478"/>
          <ac:picMkLst>
            <pc:docMk/>
            <pc:sldMk cId="3990924998" sldId="351"/>
            <ac:picMk id="11" creationId="{340AA320-6F3F-4C1C-9C64-F1AB86555C0C}"/>
          </ac:picMkLst>
        </pc:picChg>
        <pc:picChg chg="mod">
          <ac:chgData name="Lim Kelvin" userId="624f6ae12bb7b72b" providerId="LiveId" clId="{B272414D-B18A-4D81-997D-E20EBAE48599}" dt="2024-12-22T12:25:10.981" v="6858" actId="165"/>
          <ac:picMkLst>
            <pc:docMk/>
            <pc:sldMk cId="3990924998" sldId="351"/>
            <ac:picMk id="23" creationId="{966B28C0-77FD-46B4-9AB5-69E94D3BEC6C}"/>
          </ac:picMkLst>
        </pc:picChg>
        <pc:picChg chg="mod">
          <ac:chgData name="Lim Kelvin" userId="624f6ae12bb7b72b" providerId="LiveId" clId="{B272414D-B18A-4D81-997D-E20EBAE48599}" dt="2024-12-22T12:25:10.981" v="6858" actId="165"/>
          <ac:picMkLst>
            <pc:docMk/>
            <pc:sldMk cId="3990924998" sldId="351"/>
            <ac:picMk id="25" creationId="{48D1490E-5F18-4C72-A2FA-93D06FF66808}"/>
          </ac:picMkLst>
        </pc:picChg>
        <pc:picChg chg="mod">
          <ac:chgData name="Lim Kelvin" userId="624f6ae12bb7b72b" providerId="LiveId" clId="{B272414D-B18A-4D81-997D-E20EBAE48599}" dt="2024-12-22T12:25:10.981" v="6858" actId="165"/>
          <ac:picMkLst>
            <pc:docMk/>
            <pc:sldMk cId="3990924998" sldId="351"/>
            <ac:picMk id="35" creationId="{A71E26AE-F4F6-4EC0-8D6A-7568CE3A8B18}"/>
          </ac:picMkLst>
        </pc:picChg>
        <pc:picChg chg="mod">
          <ac:chgData name="Lim Kelvin" userId="624f6ae12bb7b72b" providerId="LiveId" clId="{B272414D-B18A-4D81-997D-E20EBAE48599}" dt="2024-12-22T12:25:10.981" v="6858" actId="165"/>
          <ac:picMkLst>
            <pc:docMk/>
            <pc:sldMk cId="3990924998" sldId="351"/>
            <ac:picMk id="40" creationId="{0EDA7B00-F22F-439A-B685-DC6838C27D29}"/>
          </ac:picMkLst>
        </pc:picChg>
        <pc:picChg chg="mod">
          <ac:chgData name="Lim Kelvin" userId="624f6ae12bb7b72b" providerId="LiveId" clId="{B272414D-B18A-4D81-997D-E20EBAE48599}" dt="2024-12-22T12:25:10.981" v="6858" actId="165"/>
          <ac:picMkLst>
            <pc:docMk/>
            <pc:sldMk cId="3990924998" sldId="351"/>
            <ac:picMk id="45" creationId="{69FE36E4-C0E2-4FF7-BA75-5ED585C13A57}"/>
          </ac:picMkLst>
        </pc:picChg>
        <pc:picChg chg="mod">
          <ac:chgData name="Lim Kelvin" userId="624f6ae12bb7b72b" providerId="LiveId" clId="{B272414D-B18A-4D81-997D-E20EBAE48599}" dt="2024-12-22T12:25:10.981" v="6858" actId="165"/>
          <ac:picMkLst>
            <pc:docMk/>
            <pc:sldMk cId="3990924998" sldId="351"/>
            <ac:picMk id="50" creationId="{3ED48C1E-0326-40B0-B14D-DE78BAD51C67}"/>
          </ac:picMkLst>
        </pc:picChg>
        <pc:picChg chg="mod">
          <ac:chgData name="Lim Kelvin" userId="624f6ae12bb7b72b" providerId="LiveId" clId="{B272414D-B18A-4D81-997D-E20EBAE48599}" dt="2024-12-22T12:25:10.981" v="6858" actId="165"/>
          <ac:picMkLst>
            <pc:docMk/>
            <pc:sldMk cId="3990924998" sldId="351"/>
            <ac:picMk id="55" creationId="{D10F4A70-B439-45D9-A049-4483CACDDB99}"/>
          </ac:picMkLst>
        </pc:picChg>
        <pc:picChg chg="mod">
          <ac:chgData name="Lim Kelvin" userId="624f6ae12bb7b72b" providerId="LiveId" clId="{B272414D-B18A-4D81-997D-E20EBAE48599}" dt="2024-12-22T12:25:10.981" v="6858" actId="165"/>
          <ac:picMkLst>
            <pc:docMk/>
            <pc:sldMk cId="3990924998" sldId="351"/>
            <ac:picMk id="60" creationId="{D07C0BD5-EC27-4D27-A441-6B335E156D54}"/>
          </ac:picMkLst>
        </pc:picChg>
        <pc:picChg chg="mod">
          <ac:chgData name="Lim Kelvin" userId="624f6ae12bb7b72b" providerId="LiveId" clId="{B272414D-B18A-4D81-997D-E20EBAE48599}" dt="2024-12-22T12:25:10.981" v="6858" actId="165"/>
          <ac:picMkLst>
            <pc:docMk/>
            <pc:sldMk cId="3990924998" sldId="351"/>
            <ac:picMk id="65" creationId="{A65C721F-99F9-4B1E-9150-7F6FD1C7E028}"/>
          </ac:picMkLst>
        </pc:picChg>
        <pc:picChg chg="mod">
          <ac:chgData name="Lim Kelvin" userId="624f6ae12bb7b72b" providerId="LiveId" clId="{B272414D-B18A-4D81-997D-E20EBAE48599}" dt="2024-12-22T12:25:10.981" v="6858" actId="165"/>
          <ac:picMkLst>
            <pc:docMk/>
            <pc:sldMk cId="3990924998" sldId="351"/>
            <ac:picMk id="70" creationId="{87A25D6F-8373-4901-94AA-EB41C1710844}"/>
          </ac:picMkLst>
        </pc:picChg>
        <pc:picChg chg="mod">
          <ac:chgData name="Lim Kelvin" userId="624f6ae12bb7b72b" providerId="LiveId" clId="{B272414D-B18A-4D81-997D-E20EBAE48599}" dt="2024-12-22T12:25:10.981" v="6858" actId="165"/>
          <ac:picMkLst>
            <pc:docMk/>
            <pc:sldMk cId="3990924998" sldId="351"/>
            <ac:picMk id="75" creationId="{8D27B197-900D-4DAC-8B75-F906E7FC5C10}"/>
          </ac:picMkLst>
        </pc:picChg>
        <pc:picChg chg="mod">
          <ac:chgData name="Lim Kelvin" userId="624f6ae12bb7b72b" providerId="LiveId" clId="{B272414D-B18A-4D81-997D-E20EBAE48599}" dt="2024-12-22T12:25:10.981" v="6858" actId="165"/>
          <ac:picMkLst>
            <pc:docMk/>
            <pc:sldMk cId="3990924998" sldId="351"/>
            <ac:picMk id="80" creationId="{C456DB19-B229-42E8-86CB-7C2AE2AEBDC9}"/>
          </ac:picMkLst>
        </pc:picChg>
        <pc:picChg chg="mod">
          <ac:chgData name="Lim Kelvin" userId="624f6ae12bb7b72b" providerId="LiveId" clId="{B272414D-B18A-4D81-997D-E20EBAE48599}" dt="2024-12-22T12:25:10.981" v="6858" actId="165"/>
          <ac:picMkLst>
            <pc:docMk/>
            <pc:sldMk cId="3990924998" sldId="351"/>
            <ac:picMk id="85" creationId="{C387D2C7-8DD5-4967-BA8C-93DCBAFBB362}"/>
          </ac:picMkLst>
        </pc:picChg>
        <pc:picChg chg="mod">
          <ac:chgData name="Lim Kelvin" userId="624f6ae12bb7b72b" providerId="LiveId" clId="{B272414D-B18A-4D81-997D-E20EBAE48599}" dt="2024-12-22T12:25:10.981" v="6858" actId="165"/>
          <ac:picMkLst>
            <pc:docMk/>
            <pc:sldMk cId="3990924998" sldId="351"/>
            <ac:picMk id="90" creationId="{2EEE1BD4-ECA7-41CA-8425-DAC71CA36B0F}"/>
          </ac:picMkLst>
        </pc:picChg>
        <pc:picChg chg="mod">
          <ac:chgData name="Lim Kelvin" userId="624f6ae12bb7b72b" providerId="LiveId" clId="{B272414D-B18A-4D81-997D-E20EBAE48599}" dt="2024-12-22T12:25:10.981" v="6858" actId="165"/>
          <ac:picMkLst>
            <pc:docMk/>
            <pc:sldMk cId="3990924998" sldId="351"/>
            <ac:picMk id="96" creationId="{E2CEEA6D-9DF1-45AB-8153-3CD23A92142E}"/>
          </ac:picMkLst>
        </pc:picChg>
        <pc:picChg chg="mod">
          <ac:chgData name="Lim Kelvin" userId="624f6ae12bb7b72b" providerId="LiveId" clId="{B272414D-B18A-4D81-997D-E20EBAE48599}" dt="2024-12-22T12:25:10.981" v="6858" actId="165"/>
          <ac:picMkLst>
            <pc:docMk/>
            <pc:sldMk cId="3990924998" sldId="351"/>
            <ac:picMk id="101" creationId="{98A39E35-BA6B-4E37-AAA5-A682E315E663}"/>
          </ac:picMkLst>
        </pc:picChg>
        <pc:picChg chg="mod">
          <ac:chgData name="Lim Kelvin" userId="624f6ae12bb7b72b" providerId="LiveId" clId="{B272414D-B18A-4D81-997D-E20EBAE48599}" dt="2024-12-22T12:25:10.981" v="6858" actId="165"/>
          <ac:picMkLst>
            <pc:docMk/>
            <pc:sldMk cId="3990924998" sldId="351"/>
            <ac:picMk id="107" creationId="{AE102B2A-0649-40C7-8477-A2BB7783AE42}"/>
          </ac:picMkLst>
        </pc:picChg>
        <pc:picChg chg="mod">
          <ac:chgData name="Lim Kelvin" userId="624f6ae12bb7b72b" providerId="LiveId" clId="{B272414D-B18A-4D81-997D-E20EBAE48599}" dt="2024-12-22T12:25:10.981" v="6858" actId="165"/>
          <ac:picMkLst>
            <pc:docMk/>
            <pc:sldMk cId="3990924998" sldId="351"/>
            <ac:picMk id="113" creationId="{FE68CCC5-1965-4FB8-9EF1-41E4472DC2EE}"/>
          </ac:picMkLst>
        </pc:picChg>
        <pc:picChg chg="mod">
          <ac:chgData name="Lim Kelvin" userId="624f6ae12bb7b72b" providerId="LiveId" clId="{B272414D-B18A-4D81-997D-E20EBAE48599}" dt="2024-12-22T12:25:10.981" v="6858" actId="165"/>
          <ac:picMkLst>
            <pc:docMk/>
            <pc:sldMk cId="3990924998" sldId="351"/>
            <ac:picMk id="119" creationId="{B98DD0A5-2347-4ED9-A674-1023D005C676}"/>
          </ac:picMkLst>
        </pc:picChg>
        <pc:picChg chg="mod">
          <ac:chgData name="Lim Kelvin" userId="624f6ae12bb7b72b" providerId="LiveId" clId="{B272414D-B18A-4D81-997D-E20EBAE48599}" dt="2024-12-22T12:25:10.981" v="6858" actId="165"/>
          <ac:picMkLst>
            <pc:docMk/>
            <pc:sldMk cId="3990924998" sldId="351"/>
            <ac:picMk id="124" creationId="{9C24C14F-F59C-4779-82D1-B6C7A019F254}"/>
          </ac:picMkLst>
        </pc:picChg>
        <pc:picChg chg="mod">
          <ac:chgData name="Lim Kelvin" userId="624f6ae12bb7b72b" providerId="LiveId" clId="{B272414D-B18A-4D81-997D-E20EBAE48599}" dt="2024-12-22T12:25:10.981" v="6858" actId="165"/>
          <ac:picMkLst>
            <pc:docMk/>
            <pc:sldMk cId="3990924998" sldId="351"/>
            <ac:picMk id="129" creationId="{82CFA63D-E7ED-42DD-8E5E-A52FACD47A40}"/>
          </ac:picMkLst>
        </pc:picChg>
        <pc:picChg chg="mod">
          <ac:chgData name="Lim Kelvin" userId="624f6ae12bb7b72b" providerId="LiveId" clId="{B272414D-B18A-4D81-997D-E20EBAE48599}" dt="2024-12-22T12:25:10.981" v="6858" actId="165"/>
          <ac:picMkLst>
            <pc:docMk/>
            <pc:sldMk cId="3990924998" sldId="351"/>
            <ac:picMk id="133" creationId="{D64049FE-DEE5-4018-96BB-9D603EE6F28E}"/>
          </ac:picMkLst>
        </pc:picChg>
        <pc:picChg chg="mod">
          <ac:chgData name="Lim Kelvin" userId="624f6ae12bb7b72b" providerId="LiveId" clId="{B272414D-B18A-4D81-997D-E20EBAE48599}" dt="2024-12-22T12:25:10.981" v="6858" actId="165"/>
          <ac:picMkLst>
            <pc:docMk/>
            <pc:sldMk cId="3990924998" sldId="351"/>
            <ac:picMk id="138" creationId="{76C79B74-9F05-4957-9BD8-60E20A0E2CF1}"/>
          </ac:picMkLst>
        </pc:picChg>
        <pc:picChg chg="mod">
          <ac:chgData name="Lim Kelvin" userId="624f6ae12bb7b72b" providerId="LiveId" clId="{B272414D-B18A-4D81-997D-E20EBAE48599}" dt="2024-12-22T12:25:10.981" v="6858" actId="165"/>
          <ac:picMkLst>
            <pc:docMk/>
            <pc:sldMk cId="3990924998" sldId="351"/>
            <ac:picMk id="143" creationId="{02B73FD6-8C21-4257-9D94-9AF02F998C14}"/>
          </ac:picMkLst>
        </pc:picChg>
        <pc:picChg chg="mod">
          <ac:chgData name="Lim Kelvin" userId="624f6ae12bb7b72b" providerId="LiveId" clId="{B272414D-B18A-4D81-997D-E20EBAE48599}" dt="2024-12-22T12:25:10.981" v="6858" actId="165"/>
          <ac:picMkLst>
            <pc:docMk/>
            <pc:sldMk cId="3990924998" sldId="351"/>
            <ac:picMk id="166" creationId="{9648E9F5-459E-4F10-B046-2755E2726C29}"/>
          </ac:picMkLst>
        </pc:picChg>
        <pc:picChg chg="mod">
          <ac:chgData name="Lim Kelvin" userId="624f6ae12bb7b72b" providerId="LiveId" clId="{B272414D-B18A-4D81-997D-E20EBAE48599}" dt="2024-12-22T12:25:10.981" v="6858" actId="165"/>
          <ac:picMkLst>
            <pc:docMk/>
            <pc:sldMk cId="3990924998" sldId="351"/>
            <ac:picMk id="170" creationId="{E235D6BD-36F1-4EB8-9B41-35EC190216E0}"/>
          </ac:picMkLst>
        </pc:picChg>
        <pc:picChg chg="mod">
          <ac:chgData name="Lim Kelvin" userId="624f6ae12bb7b72b" providerId="LiveId" clId="{B272414D-B18A-4D81-997D-E20EBAE48599}" dt="2024-12-22T12:25:10.981" v="6858" actId="165"/>
          <ac:picMkLst>
            <pc:docMk/>
            <pc:sldMk cId="3990924998" sldId="351"/>
            <ac:picMk id="174" creationId="{23FDD3F6-E366-462B-BD44-AD8039F4D157}"/>
          </ac:picMkLst>
        </pc:picChg>
        <pc:picChg chg="mod">
          <ac:chgData name="Lim Kelvin" userId="624f6ae12bb7b72b" providerId="LiveId" clId="{B272414D-B18A-4D81-997D-E20EBAE48599}" dt="2024-12-22T12:25:10.981" v="6858" actId="165"/>
          <ac:picMkLst>
            <pc:docMk/>
            <pc:sldMk cId="3990924998" sldId="351"/>
            <ac:picMk id="178" creationId="{0EF47485-8679-4824-A92E-18A28FD1FA7D}"/>
          </ac:picMkLst>
        </pc:picChg>
        <pc:picChg chg="mod">
          <ac:chgData name="Lim Kelvin" userId="624f6ae12bb7b72b" providerId="LiveId" clId="{B272414D-B18A-4D81-997D-E20EBAE48599}" dt="2024-12-22T12:25:10.981" v="6858" actId="165"/>
          <ac:picMkLst>
            <pc:docMk/>
            <pc:sldMk cId="3990924998" sldId="351"/>
            <ac:picMk id="182" creationId="{455D9453-92E1-4197-9D5A-5ABCEDBC041D}"/>
          </ac:picMkLst>
        </pc:picChg>
        <pc:picChg chg="mod">
          <ac:chgData name="Lim Kelvin" userId="624f6ae12bb7b72b" providerId="LiveId" clId="{B272414D-B18A-4D81-997D-E20EBAE48599}" dt="2024-12-22T12:25:10.981" v="6858" actId="165"/>
          <ac:picMkLst>
            <pc:docMk/>
            <pc:sldMk cId="3990924998" sldId="351"/>
            <ac:picMk id="186" creationId="{D5E9F883-C891-475B-9945-3178F6B858ED}"/>
          </ac:picMkLst>
        </pc:picChg>
        <pc:picChg chg="mod">
          <ac:chgData name="Lim Kelvin" userId="624f6ae12bb7b72b" providerId="LiveId" clId="{B272414D-B18A-4D81-997D-E20EBAE48599}" dt="2024-12-22T12:25:10.981" v="6858" actId="165"/>
          <ac:picMkLst>
            <pc:docMk/>
            <pc:sldMk cId="3990924998" sldId="351"/>
            <ac:picMk id="190" creationId="{AE0E574F-0403-4F3B-B692-27ECB609AF29}"/>
          </ac:picMkLst>
        </pc:picChg>
        <pc:picChg chg="mod">
          <ac:chgData name="Lim Kelvin" userId="624f6ae12bb7b72b" providerId="LiveId" clId="{B272414D-B18A-4D81-997D-E20EBAE48599}" dt="2024-12-22T12:25:10.981" v="6858" actId="165"/>
          <ac:picMkLst>
            <pc:docMk/>
            <pc:sldMk cId="3990924998" sldId="351"/>
            <ac:picMk id="194" creationId="{5A9DCA39-30E0-46EF-AF60-773B1B799C8B}"/>
          </ac:picMkLst>
        </pc:picChg>
        <pc:picChg chg="mod">
          <ac:chgData name="Lim Kelvin" userId="624f6ae12bb7b72b" providerId="LiveId" clId="{B272414D-B18A-4D81-997D-E20EBAE48599}" dt="2024-12-22T12:25:10.981" v="6858" actId="165"/>
          <ac:picMkLst>
            <pc:docMk/>
            <pc:sldMk cId="3990924998" sldId="351"/>
            <ac:picMk id="198" creationId="{090DC63C-E994-46E2-9085-188C1BCACC03}"/>
          </ac:picMkLst>
        </pc:picChg>
        <pc:picChg chg="mod">
          <ac:chgData name="Lim Kelvin" userId="624f6ae12bb7b72b" providerId="LiveId" clId="{B272414D-B18A-4D81-997D-E20EBAE48599}" dt="2024-12-22T12:25:10.981" v="6858" actId="165"/>
          <ac:picMkLst>
            <pc:docMk/>
            <pc:sldMk cId="3990924998" sldId="351"/>
            <ac:picMk id="202" creationId="{728C7F9C-FBC3-4510-B176-2462329CD038}"/>
          </ac:picMkLst>
        </pc:picChg>
        <pc:picChg chg="mod">
          <ac:chgData name="Lim Kelvin" userId="624f6ae12bb7b72b" providerId="LiveId" clId="{B272414D-B18A-4D81-997D-E20EBAE48599}" dt="2024-12-22T12:25:10.981" v="6858" actId="165"/>
          <ac:picMkLst>
            <pc:docMk/>
            <pc:sldMk cId="3990924998" sldId="351"/>
            <ac:picMk id="206" creationId="{876EC70A-5A16-487C-866D-BDCC10215B86}"/>
          </ac:picMkLst>
        </pc:picChg>
        <pc:picChg chg="mod">
          <ac:chgData name="Lim Kelvin" userId="624f6ae12bb7b72b" providerId="LiveId" clId="{B272414D-B18A-4D81-997D-E20EBAE48599}" dt="2024-12-22T12:25:10.981" v="6858" actId="165"/>
          <ac:picMkLst>
            <pc:docMk/>
            <pc:sldMk cId="3990924998" sldId="351"/>
            <ac:picMk id="210" creationId="{4FF14ABD-2ABD-4019-8800-7E5C131ACF50}"/>
          </ac:picMkLst>
        </pc:picChg>
        <pc:picChg chg="mod">
          <ac:chgData name="Lim Kelvin" userId="624f6ae12bb7b72b" providerId="LiveId" clId="{B272414D-B18A-4D81-997D-E20EBAE48599}" dt="2024-12-22T12:25:10.981" v="6858" actId="165"/>
          <ac:picMkLst>
            <pc:docMk/>
            <pc:sldMk cId="3990924998" sldId="351"/>
            <ac:picMk id="214" creationId="{09B1C959-1EA2-4A73-8AF9-F49321F2D685}"/>
          </ac:picMkLst>
        </pc:picChg>
        <pc:picChg chg="mod">
          <ac:chgData name="Lim Kelvin" userId="624f6ae12bb7b72b" providerId="LiveId" clId="{B272414D-B18A-4D81-997D-E20EBAE48599}" dt="2024-12-22T12:25:10.981" v="6858" actId="165"/>
          <ac:picMkLst>
            <pc:docMk/>
            <pc:sldMk cId="3990924998" sldId="351"/>
            <ac:picMk id="218" creationId="{16D91C7A-8EEC-4076-A379-2B24777B6B66}"/>
          </ac:picMkLst>
        </pc:picChg>
        <pc:picChg chg="mod">
          <ac:chgData name="Lim Kelvin" userId="624f6ae12bb7b72b" providerId="LiveId" clId="{B272414D-B18A-4D81-997D-E20EBAE48599}" dt="2024-12-22T12:25:10.981" v="6858" actId="165"/>
          <ac:picMkLst>
            <pc:docMk/>
            <pc:sldMk cId="3990924998" sldId="351"/>
            <ac:picMk id="222" creationId="{EB83E1E4-5FE3-436F-95AF-31AA3FBDE67A}"/>
          </ac:picMkLst>
        </pc:picChg>
        <pc:picChg chg="mod">
          <ac:chgData name="Lim Kelvin" userId="624f6ae12bb7b72b" providerId="LiveId" clId="{B272414D-B18A-4D81-997D-E20EBAE48599}" dt="2024-12-22T12:25:10.981" v="6858" actId="165"/>
          <ac:picMkLst>
            <pc:docMk/>
            <pc:sldMk cId="3990924998" sldId="351"/>
            <ac:picMk id="226" creationId="{0EAE40A3-7341-44C9-9B6C-A1532C3A629F}"/>
          </ac:picMkLst>
        </pc:picChg>
        <pc:picChg chg="mod">
          <ac:chgData name="Lim Kelvin" userId="624f6ae12bb7b72b" providerId="LiveId" clId="{B272414D-B18A-4D81-997D-E20EBAE48599}" dt="2024-12-22T12:25:10.981" v="6858" actId="165"/>
          <ac:picMkLst>
            <pc:docMk/>
            <pc:sldMk cId="3990924998" sldId="351"/>
            <ac:picMk id="230" creationId="{DC9BF049-6EDB-4C9F-AD14-9497D28B5581}"/>
          </ac:picMkLst>
        </pc:picChg>
        <pc:picChg chg="mod">
          <ac:chgData name="Lim Kelvin" userId="624f6ae12bb7b72b" providerId="LiveId" clId="{B272414D-B18A-4D81-997D-E20EBAE48599}" dt="2024-12-22T12:25:10.981" v="6858" actId="165"/>
          <ac:picMkLst>
            <pc:docMk/>
            <pc:sldMk cId="3990924998" sldId="351"/>
            <ac:picMk id="234" creationId="{02B324C0-14B1-4E96-8F1B-B62253A99948}"/>
          </ac:picMkLst>
        </pc:picChg>
        <pc:picChg chg="del">
          <ac:chgData name="Lim Kelvin" userId="624f6ae12bb7b72b" providerId="LiveId" clId="{B272414D-B18A-4D81-997D-E20EBAE48599}" dt="2024-12-22T12:23:14.151" v="6838" actId="478"/>
          <ac:picMkLst>
            <pc:docMk/>
            <pc:sldMk cId="3990924998" sldId="351"/>
            <ac:picMk id="330" creationId="{69992E89-F613-49C2-B2A4-53444334C67F}"/>
          </ac:picMkLst>
        </pc:picChg>
        <pc:picChg chg="mod">
          <ac:chgData name="Lim Kelvin" userId="624f6ae12bb7b72b" providerId="LiveId" clId="{B272414D-B18A-4D81-997D-E20EBAE48599}" dt="2024-12-22T12:25:10.981" v="6858" actId="165"/>
          <ac:picMkLst>
            <pc:docMk/>
            <pc:sldMk cId="3990924998" sldId="351"/>
            <ac:picMk id="362" creationId="{FD942976-EBA3-45D9-A6C2-1012F633E0A9}"/>
          </ac:picMkLst>
        </pc:picChg>
        <pc:picChg chg="mod">
          <ac:chgData name="Lim Kelvin" userId="624f6ae12bb7b72b" providerId="LiveId" clId="{B272414D-B18A-4D81-997D-E20EBAE48599}" dt="2024-12-22T12:25:10.981" v="6858" actId="165"/>
          <ac:picMkLst>
            <pc:docMk/>
            <pc:sldMk cId="3990924998" sldId="351"/>
            <ac:picMk id="366" creationId="{F32A67B2-4498-4618-84A5-4012DDA58068}"/>
          </ac:picMkLst>
        </pc:picChg>
        <pc:picChg chg="mod">
          <ac:chgData name="Lim Kelvin" userId="624f6ae12bb7b72b" providerId="LiveId" clId="{B272414D-B18A-4D81-997D-E20EBAE48599}" dt="2024-12-22T12:25:10.981" v="6858" actId="165"/>
          <ac:picMkLst>
            <pc:docMk/>
            <pc:sldMk cId="3990924998" sldId="351"/>
            <ac:picMk id="370" creationId="{47726E47-ACCF-4576-BDBA-01D2ABD54B95}"/>
          </ac:picMkLst>
        </pc:picChg>
        <pc:picChg chg="mod">
          <ac:chgData name="Lim Kelvin" userId="624f6ae12bb7b72b" providerId="LiveId" clId="{B272414D-B18A-4D81-997D-E20EBAE48599}" dt="2024-12-22T12:25:10.981" v="6858" actId="165"/>
          <ac:picMkLst>
            <pc:docMk/>
            <pc:sldMk cId="3990924998" sldId="351"/>
            <ac:picMk id="374" creationId="{1BE8F194-22EC-4C43-B935-9A2502DDDFA0}"/>
          </ac:picMkLst>
        </pc:picChg>
        <pc:picChg chg="mod">
          <ac:chgData name="Lim Kelvin" userId="624f6ae12bb7b72b" providerId="LiveId" clId="{B272414D-B18A-4D81-997D-E20EBAE48599}" dt="2024-12-22T12:25:10.981" v="6858" actId="165"/>
          <ac:picMkLst>
            <pc:docMk/>
            <pc:sldMk cId="3990924998" sldId="351"/>
            <ac:picMk id="378" creationId="{C93D5EA7-5235-44CF-9CFE-55849BD75222}"/>
          </ac:picMkLst>
        </pc:picChg>
        <pc:picChg chg="mod">
          <ac:chgData name="Lim Kelvin" userId="624f6ae12bb7b72b" providerId="LiveId" clId="{B272414D-B18A-4D81-997D-E20EBAE48599}" dt="2024-12-22T12:25:10.981" v="6858" actId="165"/>
          <ac:picMkLst>
            <pc:docMk/>
            <pc:sldMk cId="3990924998" sldId="351"/>
            <ac:picMk id="382" creationId="{FB7477E7-97E7-409A-94ED-A60ABEF24087}"/>
          </ac:picMkLst>
        </pc:picChg>
        <pc:picChg chg="mod">
          <ac:chgData name="Lim Kelvin" userId="624f6ae12bb7b72b" providerId="LiveId" clId="{B272414D-B18A-4D81-997D-E20EBAE48599}" dt="2024-12-22T12:25:10.981" v="6858" actId="165"/>
          <ac:picMkLst>
            <pc:docMk/>
            <pc:sldMk cId="3990924998" sldId="351"/>
            <ac:picMk id="386" creationId="{A02B9080-751E-439C-8AF9-52EDBA2A24E8}"/>
          </ac:picMkLst>
        </pc:picChg>
        <pc:picChg chg="mod">
          <ac:chgData name="Lim Kelvin" userId="624f6ae12bb7b72b" providerId="LiveId" clId="{B272414D-B18A-4D81-997D-E20EBAE48599}" dt="2024-12-22T12:25:10.981" v="6858" actId="165"/>
          <ac:picMkLst>
            <pc:docMk/>
            <pc:sldMk cId="3990924998" sldId="351"/>
            <ac:picMk id="390" creationId="{A498BC12-DD7A-431B-84A7-A3D02EEDFFE5}"/>
          </ac:picMkLst>
        </pc:picChg>
        <pc:picChg chg="mod">
          <ac:chgData name="Lim Kelvin" userId="624f6ae12bb7b72b" providerId="LiveId" clId="{B272414D-B18A-4D81-997D-E20EBAE48599}" dt="2024-12-22T12:25:10.981" v="6858" actId="165"/>
          <ac:picMkLst>
            <pc:docMk/>
            <pc:sldMk cId="3990924998" sldId="351"/>
            <ac:picMk id="394" creationId="{5BCE6EBF-A767-4D0B-8A42-06DA8F88E60F}"/>
          </ac:picMkLst>
        </pc:picChg>
        <pc:picChg chg="mod">
          <ac:chgData name="Lim Kelvin" userId="624f6ae12bb7b72b" providerId="LiveId" clId="{B272414D-B18A-4D81-997D-E20EBAE48599}" dt="2024-12-22T12:25:10.981" v="6858" actId="165"/>
          <ac:picMkLst>
            <pc:docMk/>
            <pc:sldMk cId="3990924998" sldId="351"/>
            <ac:picMk id="398" creationId="{9E5CDFBC-19F7-4A23-826C-F22E6AFA272B}"/>
          </ac:picMkLst>
        </pc:picChg>
        <pc:picChg chg="mod">
          <ac:chgData name="Lim Kelvin" userId="624f6ae12bb7b72b" providerId="LiveId" clId="{B272414D-B18A-4D81-997D-E20EBAE48599}" dt="2024-12-22T12:25:10.981" v="6858" actId="165"/>
          <ac:picMkLst>
            <pc:docMk/>
            <pc:sldMk cId="3990924998" sldId="351"/>
            <ac:picMk id="402" creationId="{0F9DC36B-86F4-4771-811C-979EFAD5E1BD}"/>
          </ac:picMkLst>
        </pc:picChg>
        <pc:picChg chg="mod">
          <ac:chgData name="Lim Kelvin" userId="624f6ae12bb7b72b" providerId="LiveId" clId="{B272414D-B18A-4D81-997D-E20EBAE48599}" dt="2024-12-22T12:25:10.981" v="6858" actId="165"/>
          <ac:picMkLst>
            <pc:docMk/>
            <pc:sldMk cId="3990924998" sldId="351"/>
            <ac:picMk id="406" creationId="{C0387A5A-0CBA-44C6-AD65-85DF6DB821B3}"/>
          </ac:picMkLst>
        </pc:picChg>
        <pc:picChg chg="mod">
          <ac:chgData name="Lim Kelvin" userId="624f6ae12bb7b72b" providerId="LiveId" clId="{B272414D-B18A-4D81-997D-E20EBAE48599}" dt="2024-12-22T12:25:10.981" v="6858" actId="165"/>
          <ac:picMkLst>
            <pc:docMk/>
            <pc:sldMk cId="3990924998" sldId="351"/>
            <ac:picMk id="410" creationId="{BDB20B8E-89E7-46D0-847F-646F6169F459}"/>
          </ac:picMkLst>
        </pc:picChg>
        <pc:picChg chg="mod">
          <ac:chgData name="Lim Kelvin" userId="624f6ae12bb7b72b" providerId="LiveId" clId="{B272414D-B18A-4D81-997D-E20EBAE48599}" dt="2024-12-22T12:25:10.981" v="6858" actId="165"/>
          <ac:picMkLst>
            <pc:docMk/>
            <pc:sldMk cId="3990924998" sldId="351"/>
            <ac:picMk id="414" creationId="{1CAC977D-438E-42F1-BAEB-EB9489FEB0EE}"/>
          </ac:picMkLst>
        </pc:picChg>
        <pc:picChg chg="mod">
          <ac:chgData name="Lim Kelvin" userId="624f6ae12bb7b72b" providerId="LiveId" clId="{B272414D-B18A-4D81-997D-E20EBAE48599}" dt="2024-12-22T12:25:10.981" v="6858" actId="165"/>
          <ac:picMkLst>
            <pc:docMk/>
            <pc:sldMk cId="3990924998" sldId="351"/>
            <ac:picMk id="418" creationId="{4FEB6BC6-3D48-4D0E-9C92-6681F97DE4D8}"/>
          </ac:picMkLst>
        </pc:picChg>
        <pc:picChg chg="mod">
          <ac:chgData name="Lim Kelvin" userId="624f6ae12bb7b72b" providerId="LiveId" clId="{B272414D-B18A-4D81-997D-E20EBAE48599}" dt="2024-12-22T12:25:10.981" v="6858" actId="165"/>
          <ac:picMkLst>
            <pc:docMk/>
            <pc:sldMk cId="3990924998" sldId="351"/>
            <ac:picMk id="422" creationId="{505F844E-6289-401B-B6EC-A138CECE1514}"/>
          </ac:picMkLst>
        </pc:picChg>
        <pc:picChg chg="mod">
          <ac:chgData name="Lim Kelvin" userId="624f6ae12bb7b72b" providerId="LiveId" clId="{B272414D-B18A-4D81-997D-E20EBAE48599}" dt="2024-12-22T12:25:10.981" v="6858" actId="165"/>
          <ac:picMkLst>
            <pc:docMk/>
            <pc:sldMk cId="3990924998" sldId="351"/>
            <ac:picMk id="426" creationId="{1FC41E09-1D59-4FCF-A64F-BBD28147C80D}"/>
          </ac:picMkLst>
        </pc:picChg>
        <pc:picChg chg="mod">
          <ac:chgData name="Lim Kelvin" userId="624f6ae12bb7b72b" providerId="LiveId" clId="{B272414D-B18A-4D81-997D-E20EBAE48599}" dt="2024-12-22T12:25:10.981" v="6858" actId="165"/>
          <ac:picMkLst>
            <pc:docMk/>
            <pc:sldMk cId="3990924998" sldId="351"/>
            <ac:picMk id="430" creationId="{7F226EDE-DD23-42E8-BB98-3ACB0FF94CD8}"/>
          </ac:picMkLst>
        </pc:picChg>
        <pc:picChg chg="mod">
          <ac:chgData name="Lim Kelvin" userId="624f6ae12bb7b72b" providerId="LiveId" clId="{B272414D-B18A-4D81-997D-E20EBAE48599}" dt="2024-12-22T12:25:10.981" v="6858" actId="165"/>
          <ac:picMkLst>
            <pc:docMk/>
            <pc:sldMk cId="3990924998" sldId="351"/>
            <ac:picMk id="434" creationId="{DCF2893E-C367-4DEB-84E2-FBE2D6B102A9}"/>
          </ac:picMkLst>
        </pc:picChg>
        <pc:picChg chg="mod">
          <ac:chgData name="Lim Kelvin" userId="624f6ae12bb7b72b" providerId="LiveId" clId="{B272414D-B18A-4D81-997D-E20EBAE48599}" dt="2024-12-22T12:25:10.981" v="6858" actId="165"/>
          <ac:picMkLst>
            <pc:docMk/>
            <pc:sldMk cId="3990924998" sldId="351"/>
            <ac:picMk id="438" creationId="{BC0F911D-2573-48A9-8254-AA8A33C770ED}"/>
          </ac:picMkLst>
        </pc:picChg>
        <pc:picChg chg="mod">
          <ac:chgData name="Lim Kelvin" userId="624f6ae12bb7b72b" providerId="LiveId" clId="{B272414D-B18A-4D81-997D-E20EBAE48599}" dt="2024-12-22T12:25:10.981" v="6858" actId="165"/>
          <ac:picMkLst>
            <pc:docMk/>
            <pc:sldMk cId="3990924998" sldId="351"/>
            <ac:picMk id="442" creationId="{4406B54D-88BA-44CC-A4A0-70F2458605F4}"/>
          </ac:picMkLst>
        </pc:picChg>
        <pc:picChg chg="mod">
          <ac:chgData name="Lim Kelvin" userId="624f6ae12bb7b72b" providerId="LiveId" clId="{B272414D-B18A-4D81-997D-E20EBAE48599}" dt="2024-12-22T12:25:10.981" v="6858" actId="165"/>
          <ac:picMkLst>
            <pc:docMk/>
            <pc:sldMk cId="3990924998" sldId="351"/>
            <ac:picMk id="446" creationId="{7134F6FD-40E1-4784-8927-E36F6DF5C639}"/>
          </ac:picMkLst>
        </pc:picChg>
        <pc:picChg chg="mod">
          <ac:chgData name="Lim Kelvin" userId="624f6ae12bb7b72b" providerId="LiveId" clId="{B272414D-B18A-4D81-997D-E20EBAE48599}" dt="2024-12-22T12:25:10.981" v="6858" actId="165"/>
          <ac:picMkLst>
            <pc:docMk/>
            <pc:sldMk cId="3990924998" sldId="351"/>
            <ac:picMk id="450" creationId="{1811616D-1777-4DA9-85ED-0D871C484EA6}"/>
          </ac:picMkLst>
        </pc:picChg>
        <pc:picChg chg="mod">
          <ac:chgData name="Lim Kelvin" userId="624f6ae12bb7b72b" providerId="LiveId" clId="{B272414D-B18A-4D81-997D-E20EBAE48599}" dt="2024-12-22T12:25:10.981" v="6858" actId="165"/>
          <ac:picMkLst>
            <pc:docMk/>
            <pc:sldMk cId="3990924998" sldId="351"/>
            <ac:picMk id="452" creationId="{30958404-7678-4B21-A3A4-2180434B875E}"/>
          </ac:picMkLst>
        </pc:picChg>
        <pc:picChg chg="mod">
          <ac:chgData name="Lim Kelvin" userId="624f6ae12bb7b72b" providerId="LiveId" clId="{B272414D-B18A-4D81-997D-E20EBAE48599}" dt="2024-12-22T12:25:10.981" v="6858" actId="165"/>
          <ac:picMkLst>
            <pc:docMk/>
            <pc:sldMk cId="3990924998" sldId="351"/>
            <ac:picMk id="477" creationId="{D8FC3BF5-C39C-405C-8E6B-4FF9D520E9D8}"/>
          </ac:picMkLst>
        </pc:picChg>
        <pc:picChg chg="mod">
          <ac:chgData name="Lim Kelvin" userId="624f6ae12bb7b72b" providerId="LiveId" clId="{B272414D-B18A-4D81-997D-E20EBAE48599}" dt="2024-12-22T12:25:10.981" v="6858" actId="165"/>
          <ac:picMkLst>
            <pc:docMk/>
            <pc:sldMk cId="3990924998" sldId="351"/>
            <ac:picMk id="481" creationId="{04990FF7-5E5A-4CEE-A307-AFBC6B9FF664}"/>
          </ac:picMkLst>
        </pc:picChg>
        <pc:picChg chg="mod">
          <ac:chgData name="Lim Kelvin" userId="624f6ae12bb7b72b" providerId="LiveId" clId="{B272414D-B18A-4D81-997D-E20EBAE48599}" dt="2024-12-22T12:25:10.981" v="6858" actId="165"/>
          <ac:picMkLst>
            <pc:docMk/>
            <pc:sldMk cId="3990924998" sldId="351"/>
            <ac:picMk id="485" creationId="{4DF0C560-661D-4385-B084-FAA74A093323}"/>
          </ac:picMkLst>
        </pc:picChg>
        <pc:picChg chg="mod">
          <ac:chgData name="Lim Kelvin" userId="624f6ae12bb7b72b" providerId="LiveId" clId="{B272414D-B18A-4D81-997D-E20EBAE48599}" dt="2024-12-22T12:25:10.981" v="6858" actId="165"/>
          <ac:picMkLst>
            <pc:docMk/>
            <pc:sldMk cId="3990924998" sldId="351"/>
            <ac:picMk id="489" creationId="{80A26396-7802-4B0D-AEB8-94EE377433A1}"/>
          </ac:picMkLst>
        </pc:picChg>
        <pc:picChg chg="mod">
          <ac:chgData name="Lim Kelvin" userId="624f6ae12bb7b72b" providerId="LiveId" clId="{B272414D-B18A-4D81-997D-E20EBAE48599}" dt="2024-12-22T12:25:10.981" v="6858" actId="165"/>
          <ac:picMkLst>
            <pc:docMk/>
            <pc:sldMk cId="3990924998" sldId="351"/>
            <ac:picMk id="493" creationId="{1E637F05-9FD7-46B0-BB0F-11C18735CA1C}"/>
          </ac:picMkLst>
        </pc:picChg>
        <pc:picChg chg="mod">
          <ac:chgData name="Lim Kelvin" userId="624f6ae12bb7b72b" providerId="LiveId" clId="{B272414D-B18A-4D81-997D-E20EBAE48599}" dt="2024-12-22T12:25:10.981" v="6858" actId="165"/>
          <ac:picMkLst>
            <pc:docMk/>
            <pc:sldMk cId="3990924998" sldId="351"/>
            <ac:picMk id="497" creationId="{427ECD79-6476-42A2-AF7A-D03414666C6B}"/>
          </ac:picMkLst>
        </pc:picChg>
        <pc:picChg chg="mod">
          <ac:chgData name="Lim Kelvin" userId="624f6ae12bb7b72b" providerId="LiveId" clId="{B272414D-B18A-4D81-997D-E20EBAE48599}" dt="2024-12-22T12:25:10.981" v="6858" actId="165"/>
          <ac:picMkLst>
            <pc:docMk/>
            <pc:sldMk cId="3990924998" sldId="351"/>
            <ac:picMk id="501" creationId="{8B62E98D-594D-403F-AE85-F1FA1D968DB4}"/>
          </ac:picMkLst>
        </pc:picChg>
        <pc:picChg chg="mod">
          <ac:chgData name="Lim Kelvin" userId="624f6ae12bb7b72b" providerId="LiveId" clId="{B272414D-B18A-4D81-997D-E20EBAE48599}" dt="2024-12-22T12:25:10.981" v="6858" actId="165"/>
          <ac:picMkLst>
            <pc:docMk/>
            <pc:sldMk cId="3990924998" sldId="351"/>
            <ac:picMk id="505" creationId="{F7893C10-8466-4DA6-98C0-DF91AEAFC208}"/>
          </ac:picMkLst>
        </pc:picChg>
        <pc:picChg chg="mod">
          <ac:chgData name="Lim Kelvin" userId="624f6ae12bb7b72b" providerId="LiveId" clId="{B272414D-B18A-4D81-997D-E20EBAE48599}" dt="2024-12-22T12:25:10.981" v="6858" actId="165"/>
          <ac:picMkLst>
            <pc:docMk/>
            <pc:sldMk cId="3990924998" sldId="351"/>
            <ac:picMk id="509" creationId="{7D5A85CF-DC2A-43B4-A166-55CCA5C7B8BC}"/>
          </ac:picMkLst>
        </pc:picChg>
        <pc:picChg chg="mod">
          <ac:chgData name="Lim Kelvin" userId="624f6ae12bb7b72b" providerId="LiveId" clId="{B272414D-B18A-4D81-997D-E20EBAE48599}" dt="2024-12-22T12:25:10.981" v="6858" actId="165"/>
          <ac:picMkLst>
            <pc:docMk/>
            <pc:sldMk cId="3990924998" sldId="351"/>
            <ac:picMk id="513" creationId="{EB689A51-CCCB-4B93-9280-D71F6F30030C}"/>
          </ac:picMkLst>
        </pc:picChg>
        <pc:picChg chg="mod">
          <ac:chgData name="Lim Kelvin" userId="624f6ae12bb7b72b" providerId="LiveId" clId="{B272414D-B18A-4D81-997D-E20EBAE48599}" dt="2024-12-22T12:25:10.981" v="6858" actId="165"/>
          <ac:picMkLst>
            <pc:docMk/>
            <pc:sldMk cId="3990924998" sldId="351"/>
            <ac:picMk id="517" creationId="{BDB286F4-9219-4111-ADA0-760A48D5349E}"/>
          </ac:picMkLst>
        </pc:picChg>
        <pc:picChg chg="mod">
          <ac:chgData name="Lim Kelvin" userId="624f6ae12bb7b72b" providerId="LiveId" clId="{B272414D-B18A-4D81-997D-E20EBAE48599}" dt="2024-12-22T12:25:10.981" v="6858" actId="165"/>
          <ac:picMkLst>
            <pc:docMk/>
            <pc:sldMk cId="3990924998" sldId="351"/>
            <ac:picMk id="521" creationId="{A4FB3252-F82E-4C96-BE01-6B8E9C11C31A}"/>
          </ac:picMkLst>
        </pc:picChg>
        <pc:picChg chg="mod">
          <ac:chgData name="Lim Kelvin" userId="624f6ae12bb7b72b" providerId="LiveId" clId="{B272414D-B18A-4D81-997D-E20EBAE48599}" dt="2024-12-22T12:25:10.981" v="6858" actId="165"/>
          <ac:picMkLst>
            <pc:docMk/>
            <pc:sldMk cId="3990924998" sldId="351"/>
            <ac:picMk id="525" creationId="{CC8D375C-4E3E-46FF-9FFD-E97DB875EFDB}"/>
          </ac:picMkLst>
        </pc:picChg>
        <pc:picChg chg="mod">
          <ac:chgData name="Lim Kelvin" userId="624f6ae12bb7b72b" providerId="LiveId" clId="{B272414D-B18A-4D81-997D-E20EBAE48599}" dt="2024-12-22T12:25:10.981" v="6858" actId="165"/>
          <ac:picMkLst>
            <pc:docMk/>
            <pc:sldMk cId="3990924998" sldId="351"/>
            <ac:picMk id="529" creationId="{F0D092F9-9CE6-4857-9EC0-7EF36F8682A9}"/>
          </ac:picMkLst>
        </pc:picChg>
        <pc:picChg chg="mod">
          <ac:chgData name="Lim Kelvin" userId="624f6ae12bb7b72b" providerId="LiveId" clId="{B272414D-B18A-4D81-997D-E20EBAE48599}" dt="2024-12-22T12:25:10.981" v="6858" actId="165"/>
          <ac:picMkLst>
            <pc:docMk/>
            <pc:sldMk cId="3990924998" sldId="351"/>
            <ac:picMk id="533" creationId="{98C44E9E-6266-47B0-9B47-CBF116A88855}"/>
          </ac:picMkLst>
        </pc:picChg>
        <pc:picChg chg="mod">
          <ac:chgData name="Lim Kelvin" userId="624f6ae12bb7b72b" providerId="LiveId" clId="{B272414D-B18A-4D81-997D-E20EBAE48599}" dt="2024-12-22T12:25:10.981" v="6858" actId="165"/>
          <ac:picMkLst>
            <pc:docMk/>
            <pc:sldMk cId="3990924998" sldId="351"/>
            <ac:picMk id="537" creationId="{8BFE5125-1967-4715-8D59-8B9DD8DBEF65}"/>
          </ac:picMkLst>
        </pc:picChg>
        <pc:picChg chg="mod">
          <ac:chgData name="Lim Kelvin" userId="624f6ae12bb7b72b" providerId="LiveId" clId="{B272414D-B18A-4D81-997D-E20EBAE48599}" dt="2024-12-22T12:25:10.981" v="6858" actId="165"/>
          <ac:picMkLst>
            <pc:docMk/>
            <pc:sldMk cId="3990924998" sldId="351"/>
            <ac:picMk id="541" creationId="{70E3819C-FD60-464B-A664-B5ABF7D702C4}"/>
          </ac:picMkLst>
        </pc:picChg>
        <pc:picChg chg="mod">
          <ac:chgData name="Lim Kelvin" userId="624f6ae12bb7b72b" providerId="LiveId" clId="{B272414D-B18A-4D81-997D-E20EBAE48599}" dt="2024-12-22T12:25:10.981" v="6858" actId="165"/>
          <ac:picMkLst>
            <pc:docMk/>
            <pc:sldMk cId="3990924998" sldId="351"/>
            <ac:picMk id="545" creationId="{277D2074-F24B-4FE2-ADEB-81F6B999F45B}"/>
          </ac:picMkLst>
        </pc:picChg>
        <pc:picChg chg="del">
          <ac:chgData name="Lim Kelvin" userId="624f6ae12bb7b72b" providerId="LiveId" clId="{B272414D-B18A-4D81-997D-E20EBAE48599}" dt="2024-12-22T12:24:16.167" v="6844" actId="478"/>
          <ac:picMkLst>
            <pc:docMk/>
            <pc:sldMk cId="3990924998" sldId="351"/>
            <ac:picMk id="550" creationId="{1E808F45-1771-49CB-AE77-D1EA29E88F30}"/>
          </ac:picMkLst>
        </pc:picChg>
        <pc:picChg chg="mod">
          <ac:chgData name="Lim Kelvin" userId="624f6ae12bb7b72b" providerId="LiveId" clId="{B272414D-B18A-4D81-997D-E20EBAE48599}" dt="2024-12-22T12:25:10.981" v="6858" actId="165"/>
          <ac:picMkLst>
            <pc:docMk/>
            <pc:sldMk cId="3990924998" sldId="351"/>
            <ac:picMk id="582" creationId="{656FC523-F741-4C47-AA1E-2074E4594179}"/>
          </ac:picMkLst>
        </pc:picChg>
        <pc:picChg chg="mod">
          <ac:chgData name="Lim Kelvin" userId="624f6ae12bb7b72b" providerId="LiveId" clId="{B272414D-B18A-4D81-997D-E20EBAE48599}" dt="2024-12-22T12:25:10.981" v="6858" actId="165"/>
          <ac:picMkLst>
            <pc:docMk/>
            <pc:sldMk cId="3990924998" sldId="351"/>
            <ac:picMk id="586" creationId="{43373308-1ABA-4B3B-96BD-8CF8F85F3F59}"/>
          </ac:picMkLst>
        </pc:picChg>
        <pc:picChg chg="mod">
          <ac:chgData name="Lim Kelvin" userId="624f6ae12bb7b72b" providerId="LiveId" clId="{B272414D-B18A-4D81-997D-E20EBAE48599}" dt="2024-12-22T12:25:10.981" v="6858" actId="165"/>
          <ac:picMkLst>
            <pc:docMk/>
            <pc:sldMk cId="3990924998" sldId="351"/>
            <ac:picMk id="590" creationId="{BA0BED2E-CF5F-456F-B38B-2DFF72D558C8}"/>
          </ac:picMkLst>
        </pc:picChg>
        <pc:picChg chg="mod">
          <ac:chgData name="Lim Kelvin" userId="624f6ae12bb7b72b" providerId="LiveId" clId="{B272414D-B18A-4D81-997D-E20EBAE48599}" dt="2024-12-22T12:25:10.981" v="6858" actId="165"/>
          <ac:picMkLst>
            <pc:docMk/>
            <pc:sldMk cId="3990924998" sldId="351"/>
            <ac:picMk id="594" creationId="{2C108E44-6F15-4115-920E-8574CE51DDE8}"/>
          </ac:picMkLst>
        </pc:picChg>
        <pc:picChg chg="mod">
          <ac:chgData name="Lim Kelvin" userId="624f6ae12bb7b72b" providerId="LiveId" clId="{B272414D-B18A-4D81-997D-E20EBAE48599}" dt="2024-12-22T12:25:10.981" v="6858" actId="165"/>
          <ac:picMkLst>
            <pc:docMk/>
            <pc:sldMk cId="3990924998" sldId="351"/>
            <ac:picMk id="598" creationId="{3D305DCD-5F40-459C-98A2-583BB4D6C4EE}"/>
          </ac:picMkLst>
        </pc:picChg>
        <pc:picChg chg="mod">
          <ac:chgData name="Lim Kelvin" userId="624f6ae12bb7b72b" providerId="LiveId" clId="{B272414D-B18A-4D81-997D-E20EBAE48599}" dt="2024-12-22T12:25:10.981" v="6858" actId="165"/>
          <ac:picMkLst>
            <pc:docMk/>
            <pc:sldMk cId="3990924998" sldId="351"/>
            <ac:picMk id="602" creationId="{11FF385D-0A06-4500-BE72-1ECEBCF2CB75}"/>
          </ac:picMkLst>
        </pc:picChg>
        <pc:picChg chg="mod">
          <ac:chgData name="Lim Kelvin" userId="624f6ae12bb7b72b" providerId="LiveId" clId="{B272414D-B18A-4D81-997D-E20EBAE48599}" dt="2024-12-22T12:25:10.981" v="6858" actId="165"/>
          <ac:picMkLst>
            <pc:docMk/>
            <pc:sldMk cId="3990924998" sldId="351"/>
            <ac:picMk id="606" creationId="{469F39BC-0B6E-4019-B9C0-9A43EEF5F493}"/>
          </ac:picMkLst>
        </pc:picChg>
        <pc:picChg chg="mod">
          <ac:chgData name="Lim Kelvin" userId="624f6ae12bb7b72b" providerId="LiveId" clId="{B272414D-B18A-4D81-997D-E20EBAE48599}" dt="2024-12-22T12:25:10.981" v="6858" actId="165"/>
          <ac:picMkLst>
            <pc:docMk/>
            <pc:sldMk cId="3990924998" sldId="351"/>
            <ac:picMk id="610" creationId="{4FE802E3-EECA-4D80-B178-C8CCB07653EA}"/>
          </ac:picMkLst>
        </pc:picChg>
        <pc:picChg chg="mod">
          <ac:chgData name="Lim Kelvin" userId="624f6ae12bb7b72b" providerId="LiveId" clId="{B272414D-B18A-4D81-997D-E20EBAE48599}" dt="2024-12-22T12:25:10.981" v="6858" actId="165"/>
          <ac:picMkLst>
            <pc:docMk/>
            <pc:sldMk cId="3990924998" sldId="351"/>
            <ac:picMk id="614" creationId="{F5DA0D47-CCA5-4A7A-8777-40DF7B00D4C9}"/>
          </ac:picMkLst>
        </pc:picChg>
        <pc:picChg chg="mod">
          <ac:chgData name="Lim Kelvin" userId="624f6ae12bb7b72b" providerId="LiveId" clId="{B272414D-B18A-4D81-997D-E20EBAE48599}" dt="2024-12-22T12:25:10.981" v="6858" actId="165"/>
          <ac:picMkLst>
            <pc:docMk/>
            <pc:sldMk cId="3990924998" sldId="351"/>
            <ac:picMk id="618" creationId="{3D34815D-8352-4629-A28C-EE400E75E536}"/>
          </ac:picMkLst>
        </pc:picChg>
        <pc:picChg chg="mod">
          <ac:chgData name="Lim Kelvin" userId="624f6ae12bb7b72b" providerId="LiveId" clId="{B272414D-B18A-4D81-997D-E20EBAE48599}" dt="2024-12-22T12:25:10.981" v="6858" actId="165"/>
          <ac:picMkLst>
            <pc:docMk/>
            <pc:sldMk cId="3990924998" sldId="351"/>
            <ac:picMk id="622" creationId="{0D4AD190-98A4-44E9-AC67-85B7F4D6DA63}"/>
          </ac:picMkLst>
        </pc:picChg>
        <pc:picChg chg="mod">
          <ac:chgData name="Lim Kelvin" userId="624f6ae12bb7b72b" providerId="LiveId" clId="{B272414D-B18A-4D81-997D-E20EBAE48599}" dt="2024-12-22T12:25:10.981" v="6858" actId="165"/>
          <ac:picMkLst>
            <pc:docMk/>
            <pc:sldMk cId="3990924998" sldId="351"/>
            <ac:picMk id="626" creationId="{2FA6D00A-412A-42A6-A3FD-28A67BA437DF}"/>
          </ac:picMkLst>
        </pc:picChg>
        <pc:picChg chg="mod">
          <ac:chgData name="Lim Kelvin" userId="624f6ae12bb7b72b" providerId="LiveId" clId="{B272414D-B18A-4D81-997D-E20EBAE48599}" dt="2024-12-22T12:25:10.981" v="6858" actId="165"/>
          <ac:picMkLst>
            <pc:docMk/>
            <pc:sldMk cId="3990924998" sldId="351"/>
            <ac:picMk id="630" creationId="{A494582B-69E2-434E-89F3-60F153148E17}"/>
          </ac:picMkLst>
        </pc:picChg>
        <pc:picChg chg="mod">
          <ac:chgData name="Lim Kelvin" userId="624f6ae12bb7b72b" providerId="LiveId" clId="{B272414D-B18A-4D81-997D-E20EBAE48599}" dt="2024-12-22T12:25:10.981" v="6858" actId="165"/>
          <ac:picMkLst>
            <pc:docMk/>
            <pc:sldMk cId="3990924998" sldId="351"/>
            <ac:picMk id="634" creationId="{82A9C62D-5235-49AA-9113-6737224B346E}"/>
          </ac:picMkLst>
        </pc:picChg>
        <pc:picChg chg="mod">
          <ac:chgData name="Lim Kelvin" userId="624f6ae12bb7b72b" providerId="LiveId" clId="{B272414D-B18A-4D81-997D-E20EBAE48599}" dt="2024-12-22T12:25:10.981" v="6858" actId="165"/>
          <ac:picMkLst>
            <pc:docMk/>
            <pc:sldMk cId="3990924998" sldId="351"/>
            <ac:picMk id="638" creationId="{549F02D5-DF5C-4D88-AC5C-319601412E09}"/>
          </ac:picMkLst>
        </pc:picChg>
        <pc:picChg chg="mod">
          <ac:chgData name="Lim Kelvin" userId="624f6ae12bb7b72b" providerId="LiveId" clId="{B272414D-B18A-4D81-997D-E20EBAE48599}" dt="2024-12-22T12:25:10.981" v="6858" actId="165"/>
          <ac:picMkLst>
            <pc:docMk/>
            <pc:sldMk cId="3990924998" sldId="351"/>
            <ac:picMk id="642" creationId="{D32299B1-1D3D-4787-B79A-629389341325}"/>
          </ac:picMkLst>
        </pc:picChg>
        <pc:picChg chg="mod">
          <ac:chgData name="Lim Kelvin" userId="624f6ae12bb7b72b" providerId="LiveId" clId="{B272414D-B18A-4D81-997D-E20EBAE48599}" dt="2024-12-22T12:25:10.981" v="6858" actId="165"/>
          <ac:picMkLst>
            <pc:docMk/>
            <pc:sldMk cId="3990924998" sldId="351"/>
            <ac:picMk id="646" creationId="{B1FDEF8A-B2FC-4684-AA3A-54A8AC6FB355}"/>
          </ac:picMkLst>
        </pc:picChg>
        <pc:picChg chg="mod">
          <ac:chgData name="Lim Kelvin" userId="624f6ae12bb7b72b" providerId="LiveId" clId="{B272414D-B18A-4D81-997D-E20EBAE48599}" dt="2024-12-22T12:25:10.981" v="6858" actId="165"/>
          <ac:picMkLst>
            <pc:docMk/>
            <pc:sldMk cId="3990924998" sldId="351"/>
            <ac:picMk id="650" creationId="{F40D5065-A240-471B-95AC-FF54BE7A5FF5}"/>
          </ac:picMkLst>
        </pc:picChg>
        <pc:picChg chg="mod">
          <ac:chgData name="Lim Kelvin" userId="624f6ae12bb7b72b" providerId="LiveId" clId="{B272414D-B18A-4D81-997D-E20EBAE48599}" dt="2024-12-22T12:25:10.981" v="6858" actId="165"/>
          <ac:picMkLst>
            <pc:docMk/>
            <pc:sldMk cId="3990924998" sldId="351"/>
            <ac:picMk id="654" creationId="{DE2959A7-70B2-4877-899F-B153D6B1DAF0}"/>
          </ac:picMkLst>
        </pc:picChg>
        <pc:picChg chg="mod">
          <ac:chgData name="Lim Kelvin" userId="624f6ae12bb7b72b" providerId="LiveId" clId="{B272414D-B18A-4D81-997D-E20EBAE48599}" dt="2024-12-22T12:25:10.981" v="6858" actId="165"/>
          <ac:picMkLst>
            <pc:docMk/>
            <pc:sldMk cId="3990924998" sldId="351"/>
            <ac:picMk id="658" creationId="{5FC2632C-0157-46E5-8FB9-CE006A554CE0}"/>
          </ac:picMkLst>
        </pc:picChg>
        <pc:picChg chg="mod">
          <ac:chgData name="Lim Kelvin" userId="624f6ae12bb7b72b" providerId="LiveId" clId="{B272414D-B18A-4D81-997D-E20EBAE48599}" dt="2024-12-22T12:25:10.981" v="6858" actId="165"/>
          <ac:picMkLst>
            <pc:docMk/>
            <pc:sldMk cId="3990924998" sldId="351"/>
            <ac:picMk id="662" creationId="{FAE85F0F-4E6A-46CD-AF11-741D78F0915E}"/>
          </ac:picMkLst>
        </pc:picChg>
        <pc:picChg chg="mod">
          <ac:chgData name="Lim Kelvin" userId="624f6ae12bb7b72b" providerId="LiveId" clId="{B272414D-B18A-4D81-997D-E20EBAE48599}" dt="2024-12-22T12:25:10.981" v="6858" actId="165"/>
          <ac:picMkLst>
            <pc:docMk/>
            <pc:sldMk cId="3990924998" sldId="351"/>
            <ac:picMk id="666" creationId="{BE6D8E9C-7C3F-47E0-BF90-3A3089A1E8C0}"/>
          </ac:picMkLst>
        </pc:picChg>
        <pc:picChg chg="mod">
          <ac:chgData name="Lim Kelvin" userId="624f6ae12bb7b72b" providerId="LiveId" clId="{B272414D-B18A-4D81-997D-E20EBAE48599}" dt="2024-12-22T12:25:10.981" v="6858" actId="165"/>
          <ac:picMkLst>
            <pc:docMk/>
            <pc:sldMk cId="3990924998" sldId="351"/>
            <ac:picMk id="670" creationId="{840133CF-488F-418E-BED1-3925CE46AB33}"/>
          </ac:picMkLst>
        </pc:picChg>
        <pc:picChg chg="mod">
          <ac:chgData name="Lim Kelvin" userId="624f6ae12bb7b72b" providerId="LiveId" clId="{B272414D-B18A-4D81-997D-E20EBAE48599}" dt="2024-12-22T12:25:10.981" v="6858" actId="165"/>
          <ac:picMkLst>
            <pc:docMk/>
            <pc:sldMk cId="3990924998" sldId="351"/>
            <ac:picMk id="672" creationId="{08B5B786-BC99-45A6-8CA6-B1A62C425A91}"/>
          </ac:picMkLst>
        </pc:picChg>
        <pc:picChg chg="mod">
          <ac:chgData name="Lim Kelvin" userId="624f6ae12bb7b72b" providerId="LiveId" clId="{B272414D-B18A-4D81-997D-E20EBAE48599}" dt="2024-12-22T12:25:10.981" v="6858" actId="165"/>
          <ac:picMkLst>
            <pc:docMk/>
            <pc:sldMk cId="3990924998" sldId="351"/>
            <ac:picMk id="697" creationId="{92EB2AB4-DE63-424B-8818-0C98F0B93DAA}"/>
          </ac:picMkLst>
        </pc:picChg>
        <pc:picChg chg="mod">
          <ac:chgData name="Lim Kelvin" userId="624f6ae12bb7b72b" providerId="LiveId" clId="{B272414D-B18A-4D81-997D-E20EBAE48599}" dt="2024-12-22T12:25:10.981" v="6858" actId="165"/>
          <ac:picMkLst>
            <pc:docMk/>
            <pc:sldMk cId="3990924998" sldId="351"/>
            <ac:picMk id="701" creationId="{015E1C5C-8CE6-4EFB-AE4C-627AAEABB044}"/>
          </ac:picMkLst>
        </pc:picChg>
        <pc:picChg chg="mod">
          <ac:chgData name="Lim Kelvin" userId="624f6ae12bb7b72b" providerId="LiveId" clId="{B272414D-B18A-4D81-997D-E20EBAE48599}" dt="2024-12-22T12:25:10.981" v="6858" actId="165"/>
          <ac:picMkLst>
            <pc:docMk/>
            <pc:sldMk cId="3990924998" sldId="351"/>
            <ac:picMk id="705" creationId="{EE7FDA81-9E13-4179-A616-801A1EF34C21}"/>
          </ac:picMkLst>
        </pc:picChg>
        <pc:picChg chg="mod">
          <ac:chgData name="Lim Kelvin" userId="624f6ae12bb7b72b" providerId="LiveId" clId="{B272414D-B18A-4D81-997D-E20EBAE48599}" dt="2024-12-22T12:25:10.981" v="6858" actId="165"/>
          <ac:picMkLst>
            <pc:docMk/>
            <pc:sldMk cId="3990924998" sldId="351"/>
            <ac:picMk id="709" creationId="{526FFBE6-C8AE-4870-9016-12B46B619480}"/>
          </ac:picMkLst>
        </pc:picChg>
        <pc:picChg chg="mod">
          <ac:chgData name="Lim Kelvin" userId="624f6ae12bb7b72b" providerId="LiveId" clId="{B272414D-B18A-4D81-997D-E20EBAE48599}" dt="2024-12-22T12:25:10.981" v="6858" actId="165"/>
          <ac:picMkLst>
            <pc:docMk/>
            <pc:sldMk cId="3990924998" sldId="351"/>
            <ac:picMk id="713" creationId="{E466E0DF-1CD0-4273-95C2-AC53732C6A57}"/>
          </ac:picMkLst>
        </pc:picChg>
        <pc:picChg chg="mod">
          <ac:chgData name="Lim Kelvin" userId="624f6ae12bb7b72b" providerId="LiveId" clId="{B272414D-B18A-4D81-997D-E20EBAE48599}" dt="2024-12-22T12:25:10.981" v="6858" actId="165"/>
          <ac:picMkLst>
            <pc:docMk/>
            <pc:sldMk cId="3990924998" sldId="351"/>
            <ac:picMk id="717" creationId="{1A7431CF-B540-4A5F-8ABB-B478F8CF4BC8}"/>
          </ac:picMkLst>
        </pc:picChg>
        <pc:picChg chg="mod">
          <ac:chgData name="Lim Kelvin" userId="624f6ae12bb7b72b" providerId="LiveId" clId="{B272414D-B18A-4D81-997D-E20EBAE48599}" dt="2024-12-22T12:25:10.981" v="6858" actId="165"/>
          <ac:picMkLst>
            <pc:docMk/>
            <pc:sldMk cId="3990924998" sldId="351"/>
            <ac:picMk id="721" creationId="{E3AE64E3-1671-4097-BD39-BA90A4B9C88A}"/>
          </ac:picMkLst>
        </pc:picChg>
        <pc:picChg chg="mod">
          <ac:chgData name="Lim Kelvin" userId="624f6ae12bb7b72b" providerId="LiveId" clId="{B272414D-B18A-4D81-997D-E20EBAE48599}" dt="2024-12-22T12:25:10.981" v="6858" actId="165"/>
          <ac:picMkLst>
            <pc:docMk/>
            <pc:sldMk cId="3990924998" sldId="351"/>
            <ac:picMk id="725" creationId="{FD214C3A-80E1-49BE-9E94-FC32E48C22F2}"/>
          </ac:picMkLst>
        </pc:picChg>
        <pc:picChg chg="mod">
          <ac:chgData name="Lim Kelvin" userId="624f6ae12bb7b72b" providerId="LiveId" clId="{B272414D-B18A-4D81-997D-E20EBAE48599}" dt="2024-12-22T12:25:10.981" v="6858" actId="165"/>
          <ac:picMkLst>
            <pc:docMk/>
            <pc:sldMk cId="3990924998" sldId="351"/>
            <ac:picMk id="729" creationId="{76F442BE-91AD-4FC7-9189-E764B019EAD1}"/>
          </ac:picMkLst>
        </pc:picChg>
        <pc:picChg chg="mod">
          <ac:chgData name="Lim Kelvin" userId="624f6ae12bb7b72b" providerId="LiveId" clId="{B272414D-B18A-4D81-997D-E20EBAE48599}" dt="2024-12-22T12:25:10.981" v="6858" actId="165"/>
          <ac:picMkLst>
            <pc:docMk/>
            <pc:sldMk cId="3990924998" sldId="351"/>
            <ac:picMk id="733" creationId="{B5D24E27-0DC6-40AD-AD06-3B24F6748863}"/>
          </ac:picMkLst>
        </pc:picChg>
        <pc:picChg chg="mod">
          <ac:chgData name="Lim Kelvin" userId="624f6ae12bb7b72b" providerId="LiveId" clId="{B272414D-B18A-4D81-997D-E20EBAE48599}" dt="2024-12-22T12:25:10.981" v="6858" actId="165"/>
          <ac:picMkLst>
            <pc:docMk/>
            <pc:sldMk cId="3990924998" sldId="351"/>
            <ac:picMk id="737" creationId="{A90C087E-D6E5-4376-9662-1E287A60F9A3}"/>
          </ac:picMkLst>
        </pc:picChg>
        <pc:picChg chg="mod">
          <ac:chgData name="Lim Kelvin" userId="624f6ae12bb7b72b" providerId="LiveId" clId="{B272414D-B18A-4D81-997D-E20EBAE48599}" dt="2024-12-22T12:25:10.981" v="6858" actId="165"/>
          <ac:picMkLst>
            <pc:docMk/>
            <pc:sldMk cId="3990924998" sldId="351"/>
            <ac:picMk id="741" creationId="{0E0F2FAD-CA44-4861-A856-54C9B5006BC5}"/>
          </ac:picMkLst>
        </pc:picChg>
        <pc:picChg chg="mod">
          <ac:chgData name="Lim Kelvin" userId="624f6ae12bb7b72b" providerId="LiveId" clId="{B272414D-B18A-4D81-997D-E20EBAE48599}" dt="2024-12-22T12:25:10.981" v="6858" actId="165"/>
          <ac:picMkLst>
            <pc:docMk/>
            <pc:sldMk cId="3990924998" sldId="351"/>
            <ac:picMk id="745" creationId="{81E3BECF-E039-459C-93CF-112DFAB34F33}"/>
          </ac:picMkLst>
        </pc:picChg>
        <pc:picChg chg="mod">
          <ac:chgData name="Lim Kelvin" userId="624f6ae12bb7b72b" providerId="LiveId" clId="{B272414D-B18A-4D81-997D-E20EBAE48599}" dt="2024-12-22T12:25:10.981" v="6858" actId="165"/>
          <ac:picMkLst>
            <pc:docMk/>
            <pc:sldMk cId="3990924998" sldId="351"/>
            <ac:picMk id="749" creationId="{4212F035-3908-4724-899A-E3616B742581}"/>
          </ac:picMkLst>
        </pc:picChg>
        <pc:picChg chg="mod">
          <ac:chgData name="Lim Kelvin" userId="624f6ae12bb7b72b" providerId="LiveId" clId="{B272414D-B18A-4D81-997D-E20EBAE48599}" dt="2024-12-22T12:25:10.981" v="6858" actId="165"/>
          <ac:picMkLst>
            <pc:docMk/>
            <pc:sldMk cId="3990924998" sldId="351"/>
            <ac:picMk id="753" creationId="{FE26359E-7728-4CF3-A103-96EDD82A8036}"/>
          </ac:picMkLst>
        </pc:picChg>
        <pc:picChg chg="mod">
          <ac:chgData name="Lim Kelvin" userId="624f6ae12bb7b72b" providerId="LiveId" clId="{B272414D-B18A-4D81-997D-E20EBAE48599}" dt="2024-12-22T12:25:10.981" v="6858" actId="165"/>
          <ac:picMkLst>
            <pc:docMk/>
            <pc:sldMk cId="3990924998" sldId="351"/>
            <ac:picMk id="757" creationId="{D2FECC48-E78A-475B-BD7F-72F6A149F9D6}"/>
          </ac:picMkLst>
        </pc:picChg>
        <pc:picChg chg="mod">
          <ac:chgData name="Lim Kelvin" userId="624f6ae12bb7b72b" providerId="LiveId" clId="{B272414D-B18A-4D81-997D-E20EBAE48599}" dt="2024-12-22T12:25:10.981" v="6858" actId="165"/>
          <ac:picMkLst>
            <pc:docMk/>
            <pc:sldMk cId="3990924998" sldId="351"/>
            <ac:picMk id="761" creationId="{334C49FC-F1F3-4620-8CE7-26004545733B}"/>
          </ac:picMkLst>
        </pc:picChg>
        <pc:picChg chg="mod">
          <ac:chgData name="Lim Kelvin" userId="624f6ae12bb7b72b" providerId="LiveId" clId="{B272414D-B18A-4D81-997D-E20EBAE48599}" dt="2024-12-22T12:25:10.981" v="6858" actId="165"/>
          <ac:picMkLst>
            <pc:docMk/>
            <pc:sldMk cId="3990924998" sldId="351"/>
            <ac:picMk id="765" creationId="{9165D783-B7BB-4DD0-BCF2-B9497D19B625}"/>
          </ac:picMkLst>
        </pc:picChg>
        <pc:picChg chg="mod">
          <ac:chgData name="Lim Kelvin" userId="624f6ae12bb7b72b" providerId="LiveId" clId="{B272414D-B18A-4D81-997D-E20EBAE48599}" dt="2024-12-22T12:25:41.944" v="6860"/>
          <ac:picMkLst>
            <pc:docMk/>
            <pc:sldMk cId="3990924998" sldId="351"/>
            <ac:picMk id="770" creationId="{15BE1559-7D97-4E8B-8554-E406BEFD5C8D}"/>
          </ac:picMkLst>
        </pc:picChg>
        <pc:picChg chg="mod">
          <ac:chgData name="Lim Kelvin" userId="624f6ae12bb7b72b" providerId="LiveId" clId="{B272414D-B18A-4D81-997D-E20EBAE48599}" dt="2024-12-22T12:25:41.944" v="6860"/>
          <ac:picMkLst>
            <pc:docMk/>
            <pc:sldMk cId="3990924998" sldId="351"/>
            <ac:picMk id="802" creationId="{B146EC91-8084-4955-B3A2-AFB8F5FB4C90}"/>
          </ac:picMkLst>
        </pc:picChg>
        <pc:picChg chg="mod">
          <ac:chgData name="Lim Kelvin" userId="624f6ae12bb7b72b" providerId="LiveId" clId="{B272414D-B18A-4D81-997D-E20EBAE48599}" dt="2024-12-22T12:25:41.944" v="6860"/>
          <ac:picMkLst>
            <pc:docMk/>
            <pc:sldMk cId="3990924998" sldId="351"/>
            <ac:picMk id="806" creationId="{5F42695E-DCCC-48E3-94D7-37362E983DB5}"/>
          </ac:picMkLst>
        </pc:picChg>
        <pc:picChg chg="mod">
          <ac:chgData name="Lim Kelvin" userId="624f6ae12bb7b72b" providerId="LiveId" clId="{B272414D-B18A-4D81-997D-E20EBAE48599}" dt="2024-12-22T12:25:41.944" v="6860"/>
          <ac:picMkLst>
            <pc:docMk/>
            <pc:sldMk cId="3990924998" sldId="351"/>
            <ac:picMk id="810" creationId="{C1196AFF-F566-40A9-A72A-6EA124AE1575}"/>
          </ac:picMkLst>
        </pc:picChg>
        <pc:picChg chg="mod">
          <ac:chgData name="Lim Kelvin" userId="624f6ae12bb7b72b" providerId="LiveId" clId="{B272414D-B18A-4D81-997D-E20EBAE48599}" dt="2024-12-22T12:25:41.944" v="6860"/>
          <ac:picMkLst>
            <pc:docMk/>
            <pc:sldMk cId="3990924998" sldId="351"/>
            <ac:picMk id="814" creationId="{E16FF39B-5B20-40C8-9C80-6DFAC2C55040}"/>
          </ac:picMkLst>
        </pc:picChg>
        <pc:picChg chg="mod">
          <ac:chgData name="Lim Kelvin" userId="624f6ae12bb7b72b" providerId="LiveId" clId="{B272414D-B18A-4D81-997D-E20EBAE48599}" dt="2024-12-22T12:25:41.944" v="6860"/>
          <ac:picMkLst>
            <pc:docMk/>
            <pc:sldMk cId="3990924998" sldId="351"/>
            <ac:picMk id="818" creationId="{91324906-2290-46BB-B6C1-729475EED838}"/>
          </ac:picMkLst>
        </pc:picChg>
        <pc:picChg chg="mod">
          <ac:chgData name="Lim Kelvin" userId="624f6ae12bb7b72b" providerId="LiveId" clId="{B272414D-B18A-4D81-997D-E20EBAE48599}" dt="2024-12-22T12:25:41.944" v="6860"/>
          <ac:picMkLst>
            <pc:docMk/>
            <pc:sldMk cId="3990924998" sldId="351"/>
            <ac:picMk id="822" creationId="{1373A015-CB51-459F-9B61-4841C6DCD2EA}"/>
          </ac:picMkLst>
        </pc:picChg>
        <pc:picChg chg="mod">
          <ac:chgData name="Lim Kelvin" userId="624f6ae12bb7b72b" providerId="LiveId" clId="{B272414D-B18A-4D81-997D-E20EBAE48599}" dt="2024-12-22T12:25:41.944" v="6860"/>
          <ac:picMkLst>
            <pc:docMk/>
            <pc:sldMk cId="3990924998" sldId="351"/>
            <ac:picMk id="826" creationId="{0CA2307C-D297-4ABA-95BD-AE8E8C5FCD17}"/>
          </ac:picMkLst>
        </pc:picChg>
        <pc:picChg chg="mod">
          <ac:chgData name="Lim Kelvin" userId="624f6ae12bb7b72b" providerId="LiveId" clId="{B272414D-B18A-4D81-997D-E20EBAE48599}" dt="2024-12-22T12:25:41.944" v="6860"/>
          <ac:picMkLst>
            <pc:docMk/>
            <pc:sldMk cId="3990924998" sldId="351"/>
            <ac:picMk id="830" creationId="{B6C0498B-97C3-447A-9BF8-32B2F513A115}"/>
          </ac:picMkLst>
        </pc:picChg>
        <pc:picChg chg="mod">
          <ac:chgData name="Lim Kelvin" userId="624f6ae12bb7b72b" providerId="LiveId" clId="{B272414D-B18A-4D81-997D-E20EBAE48599}" dt="2024-12-22T12:25:41.944" v="6860"/>
          <ac:picMkLst>
            <pc:docMk/>
            <pc:sldMk cId="3990924998" sldId="351"/>
            <ac:picMk id="834" creationId="{8A9739FC-59CC-4DBB-BF6E-6659E6544E29}"/>
          </ac:picMkLst>
        </pc:picChg>
        <pc:picChg chg="mod">
          <ac:chgData name="Lim Kelvin" userId="624f6ae12bb7b72b" providerId="LiveId" clId="{B272414D-B18A-4D81-997D-E20EBAE48599}" dt="2024-12-22T12:25:41.944" v="6860"/>
          <ac:picMkLst>
            <pc:docMk/>
            <pc:sldMk cId="3990924998" sldId="351"/>
            <ac:picMk id="838" creationId="{C3F3C489-E445-4200-B712-60CDBFC800FB}"/>
          </ac:picMkLst>
        </pc:picChg>
        <pc:picChg chg="mod">
          <ac:chgData name="Lim Kelvin" userId="624f6ae12bb7b72b" providerId="LiveId" clId="{B272414D-B18A-4D81-997D-E20EBAE48599}" dt="2024-12-22T12:25:41.944" v="6860"/>
          <ac:picMkLst>
            <pc:docMk/>
            <pc:sldMk cId="3990924998" sldId="351"/>
            <ac:picMk id="842" creationId="{E2E8E2B1-845A-4905-9E33-CEC5F50DFF27}"/>
          </ac:picMkLst>
        </pc:picChg>
        <pc:picChg chg="mod">
          <ac:chgData name="Lim Kelvin" userId="624f6ae12bb7b72b" providerId="LiveId" clId="{B272414D-B18A-4D81-997D-E20EBAE48599}" dt="2024-12-22T12:25:41.944" v="6860"/>
          <ac:picMkLst>
            <pc:docMk/>
            <pc:sldMk cId="3990924998" sldId="351"/>
            <ac:picMk id="846" creationId="{1421E789-3EBB-4D49-AEF3-A7930640BCD2}"/>
          </ac:picMkLst>
        </pc:picChg>
        <pc:picChg chg="mod">
          <ac:chgData name="Lim Kelvin" userId="624f6ae12bb7b72b" providerId="LiveId" clId="{B272414D-B18A-4D81-997D-E20EBAE48599}" dt="2024-12-22T12:25:41.944" v="6860"/>
          <ac:picMkLst>
            <pc:docMk/>
            <pc:sldMk cId="3990924998" sldId="351"/>
            <ac:picMk id="850" creationId="{A4A99D41-5A01-4413-AFB9-E61F92A99E5B}"/>
          </ac:picMkLst>
        </pc:picChg>
        <pc:picChg chg="mod">
          <ac:chgData name="Lim Kelvin" userId="624f6ae12bb7b72b" providerId="LiveId" clId="{B272414D-B18A-4D81-997D-E20EBAE48599}" dt="2024-12-22T12:25:41.944" v="6860"/>
          <ac:picMkLst>
            <pc:docMk/>
            <pc:sldMk cId="3990924998" sldId="351"/>
            <ac:picMk id="854" creationId="{61886CC6-342C-4869-8A79-26B59811BABD}"/>
          </ac:picMkLst>
        </pc:picChg>
        <pc:picChg chg="mod">
          <ac:chgData name="Lim Kelvin" userId="624f6ae12bb7b72b" providerId="LiveId" clId="{B272414D-B18A-4D81-997D-E20EBAE48599}" dt="2024-12-22T12:25:41.944" v="6860"/>
          <ac:picMkLst>
            <pc:docMk/>
            <pc:sldMk cId="3990924998" sldId="351"/>
            <ac:picMk id="858" creationId="{60346E0B-80C8-437F-8B2B-F33615469C65}"/>
          </ac:picMkLst>
        </pc:picChg>
        <pc:picChg chg="mod">
          <ac:chgData name="Lim Kelvin" userId="624f6ae12bb7b72b" providerId="LiveId" clId="{B272414D-B18A-4D81-997D-E20EBAE48599}" dt="2024-12-22T12:25:41.944" v="6860"/>
          <ac:picMkLst>
            <pc:docMk/>
            <pc:sldMk cId="3990924998" sldId="351"/>
            <ac:picMk id="862" creationId="{4D5DABC7-F15F-4802-9C9A-B1C831F59717}"/>
          </ac:picMkLst>
        </pc:picChg>
        <pc:picChg chg="mod">
          <ac:chgData name="Lim Kelvin" userId="624f6ae12bb7b72b" providerId="LiveId" clId="{B272414D-B18A-4D81-997D-E20EBAE48599}" dt="2024-12-22T12:25:41.944" v="6860"/>
          <ac:picMkLst>
            <pc:docMk/>
            <pc:sldMk cId="3990924998" sldId="351"/>
            <ac:picMk id="866" creationId="{989379C4-3F97-4556-8343-BB5E5901449E}"/>
          </ac:picMkLst>
        </pc:picChg>
        <pc:picChg chg="mod">
          <ac:chgData name="Lim Kelvin" userId="624f6ae12bb7b72b" providerId="LiveId" clId="{B272414D-B18A-4D81-997D-E20EBAE48599}" dt="2024-12-22T12:25:41.944" v="6860"/>
          <ac:picMkLst>
            <pc:docMk/>
            <pc:sldMk cId="3990924998" sldId="351"/>
            <ac:picMk id="870" creationId="{8DB66DE0-C86B-473E-9C77-33C7E0E72959}"/>
          </ac:picMkLst>
        </pc:picChg>
        <pc:picChg chg="mod">
          <ac:chgData name="Lim Kelvin" userId="624f6ae12bb7b72b" providerId="LiveId" clId="{B272414D-B18A-4D81-997D-E20EBAE48599}" dt="2024-12-22T12:25:41.944" v="6860"/>
          <ac:picMkLst>
            <pc:docMk/>
            <pc:sldMk cId="3990924998" sldId="351"/>
            <ac:picMk id="874" creationId="{EF7EDE88-B8C8-4224-A6F6-9F11D1C35701}"/>
          </ac:picMkLst>
        </pc:picChg>
        <pc:picChg chg="mod">
          <ac:chgData name="Lim Kelvin" userId="624f6ae12bb7b72b" providerId="LiveId" clId="{B272414D-B18A-4D81-997D-E20EBAE48599}" dt="2024-12-22T12:25:41.944" v="6860"/>
          <ac:picMkLst>
            <pc:docMk/>
            <pc:sldMk cId="3990924998" sldId="351"/>
            <ac:picMk id="878" creationId="{23B2A0F2-C7BE-4B6C-99C7-FE0641E97925}"/>
          </ac:picMkLst>
        </pc:picChg>
        <pc:picChg chg="mod">
          <ac:chgData name="Lim Kelvin" userId="624f6ae12bb7b72b" providerId="LiveId" clId="{B272414D-B18A-4D81-997D-E20EBAE48599}" dt="2024-12-22T12:25:41.944" v="6860"/>
          <ac:picMkLst>
            <pc:docMk/>
            <pc:sldMk cId="3990924998" sldId="351"/>
            <ac:picMk id="882" creationId="{10F9ABCC-801D-4EA5-A20C-915E11130784}"/>
          </ac:picMkLst>
        </pc:picChg>
        <pc:picChg chg="mod">
          <ac:chgData name="Lim Kelvin" userId="624f6ae12bb7b72b" providerId="LiveId" clId="{B272414D-B18A-4D81-997D-E20EBAE48599}" dt="2024-12-22T12:25:41.944" v="6860"/>
          <ac:picMkLst>
            <pc:docMk/>
            <pc:sldMk cId="3990924998" sldId="351"/>
            <ac:picMk id="886" creationId="{EC3B83E4-2226-4E40-A2F3-99D19C7EEF59}"/>
          </ac:picMkLst>
        </pc:picChg>
        <pc:picChg chg="mod">
          <ac:chgData name="Lim Kelvin" userId="624f6ae12bb7b72b" providerId="LiveId" clId="{B272414D-B18A-4D81-997D-E20EBAE48599}" dt="2024-12-22T12:25:41.944" v="6860"/>
          <ac:picMkLst>
            <pc:docMk/>
            <pc:sldMk cId="3990924998" sldId="351"/>
            <ac:picMk id="890" creationId="{892D8D49-8A2B-40BE-86AD-4D33B4C1A40C}"/>
          </ac:picMkLst>
        </pc:picChg>
        <pc:picChg chg="mod">
          <ac:chgData name="Lim Kelvin" userId="624f6ae12bb7b72b" providerId="LiveId" clId="{B272414D-B18A-4D81-997D-E20EBAE48599}" dt="2024-12-22T12:25:41.944" v="6860"/>
          <ac:picMkLst>
            <pc:docMk/>
            <pc:sldMk cId="3990924998" sldId="351"/>
            <ac:picMk id="892" creationId="{12B962D7-93AC-41A6-8F04-0EC873CBB6A7}"/>
          </ac:picMkLst>
        </pc:picChg>
      </pc:sldChg>
      <pc:sldChg chg="modSp add del mod">
        <pc:chgData name="Lim Kelvin" userId="624f6ae12bb7b72b" providerId="LiveId" clId="{B272414D-B18A-4D81-997D-E20EBAE48599}" dt="2024-12-22T12:28:24.934" v="6880" actId="47"/>
        <pc:sldMkLst>
          <pc:docMk/>
          <pc:sldMk cId="358945929" sldId="352"/>
        </pc:sldMkLst>
        <pc:grpChg chg="mod">
          <ac:chgData name="Lim Kelvin" userId="624f6ae12bb7b72b" providerId="LiveId" clId="{B272414D-B18A-4D81-997D-E20EBAE48599}" dt="2024-12-22T12:26:35.992" v="6863" actId="14100"/>
          <ac:grpSpMkLst>
            <pc:docMk/>
            <pc:sldMk cId="358945929" sldId="352"/>
            <ac:grpSpMk id="8" creationId="{8ED1B85A-407D-4F07-856C-D59D18B9B766}"/>
          </ac:grpSpMkLst>
        </pc:grpChg>
      </pc:sldChg>
      <pc:sldChg chg="modSp add del mod ord modTransition">
        <pc:chgData name="Lim Kelvin" userId="624f6ae12bb7b72b" providerId="LiveId" clId="{B272414D-B18A-4D81-997D-E20EBAE48599}" dt="2024-12-22T12:55:33.130" v="7142" actId="47"/>
        <pc:sldMkLst>
          <pc:docMk/>
          <pc:sldMk cId="781294764" sldId="353"/>
        </pc:sldMkLst>
        <pc:grpChg chg="mod">
          <ac:chgData name="Lim Kelvin" userId="624f6ae12bb7b72b" providerId="LiveId" clId="{B272414D-B18A-4D81-997D-E20EBAE48599}" dt="2024-12-22T12:27:36.929" v="6872" actId="1076"/>
          <ac:grpSpMkLst>
            <pc:docMk/>
            <pc:sldMk cId="781294764" sldId="353"/>
            <ac:grpSpMk id="145" creationId="{C1505391-9C12-4658-A640-3B23BAF6C595}"/>
          </ac:grpSpMkLst>
        </pc:grpChg>
      </pc:sldChg>
      <pc:sldChg chg="add del setBg">
        <pc:chgData name="Lim Kelvin" userId="624f6ae12bb7b72b" providerId="LiveId" clId="{B272414D-B18A-4D81-997D-E20EBAE48599}" dt="2024-12-22T12:50:38.967" v="7085"/>
        <pc:sldMkLst>
          <pc:docMk/>
          <pc:sldMk cId="1083111202" sldId="353"/>
        </pc:sldMkLst>
      </pc:sldChg>
      <pc:sldChg chg="add del setBg">
        <pc:chgData name="Lim Kelvin" userId="624f6ae12bb7b72b" providerId="LiveId" clId="{B272414D-B18A-4D81-997D-E20EBAE48599}" dt="2024-12-22T12:50:38.967" v="7085"/>
        <pc:sldMkLst>
          <pc:docMk/>
          <pc:sldMk cId="4068645096" sldId="354"/>
        </pc:sldMkLst>
      </pc:sldChg>
      <pc:sldChg chg="modSp add del mod ord modTransition">
        <pc:chgData name="Lim Kelvin" userId="624f6ae12bb7b72b" providerId="LiveId" clId="{B272414D-B18A-4D81-997D-E20EBAE48599}" dt="2024-12-22T15:41:17.152" v="9309" actId="47"/>
        <pc:sldMkLst>
          <pc:docMk/>
          <pc:sldMk cId="4248509419" sldId="354"/>
        </pc:sldMkLst>
        <pc:grpChg chg="mod">
          <ac:chgData name="Lim Kelvin" userId="624f6ae12bb7b72b" providerId="LiveId" clId="{B272414D-B18A-4D81-997D-E20EBAE48599}" dt="2024-12-22T12:27:45.513" v="6874" actId="1076"/>
          <ac:grpSpMkLst>
            <pc:docMk/>
            <pc:sldMk cId="4248509419" sldId="354"/>
            <ac:grpSpMk id="145" creationId="{C1505391-9C12-4658-A640-3B23BAF6C595}"/>
          </ac:grpSpMkLst>
        </pc:grpChg>
      </pc:sldChg>
      <pc:sldChg chg="add del setBg">
        <pc:chgData name="Lim Kelvin" userId="624f6ae12bb7b72b" providerId="LiveId" clId="{B272414D-B18A-4D81-997D-E20EBAE48599}" dt="2024-12-22T12:50:38.967" v="7085"/>
        <pc:sldMkLst>
          <pc:docMk/>
          <pc:sldMk cId="248983644" sldId="355"/>
        </pc:sldMkLst>
      </pc:sldChg>
      <pc:sldChg chg="modSp add del mod ord modTransition">
        <pc:chgData name="Lim Kelvin" userId="624f6ae12bb7b72b" providerId="LiveId" clId="{B272414D-B18A-4D81-997D-E20EBAE48599}" dt="2024-12-22T12:50:43.812" v="7088"/>
        <pc:sldMkLst>
          <pc:docMk/>
          <pc:sldMk cId="1847265128" sldId="355"/>
        </pc:sldMkLst>
        <pc:grpChg chg="mod">
          <ac:chgData name="Lim Kelvin" userId="624f6ae12bb7b72b" providerId="LiveId" clId="{B272414D-B18A-4D81-997D-E20EBAE48599}" dt="2024-12-22T12:28:01.322" v="6878" actId="1076"/>
          <ac:grpSpMkLst>
            <pc:docMk/>
            <pc:sldMk cId="1847265128" sldId="355"/>
            <ac:grpSpMk id="145" creationId="{C1505391-9C12-4658-A640-3B23BAF6C595}"/>
          </ac:grpSpMkLst>
        </pc:grpChg>
        <pc:grpChg chg="mod">
          <ac:chgData name="Lim Kelvin" userId="624f6ae12bb7b72b" providerId="LiveId" clId="{B272414D-B18A-4D81-997D-E20EBAE48599}" dt="2024-12-22T12:32:50.041" v="6914" actId="1076"/>
          <ac:grpSpMkLst>
            <pc:docMk/>
            <pc:sldMk cId="1847265128" sldId="355"/>
            <ac:grpSpMk id="767" creationId="{42D1103F-00AA-407F-A5BD-2CBB65FBE0FA}"/>
          </ac:grpSpMkLst>
        </pc:grpChg>
      </pc:sldChg>
      <pc:sldChg chg="addSp delSp modSp add mod modShow">
        <pc:chgData name="Lim Kelvin" userId="624f6ae12bb7b72b" providerId="LiveId" clId="{B272414D-B18A-4D81-997D-E20EBAE48599}" dt="2024-12-22T13:16:58.209" v="7450" actId="729"/>
        <pc:sldMkLst>
          <pc:docMk/>
          <pc:sldMk cId="542882809" sldId="356"/>
        </pc:sldMkLst>
        <pc:spChg chg="mod">
          <ac:chgData name="Lim Kelvin" userId="624f6ae12bb7b72b" providerId="LiveId" clId="{B272414D-B18A-4D81-997D-E20EBAE48599}" dt="2024-12-22T12:38:21.929" v="6973" actId="165"/>
          <ac:spMkLst>
            <pc:docMk/>
            <pc:sldMk cId="542882809" sldId="356"/>
            <ac:spMk id="164" creationId="{B11888C9-18C4-4C3A-8A72-44B7CFABC24E}"/>
          </ac:spMkLst>
        </pc:spChg>
        <pc:spChg chg="mod">
          <ac:chgData name="Lim Kelvin" userId="624f6ae12bb7b72b" providerId="LiveId" clId="{B272414D-B18A-4D81-997D-E20EBAE48599}" dt="2024-12-22T12:38:21.929" v="6973" actId="165"/>
          <ac:spMkLst>
            <pc:docMk/>
            <pc:sldMk cId="542882809" sldId="356"/>
            <ac:spMk id="167" creationId="{6527618F-6512-436E-BDDB-A5742050FD6F}"/>
          </ac:spMkLst>
        </pc:spChg>
        <pc:spChg chg="mod">
          <ac:chgData name="Lim Kelvin" userId="624f6ae12bb7b72b" providerId="LiveId" clId="{B272414D-B18A-4D81-997D-E20EBAE48599}" dt="2024-12-22T12:38:21.929" v="6973" actId="165"/>
          <ac:spMkLst>
            <pc:docMk/>
            <pc:sldMk cId="542882809" sldId="356"/>
            <ac:spMk id="168" creationId="{11843D23-D775-4317-8E9C-D35160492C05}"/>
          </ac:spMkLst>
        </pc:spChg>
        <pc:spChg chg="mod">
          <ac:chgData name="Lim Kelvin" userId="624f6ae12bb7b72b" providerId="LiveId" clId="{B272414D-B18A-4D81-997D-E20EBAE48599}" dt="2024-12-22T12:38:21.929" v="6973" actId="165"/>
          <ac:spMkLst>
            <pc:docMk/>
            <pc:sldMk cId="542882809" sldId="356"/>
            <ac:spMk id="171" creationId="{BC87B503-6A76-475C-B25A-CCA010321DB9}"/>
          </ac:spMkLst>
        </pc:spChg>
        <pc:spChg chg="mod">
          <ac:chgData name="Lim Kelvin" userId="624f6ae12bb7b72b" providerId="LiveId" clId="{B272414D-B18A-4D81-997D-E20EBAE48599}" dt="2024-12-22T12:38:21.929" v="6973" actId="165"/>
          <ac:spMkLst>
            <pc:docMk/>
            <pc:sldMk cId="542882809" sldId="356"/>
            <ac:spMk id="172" creationId="{68AB5F2B-82EB-40C2-A953-C79CC87036D4}"/>
          </ac:spMkLst>
        </pc:spChg>
        <pc:spChg chg="mod">
          <ac:chgData name="Lim Kelvin" userId="624f6ae12bb7b72b" providerId="LiveId" clId="{B272414D-B18A-4D81-997D-E20EBAE48599}" dt="2024-12-22T12:38:21.929" v="6973" actId="165"/>
          <ac:spMkLst>
            <pc:docMk/>
            <pc:sldMk cId="542882809" sldId="356"/>
            <ac:spMk id="175" creationId="{4ECB64CD-8FB9-47E6-80A6-C96550388E8C}"/>
          </ac:spMkLst>
        </pc:spChg>
        <pc:spChg chg="mod">
          <ac:chgData name="Lim Kelvin" userId="624f6ae12bb7b72b" providerId="LiveId" clId="{B272414D-B18A-4D81-997D-E20EBAE48599}" dt="2024-12-22T12:38:21.929" v="6973" actId="165"/>
          <ac:spMkLst>
            <pc:docMk/>
            <pc:sldMk cId="542882809" sldId="356"/>
            <ac:spMk id="176" creationId="{24A64990-6E9C-4807-8937-30DCB9CEF801}"/>
          </ac:spMkLst>
        </pc:spChg>
        <pc:spChg chg="mod">
          <ac:chgData name="Lim Kelvin" userId="624f6ae12bb7b72b" providerId="LiveId" clId="{B272414D-B18A-4D81-997D-E20EBAE48599}" dt="2024-12-22T12:38:21.929" v="6973" actId="165"/>
          <ac:spMkLst>
            <pc:docMk/>
            <pc:sldMk cId="542882809" sldId="356"/>
            <ac:spMk id="179" creationId="{75972623-264C-4D09-9C7B-D53A3700F0C0}"/>
          </ac:spMkLst>
        </pc:spChg>
        <pc:spChg chg="mod">
          <ac:chgData name="Lim Kelvin" userId="624f6ae12bb7b72b" providerId="LiveId" clId="{B272414D-B18A-4D81-997D-E20EBAE48599}" dt="2024-12-22T12:38:21.929" v="6973" actId="165"/>
          <ac:spMkLst>
            <pc:docMk/>
            <pc:sldMk cId="542882809" sldId="356"/>
            <ac:spMk id="180" creationId="{2C55C880-45C4-4A0C-B304-8BCDE71639D7}"/>
          </ac:spMkLst>
        </pc:spChg>
        <pc:spChg chg="mod">
          <ac:chgData name="Lim Kelvin" userId="624f6ae12bb7b72b" providerId="LiveId" clId="{B272414D-B18A-4D81-997D-E20EBAE48599}" dt="2024-12-22T12:38:21.929" v="6973" actId="165"/>
          <ac:spMkLst>
            <pc:docMk/>
            <pc:sldMk cId="542882809" sldId="356"/>
            <ac:spMk id="183" creationId="{9257F57E-B455-4F24-BCEC-754DB681A28D}"/>
          </ac:spMkLst>
        </pc:spChg>
        <pc:spChg chg="mod">
          <ac:chgData name="Lim Kelvin" userId="624f6ae12bb7b72b" providerId="LiveId" clId="{B272414D-B18A-4D81-997D-E20EBAE48599}" dt="2024-12-22T12:38:21.929" v="6973" actId="165"/>
          <ac:spMkLst>
            <pc:docMk/>
            <pc:sldMk cId="542882809" sldId="356"/>
            <ac:spMk id="184" creationId="{7BBDFB02-A115-42D7-A609-26AE1D862F91}"/>
          </ac:spMkLst>
        </pc:spChg>
        <pc:spChg chg="mod">
          <ac:chgData name="Lim Kelvin" userId="624f6ae12bb7b72b" providerId="LiveId" clId="{B272414D-B18A-4D81-997D-E20EBAE48599}" dt="2024-12-22T12:38:21.929" v="6973" actId="165"/>
          <ac:spMkLst>
            <pc:docMk/>
            <pc:sldMk cId="542882809" sldId="356"/>
            <ac:spMk id="187" creationId="{0A3C3519-D1B2-4D21-B2BF-B82581B668CE}"/>
          </ac:spMkLst>
        </pc:spChg>
        <pc:spChg chg="mod">
          <ac:chgData name="Lim Kelvin" userId="624f6ae12bb7b72b" providerId="LiveId" clId="{B272414D-B18A-4D81-997D-E20EBAE48599}" dt="2024-12-22T12:38:21.929" v="6973" actId="165"/>
          <ac:spMkLst>
            <pc:docMk/>
            <pc:sldMk cId="542882809" sldId="356"/>
            <ac:spMk id="188" creationId="{A06D4882-6B6C-4EB2-A4E3-0F665449ED1F}"/>
          </ac:spMkLst>
        </pc:spChg>
        <pc:spChg chg="mod">
          <ac:chgData name="Lim Kelvin" userId="624f6ae12bb7b72b" providerId="LiveId" clId="{B272414D-B18A-4D81-997D-E20EBAE48599}" dt="2024-12-22T12:38:21.929" v="6973" actId="165"/>
          <ac:spMkLst>
            <pc:docMk/>
            <pc:sldMk cId="542882809" sldId="356"/>
            <ac:spMk id="191" creationId="{4ACD2338-C74E-4F71-9323-CE5FAA47032C}"/>
          </ac:spMkLst>
        </pc:spChg>
        <pc:spChg chg="mod">
          <ac:chgData name="Lim Kelvin" userId="624f6ae12bb7b72b" providerId="LiveId" clId="{B272414D-B18A-4D81-997D-E20EBAE48599}" dt="2024-12-22T12:38:21.929" v="6973" actId="165"/>
          <ac:spMkLst>
            <pc:docMk/>
            <pc:sldMk cId="542882809" sldId="356"/>
            <ac:spMk id="192" creationId="{39FF6B75-A2AA-467D-A013-8EEC283263BC}"/>
          </ac:spMkLst>
        </pc:spChg>
        <pc:spChg chg="mod">
          <ac:chgData name="Lim Kelvin" userId="624f6ae12bb7b72b" providerId="LiveId" clId="{B272414D-B18A-4D81-997D-E20EBAE48599}" dt="2024-12-22T12:38:21.929" v="6973" actId="165"/>
          <ac:spMkLst>
            <pc:docMk/>
            <pc:sldMk cId="542882809" sldId="356"/>
            <ac:spMk id="195" creationId="{B70FA512-58E1-4DD4-BCD5-2E2B44548934}"/>
          </ac:spMkLst>
        </pc:spChg>
        <pc:spChg chg="mod">
          <ac:chgData name="Lim Kelvin" userId="624f6ae12bb7b72b" providerId="LiveId" clId="{B272414D-B18A-4D81-997D-E20EBAE48599}" dt="2024-12-22T12:38:21.929" v="6973" actId="165"/>
          <ac:spMkLst>
            <pc:docMk/>
            <pc:sldMk cId="542882809" sldId="356"/>
            <ac:spMk id="196" creationId="{0E1E64D2-97BD-4778-8B53-DE04592696FF}"/>
          </ac:spMkLst>
        </pc:spChg>
        <pc:spChg chg="mod">
          <ac:chgData name="Lim Kelvin" userId="624f6ae12bb7b72b" providerId="LiveId" clId="{B272414D-B18A-4D81-997D-E20EBAE48599}" dt="2024-12-22T12:38:21.929" v="6973" actId="165"/>
          <ac:spMkLst>
            <pc:docMk/>
            <pc:sldMk cId="542882809" sldId="356"/>
            <ac:spMk id="199" creationId="{626E62D8-6A3F-421F-B972-A14B5FEC1112}"/>
          </ac:spMkLst>
        </pc:spChg>
        <pc:spChg chg="mod">
          <ac:chgData name="Lim Kelvin" userId="624f6ae12bb7b72b" providerId="LiveId" clId="{B272414D-B18A-4D81-997D-E20EBAE48599}" dt="2024-12-22T12:38:21.929" v="6973" actId="165"/>
          <ac:spMkLst>
            <pc:docMk/>
            <pc:sldMk cId="542882809" sldId="356"/>
            <ac:spMk id="200" creationId="{BDE7E283-6447-46C3-942F-919BD13FA957}"/>
          </ac:spMkLst>
        </pc:spChg>
        <pc:spChg chg="mod">
          <ac:chgData name="Lim Kelvin" userId="624f6ae12bb7b72b" providerId="LiveId" clId="{B272414D-B18A-4D81-997D-E20EBAE48599}" dt="2024-12-22T12:38:21.929" v="6973" actId="165"/>
          <ac:spMkLst>
            <pc:docMk/>
            <pc:sldMk cId="542882809" sldId="356"/>
            <ac:spMk id="203" creationId="{F19F7FF9-1544-46DF-85B4-CB05AF625C89}"/>
          </ac:spMkLst>
        </pc:spChg>
        <pc:spChg chg="mod">
          <ac:chgData name="Lim Kelvin" userId="624f6ae12bb7b72b" providerId="LiveId" clId="{B272414D-B18A-4D81-997D-E20EBAE48599}" dt="2024-12-22T12:38:21.929" v="6973" actId="165"/>
          <ac:spMkLst>
            <pc:docMk/>
            <pc:sldMk cId="542882809" sldId="356"/>
            <ac:spMk id="204" creationId="{C66AE3DD-EB37-4617-95F0-5F90183D203B}"/>
          </ac:spMkLst>
        </pc:spChg>
        <pc:spChg chg="mod">
          <ac:chgData name="Lim Kelvin" userId="624f6ae12bb7b72b" providerId="LiveId" clId="{B272414D-B18A-4D81-997D-E20EBAE48599}" dt="2024-12-22T12:38:21.929" v="6973" actId="165"/>
          <ac:spMkLst>
            <pc:docMk/>
            <pc:sldMk cId="542882809" sldId="356"/>
            <ac:spMk id="207" creationId="{30973BEA-5A23-4EF3-8C22-8228B50DEFA1}"/>
          </ac:spMkLst>
        </pc:spChg>
        <pc:spChg chg="mod">
          <ac:chgData name="Lim Kelvin" userId="624f6ae12bb7b72b" providerId="LiveId" clId="{B272414D-B18A-4D81-997D-E20EBAE48599}" dt="2024-12-22T12:38:21.929" v="6973" actId="165"/>
          <ac:spMkLst>
            <pc:docMk/>
            <pc:sldMk cId="542882809" sldId="356"/>
            <ac:spMk id="208" creationId="{360B3948-045A-400E-A5DD-448D0855CD73}"/>
          </ac:spMkLst>
        </pc:spChg>
        <pc:spChg chg="mod">
          <ac:chgData name="Lim Kelvin" userId="624f6ae12bb7b72b" providerId="LiveId" clId="{B272414D-B18A-4D81-997D-E20EBAE48599}" dt="2024-12-22T12:38:21.929" v="6973" actId="165"/>
          <ac:spMkLst>
            <pc:docMk/>
            <pc:sldMk cId="542882809" sldId="356"/>
            <ac:spMk id="211" creationId="{8F290D1E-8F8D-4440-A92B-8E971796C0CA}"/>
          </ac:spMkLst>
        </pc:spChg>
        <pc:spChg chg="mod">
          <ac:chgData name="Lim Kelvin" userId="624f6ae12bb7b72b" providerId="LiveId" clId="{B272414D-B18A-4D81-997D-E20EBAE48599}" dt="2024-12-22T12:38:21.929" v="6973" actId="165"/>
          <ac:spMkLst>
            <pc:docMk/>
            <pc:sldMk cId="542882809" sldId="356"/>
            <ac:spMk id="212" creationId="{204D53B0-5A18-4A74-8C27-A78D3D9A94FA}"/>
          </ac:spMkLst>
        </pc:spChg>
        <pc:spChg chg="mod">
          <ac:chgData name="Lim Kelvin" userId="624f6ae12bb7b72b" providerId="LiveId" clId="{B272414D-B18A-4D81-997D-E20EBAE48599}" dt="2024-12-22T12:38:21.929" v="6973" actId="165"/>
          <ac:spMkLst>
            <pc:docMk/>
            <pc:sldMk cId="542882809" sldId="356"/>
            <ac:spMk id="215" creationId="{7953E99D-4994-4CB8-A637-184690E260FF}"/>
          </ac:spMkLst>
        </pc:spChg>
        <pc:spChg chg="mod">
          <ac:chgData name="Lim Kelvin" userId="624f6ae12bb7b72b" providerId="LiveId" clId="{B272414D-B18A-4D81-997D-E20EBAE48599}" dt="2024-12-22T12:38:21.929" v="6973" actId="165"/>
          <ac:spMkLst>
            <pc:docMk/>
            <pc:sldMk cId="542882809" sldId="356"/>
            <ac:spMk id="216" creationId="{3BBBF97C-321E-4A26-BF51-4D3B577BC276}"/>
          </ac:spMkLst>
        </pc:spChg>
        <pc:spChg chg="mod">
          <ac:chgData name="Lim Kelvin" userId="624f6ae12bb7b72b" providerId="LiveId" clId="{B272414D-B18A-4D81-997D-E20EBAE48599}" dt="2024-12-22T12:38:21.929" v="6973" actId="165"/>
          <ac:spMkLst>
            <pc:docMk/>
            <pc:sldMk cId="542882809" sldId="356"/>
            <ac:spMk id="219" creationId="{8C285CD5-2B00-4F91-A6D7-97E1F42968FD}"/>
          </ac:spMkLst>
        </pc:spChg>
        <pc:spChg chg="mod">
          <ac:chgData name="Lim Kelvin" userId="624f6ae12bb7b72b" providerId="LiveId" clId="{B272414D-B18A-4D81-997D-E20EBAE48599}" dt="2024-12-22T12:38:21.929" v="6973" actId="165"/>
          <ac:spMkLst>
            <pc:docMk/>
            <pc:sldMk cId="542882809" sldId="356"/>
            <ac:spMk id="220" creationId="{95DCDEB3-53BA-4549-B496-9D1581626831}"/>
          </ac:spMkLst>
        </pc:spChg>
        <pc:spChg chg="mod">
          <ac:chgData name="Lim Kelvin" userId="624f6ae12bb7b72b" providerId="LiveId" clId="{B272414D-B18A-4D81-997D-E20EBAE48599}" dt="2024-12-22T12:38:21.929" v="6973" actId="165"/>
          <ac:spMkLst>
            <pc:docMk/>
            <pc:sldMk cId="542882809" sldId="356"/>
            <ac:spMk id="223" creationId="{2F240955-EACA-472F-954A-92B6AE2A19EE}"/>
          </ac:spMkLst>
        </pc:spChg>
        <pc:spChg chg="mod">
          <ac:chgData name="Lim Kelvin" userId="624f6ae12bb7b72b" providerId="LiveId" clId="{B272414D-B18A-4D81-997D-E20EBAE48599}" dt="2024-12-22T12:38:21.929" v="6973" actId="165"/>
          <ac:spMkLst>
            <pc:docMk/>
            <pc:sldMk cId="542882809" sldId="356"/>
            <ac:spMk id="224" creationId="{6EF47DE2-0D31-4B97-AE92-0B355EECEF6A}"/>
          </ac:spMkLst>
        </pc:spChg>
        <pc:spChg chg="mod">
          <ac:chgData name="Lim Kelvin" userId="624f6ae12bb7b72b" providerId="LiveId" clId="{B272414D-B18A-4D81-997D-E20EBAE48599}" dt="2024-12-22T12:38:21.929" v="6973" actId="165"/>
          <ac:spMkLst>
            <pc:docMk/>
            <pc:sldMk cId="542882809" sldId="356"/>
            <ac:spMk id="227" creationId="{EBC08E2C-FC95-41DF-82C7-574306230579}"/>
          </ac:spMkLst>
        </pc:spChg>
        <pc:spChg chg="mod">
          <ac:chgData name="Lim Kelvin" userId="624f6ae12bb7b72b" providerId="LiveId" clId="{B272414D-B18A-4D81-997D-E20EBAE48599}" dt="2024-12-22T12:38:21.929" v="6973" actId="165"/>
          <ac:spMkLst>
            <pc:docMk/>
            <pc:sldMk cId="542882809" sldId="356"/>
            <ac:spMk id="228" creationId="{50EA1360-623A-40CD-ACC1-3E20D9668FA2}"/>
          </ac:spMkLst>
        </pc:spChg>
        <pc:spChg chg="mod">
          <ac:chgData name="Lim Kelvin" userId="624f6ae12bb7b72b" providerId="LiveId" clId="{B272414D-B18A-4D81-997D-E20EBAE48599}" dt="2024-12-22T12:38:21.929" v="6973" actId="165"/>
          <ac:spMkLst>
            <pc:docMk/>
            <pc:sldMk cId="542882809" sldId="356"/>
            <ac:spMk id="231" creationId="{938680C4-092A-445D-BA08-4233FB94E2B0}"/>
          </ac:spMkLst>
        </pc:spChg>
        <pc:spChg chg="mod">
          <ac:chgData name="Lim Kelvin" userId="624f6ae12bb7b72b" providerId="LiveId" clId="{B272414D-B18A-4D81-997D-E20EBAE48599}" dt="2024-12-22T12:38:21.929" v="6973" actId="165"/>
          <ac:spMkLst>
            <pc:docMk/>
            <pc:sldMk cId="542882809" sldId="356"/>
            <ac:spMk id="232" creationId="{82630721-89FE-42C4-9516-755F59702DDB}"/>
          </ac:spMkLst>
        </pc:spChg>
        <pc:spChg chg="mod">
          <ac:chgData name="Lim Kelvin" userId="624f6ae12bb7b72b" providerId="LiveId" clId="{B272414D-B18A-4D81-997D-E20EBAE48599}" dt="2024-12-22T12:38:21.929" v="6973" actId="165"/>
          <ac:spMkLst>
            <pc:docMk/>
            <pc:sldMk cId="542882809" sldId="356"/>
            <ac:spMk id="235" creationId="{65655C91-88A0-4F33-A5F3-A3CDA2AACDE0}"/>
          </ac:spMkLst>
        </pc:spChg>
        <pc:spChg chg="mod">
          <ac:chgData name="Lim Kelvin" userId="624f6ae12bb7b72b" providerId="LiveId" clId="{B272414D-B18A-4D81-997D-E20EBAE48599}" dt="2024-12-22T12:38:21.929" v="6973" actId="165"/>
          <ac:spMkLst>
            <pc:docMk/>
            <pc:sldMk cId="542882809" sldId="356"/>
            <ac:spMk id="328" creationId="{0E19E8E2-4A46-41BA-ABF3-317FF2C4A5DE}"/>
          </ac:spMkLst>
        </pc:spChg>
        <pc:spChg chg="mod">
          <ac:chgData name="Lim Kelvin" userId="624f6ae12bb7b72b" providerId="LiveId" clId="{B272414D-B18A-4D81-997D-E20EBAE48599}" dt="2024-12-22T12:38:21.929" v="6973" actId="165"/>
          <ac:spMkLst>
            <pc:docMk/>
            <pc:sldMk cId="542882809" sldId="356"/>
            <ac:spMk id="332" creationId="{9A3CED91-42F5-4A3B-97AA-DCAF342975E1}"/>
          </ac:spMkLst>
        </pc:spChg>
        <pc:spChg chg="mod">
          <ac:chgData name="Lim Kelvin" userId="624f6ae12bb7b72b" providerId="LiveId" clId="{B272414D-B18A-4D81-997D-E20EBAE48599}" dt="2024-12-22T12:38:21.929" v="6973" actId="165"/>
          <ac:spMkLst>
            <pc:docMk/>
            <pc:sldMk cId="542882809" sldId="356"/>
            <ac:spMk id="343" creationId="{C8549864-068C-4B52-9DA5-8FB28CD0AAE2}"/>
          </ac:spMkLst>
        </pc:spChg>
        <pc:spChg chg="mod">
          <ac:chgData name="Lim Kelvin" userId="624f6ae12bb7b72b" providerId="LiveId" clId="{B272414D-B18A-4D81-997D-E20EBAE48599}" dt="2024-12-22T12:38:21.929" v="6973" actId="165"/>
          <ac:spMkLst>
            <pc:docMk/>
            <pc:sldMk cId="542882809" sldId="356"/>
            <ac:spMk id="348" creationId="{DA2FC96D-0C4A-4ECC-84C7-858ACE26F7F5}"/>
          </ac:spMkLst>
        </pc:spChg>
        <pc:spChg chg="mod">
          <ac:chgData name="Lim Kelvin" userId="624f6ae12bb7b72b" providerId="LiveId" clId="{B272414D-B18A-4D81-997D-E20EBAE48599}" dt="2024-12-22T12:38:21.929" v="6973" actId="165"/>
          <ac:spMkLst>
            <pc:docMk/>
            <pc:sldMk cId="542882809" sldId="356"/>
            <ac:spMk id="352" creationId="{51E88272-32D3-4B50-B177-71A5B3055DA5}"/>
          </ac:spMkLst>
        </pc:spChg>
        <pc:spChg chg="mod">
          <ac:chgData name="Lim Kelvin" userId="624f6ae12bb7b72b" providerId="LiveId" clId="{B272414D-B18A-4D81-997D-E20EBAE48599}" dt="2024-12-22T12:38:21.929" v="6973" actId="165"/>
          <ac:spMkLst>
            <pc:docMk/>
            <pc:sldMk cId="542882809" sldId="356"/>
            <ac:spMk id="360" creationId="{C06D3EFE-FC11-425A-B104-051CCFD61408}"/>
          </ac:spMkLst>
        </pc:spChg>
        <pc:spChg chg="mod">
          <ac:chgData name="Lim Kelvin" userId="624f6ae12bb7b72b" providerId="LiveId" clId="{B272414D-B18A-4D81-997D-E20EBAE48599}" dt="2024-12-22T12:38:21.929" v="6973" actId="165"/>
          <ac:spMkLst>
            <pc:docMk/>
            <pc:sldMk cId="542882809" sldId="356"/>
            <ac:spMk id="363" creationId="{04F14BD4-47EA-4AC5-A107-CE3B243D86A8}"/>
          </ac:spMkLst>
        </pc:spChg>
        <pc:spChg chg="mod">
          <ac:chgData name="Lim Kelvin" userId="624f6ae12bb7b72b" providerId="LiveId" clId="{B272414D-B18A-4D81-997D-E20EBAE48599}" dt="2024-12-22T12:38:21.929" v="6973" actId="165"/>
          <ac:spMkLst>
            <pc:docMk/>
            <pc:sldMk cId="542882809" sldId="356"/>
            <ac:spMk id="364" creationId="{2A4D147A-389B-4FE4-B79C-17596FCF2B9F}"/>
          </ac:spMkLst>
        </pc:spChg>
        <pc:spChg chg="mod">
          <ac:chgData name="Lim Kelvin" userId="624f6ae12bb7b72b" providerId="LiveId" clId="{B272414D-B18A-4D81-997D-E20EBAE48599}" dt="2024-12-22T12:38:21.929" v="6973" actId="165"/>
          <ac:spMkLst>
            <pc:docMk/>
            <pc:sldMk cId="542882809" sldId="356"/>
            <ac:spMk id="367" creationId="{698C6574-93E4-42F3-8158-850CFBD28851}"/>
          </ac:spMkLst>
        </pc:spChg>
        <pc:spChg chg="mod">
          <ac:chgData name="Lim Kelvin" userId="624f6ae12bb7b72b" providerId="LiveId" clId="{B272414D-B18A-4D81-997D-E20EBAE48599}" dt="2024-12-22T12:38:21.929" v="6973" actId="165"/>
          <ac:spMkLst>
            <pc:docMk/>
            <pc:sldMk cId="542882809" sldId="356"/>
            <ac:spMk id="368" creationId="{3A15FD5C-7535-499E-84B6-198F3C4B4137}"/>
          </ac:spMkLst>
        </pc:spChg>
        <pc:spChg chg="mod">
          <ac:chgData name="Lim Kelvin" userId="624f6ae12bb7b72b" providerId="LiveId" clId="{B272414D-B18A-4D81-997D-E20EBAE48599}" dt="2024-12-22T12:38:21.929" v="6973" actId="165"/>
          <ac:spMkLst>
            <pc:docMk/>
            <pc:sldMk cId="542882809" sldId="356"/>
            <ac:spMk id="371" creationId="{1248EC64-6982-4054-A4FE-FFC4D81E6AE7}"/>
          </ac:spMkLst>
        </pc:spChg>
        <pc:spChg chg="mod">
          <ac:chgData name="Lim Kelvin" userId="624f6ae12bb7b72b" providerId="LiveId" clId="{B272414D-B18A-4D81-997D-E20EBAE48599}" dt="2024-12-22T12:38:21.929" v="6973" actId="165"/>
          <ac:spMkLst>
            <pc:docMk/>
            <pc:sldMk cId="542882809" sldId="356"/>
            <ac:spMk id="372" creationId="{6D6CA6D0-76BB-4C17-8555-1039C1D2B0F0}"/>
          </ac:spMkLst>
        </pc:spChg>
        <pc:spChg chg="mod">
          <ac:chgData name="Lim Kelvin" userId="624f6ae12bb7b72b" providerId="LiveId" clId="{B272414D-B18A-4D81-997D-E20EBAE48599}" dt="2024-12-22T12:38:21.929" v="6973" actId="165"/>
          <ac:spMkLst>
            <pc:docMk/>
            <pc:sldMk cId="542882809" sldId="356"/>
            <ac:spMk id="375" creationId="{3AE3257E-F921-4509-B71F-61BB36141B09}"/>
          </ac:spMkLst>
        </pc:spChg>
        <pc:spChg chg="mod">
          <ac:chgData name="Lim Kelvin" userId="624f6ae12bb7b72b" providerId="LiveId" clId="{B272414D-B18A-4D81-997D-E20EBAE48599}" dt="2024-12-22T12:38:21.929" v="6973" actId="165"/>
          <ac:spMkLst>
            <pc:docMk/>
            <pc:sldMk cId="542882809" sldId="356"/>
            <ac:spMk id="376" creationId="{B4CAE47D-ED63-4C4C-A242-0D6DB78B1D11}"/>
          </ac:spMkLst>
        </pc:spChg>
        <pc:spChg chg="mod">
          <ac:chgData name="Lim Kelvin" userId="624f6ae12bb7b72b" providerId="LiveId" clId="{B272414D-B18A-4D81-997D-E20EBAE48599}" dt="2024-12-22T12:38:21.929" v="6973" actId="165"/>
          <ac:spMkLst>
            <pc:docMk/>
            <pc:sldMk cId="542882809" sldId="356"/>
            <ac:spMk id="379" creationId="{889E28AA-2568-496A-BF6F-9F2CB95442C9}"/>
          </ac:spMkLst>
        </pc:spChg>
        <pc:spChg chg="mod">
          <ac:chgData name="Lim Kelvin" userId="624f6ae12bb7b72b" providerId="LiveId" clId="{B272414D-B18A-4D81-997D-E20EBAE48599}" dt="2024-12-22T12:38:21.929" v="6973" actId="165"/>
          <ac:spMkLst>
            <pc:docMk/>
            <pc:sldMk cId="542882809" sldId="356"/>
            <ac:spMk id="380" creationId="{56F7E040-81A7-4AA3-BCE5-4D7429EB0791}"/>
          </ac:spMkLst>
        </pc:spChg>
        <pc:spChg chg="mod">
          <ac:chgData name="Lim Kelvin" userId="624f6ae12bb7b72b" providerId="LiveId" clId="{B272414D-B18A-4D81-997D-E20EBAE48599}" dt="2024-12-22T12:38:21.929" v="6973" actId="165"/>
          <ac:spMkLst>
            <pc:docMk/>
            <pc:sldMk cId="542882809" sldId="356"/>
            <ac:spMk id="383" creationId="{B7B3FFC7-BA52-4F06-8439-D968C85FCAE1}"/>
          </ac:spMkLst>
        </pc:spChg>
        <pc:spChg chg="mod">
          <ac:chgData name="Lim Kelvin" userId="624f6ae12bb7b72b" providerId="LiveId" clId="{B272414D-B18A-4D81-997D-E20EBAE48599}" dt="2024-12-22T12:38:21.929" v="6973" actId="165"/>
          <ac:spMkLst>
            <pc:docMk/>
            <pc:sldMk cId="542882809" sldId="356"/>
            <ac:spMk id="384" creationId="{BF23A895-2B43-42F4-B6DC-5203B5029A6A}"/>
          </ac:spMkLst>
        </pc:spChg>
        <pc:spChg chg="mod">
          <ac:chgData name="Lim Kelvin" userId="624f6ae12bb7b72b" providerId="LiveId" clId="{B272414D-B18A-4D81-997D-E20EBAE48599}" dt="2024-12-22T12:38:21.929" v="6973" actId="165"/>
          <ac:spMkLst>
            <pc:docMk/>
            <pc:sldMk cId="542882809" sldId="356"/>
            <ac:spMk id="387" creationId="{F067D2C3-6901-4F4E-9B5A-35907889BED1}"/>
          </ac:spMkLst>
        </pc:spChg>
        <pc:spChg chg="mod">
          <ac:chgData name="Lim Kelvin" userId="624f6ae12bb7b72b" providerId="LiveId" clId="{B272414D-B18A-4D81-997D-E20EBAE48599}" dt="2024-12-22T12:38:21.929" v="6973" actId="165"/>
          <ac:spMkLst>
            <pc:docMk/>
            <pc:sldMk cId="542882809" sldId="356"/>
            <ac:spMk id="388" creationId="{215B1737-08F2-4DAA-AE45-67377257FD85}"/>
          </ac:spMkLst>
        </pc:spChg>
        <pc:spChg chg="mod">
          <ac:chgData name="Lim Kelvin" userId="624f6ae12bb7b72b" providerId="LiveId" clId="{B272414D-B18A-4D81-997D-E20EBAE48599}" dt="2024-12-22T12:38:21.929" v="6973" actId="165"/>
          <ac:spMkLst>
            <pc:docMk/>
            <pc:sldMk cId="542882809" sldId="356"/>
            <ac:spMk id="391" creationId="{A959876F-0A5C-4942-8EDB-76696818A0B1}"/>
          </ac:spMkLst>
        </pc:spChg>
        <pc:spChg chg="mod">
          <ac:chgData name="Lim Kelvin" userId="624f6ae12bb7b72b" providerId="LiveId" clId="{B272414D-B18A-4D81-997D-E20EBAE48599}" dt="2024-12-22T12:38:21.929" v="6973" actId="165"/>
          <ac:spMkLst>
            <pc:docMk/>
            <pc:sldMk cId="542882809" sldId="356"/>
            <ac:spMk id="392" creationId="{897308E3-F49E-4C33-943E-24B153D0EA13}"/>
          </ac:spMkLst>
        </pc:spChg>
        <pc:spChg chg="mod">
          <ac:chgData name="Lim Kelvin" userId="624f6ae12bb7b72b" providerId="LiveId" clId="{B272414D-B18A-4D81-997D-E20EBAE48599}" dt="2024-12-22T12:38:21.929" v="6973" actId="165"/>
          <ac:spMkLst>
            <pc:docMk/>
            <pc:sldMk cId="542882809" sldId="356"/>
            <ac:spMk id="395" creationId="{E2FDB939-D16A-47AC-BFC9-4F6CC02EACFF}"/>
          </ac:spMkLst>
        </pc:spChg>
        <pc:spChg chg="mod">
          <ac:chgData name="Lim Kelvin" userId="624f6ae12bb7b72b" providerId="LiveId" clId="{B272414D-B18A-4D81-997D-E20EBAE48599}" dt="2024-12-22T12:38:21.929" v="6973" actId="165"/>
          <ac:spMkLst>
            <pc:docMk/>
            <pc:sldMk cId="542882809" sldId="356"/>
            <ac:spMk id="396" creationId="{77DF058C-7E7A-4015-A4F2-FD1F1329DB94}"/>
          </ac:spMkLst>
        </pc:spChg>
        <pc:spChg chg="mod">
          <ac:chgData name="Lim Kelvin" userId="624f6ae12bb7b72b" providerId="LiveId" clId="{B272414D-B18A-4D81-997D-E20EBAE48599}" dt="2024-12-22T12:38:21.929" v="6973" actId="165"/>
          <ac:spMkLst>
            <pc:docMk/>
            <pc:sldMk cId="542882809" sldId="356"/>
            <ac:spMk id="399" creationId="{564F9E0E-AC6F-40A3-A160-B04930C78C68}"/>
          </ac:spMkLst>
        </pc:spChg>
        <pc:spChg chg="mod">
          <ac:chgData name="Lim Kelvin" userId="624f6ae12bb7b72b" providerId="LiveId" clId="{B272414D-B18A-4D81-997D-E20EBAE48599}" dt="2024-12-22T12:38:21.929" v="6973" actId="165"/>
          <ac:spMkLst>
            <pc:docMk/>
            <pc:sldMk cId="542882809" sldId="356"/>
            <ac:spMk id="400" creationId="{11608954-17F6-46F3-B21F-E0B1FBCBF5FA}"/>
          </ac:spMkLst>
        </pc:spChg>
        <pc:spChg chg="mod">
          <ac:chgData name="Lim Kelvin" userId="624f6ae12bb7b72b" providerId="LiveId" clId="{B272414D-B18A-4D81-997D-E20EBAE48599}" dt="2024-12-22T12:38:21.929" v="6973" actId="165"/>
          <ac:spMkLst>
            <pc:docMk/>
            <pc:sldMk cId="542882809" sldId="356"/>
            <ac:spMk id="403" creationId="{EAA2802B-9BC2-4521-A28B-EC5985E23E53}"/>
          </ac:spMkLst>
        </pc:spChg>
        <pc:spChg chg="mod">
          <ac:chgData name="Lim Kelvin" userId="624f6ae12bb7b72b" providerId="LiveId" clId="{B272414D-B18A-4D81-997D-E20EBAE48599}" dt="2024-12-22T12:38:21.929" v="6973" actId="165"/>
          <ac:spMkLst>
            <pc:docMk/>
            <pc:sldMk cId="542882809" sldId="356"/>
            <ac:spMk id="404" creationId="{9F122DD6-742E-4058-9913-2A85CBB86B3C}"/>
          </ac:spMkLst>
        </pc:spChg>
        <pc:spChg chg="mod">
          <ac:chgData name="Lim Kelvin" userId="624f6ae12bb7b72b" providerId="LiveId" clId="{B272414D-B18A-4D81-997D-E20EBAE48599}" dt="2024-12-22T12:38:21.929" v="6973" actId="165"/>
          <ac:spMkLst>
            <pc:docMk/>
            <pc:sldMk cId="542882809" sldId="356"/>
            <ac:spMk id="407" creationId="{79F4D3F5-3875-484B-9051-2C47CE63EAA0}"/>
          </ac:spMkLst>
        </pc:spChg>
        <pc:spChg chg="mod">
          <ac:chgData name="Lim Kelvin" userId="624f6ae12bb7b72b" providerId="LiveId" clId="{B272414D-B18A-4D81-997D-E20EBAE48599}" dt="2024-12-22T12:38:21.929" v="6973" actId="165"/>
          <ac:spMkLst>
            <pc:docMk/>
            <pc:sldMk cId="542882809" sldId="356"/>
            <ac:spMk id="408" creationId="{E8077896-ED04-4340-9A3B-C42B83AAA954}"/>
          </ac:spMkLst>
        </pc:spChg>
        <pc:spChg chg="mod">
          <ac:chgData name="Lim Kelvin" userId="624f6ae12bb7b72b" providerId="LiveId" clId="{B272414D-B18A-4D81-997D-E20EBAE48599}" dt="2024-12-22T12:38:21.929" v="6973" actId="165"/>
          <ac:spMkLst>
            <pc:docMk/>
            <pc:sldMk cId="542882809" sldId="356"/>
            <ac:spMk id="411" creationId="{F05B65D4-B2BE-49CC-BB18-05D50A4579CD}"/>
          </ac:spMkLst>
        </pc:spChg>
        <pc:spChg chg="mod">
          <ac:chgData name="Lim Kelvin" userId="624f6ae12bb7b72b" providerId="LiveId" clId="{B272414D-B18A-4D81-997D-E20EBAE48599}" dt="2024-12-22T12:38:21.929" v="6973" actId="165"/>
          <ac:spMkLst>
            <pc:docMk/>
            <pc:sldMk cId="542882809" sldId="356"/>
            <ac:spMk id="412" creationId="{7810BECB-4588-4CF8-A19C-A8F9850F963A}"/>
          </ac:spMkLst>
        </pc:spChg>
        <pc:spChg chg="mod">
          <ac:chgData name="Lim Kelvin" userId="624f6ae12bb7b72b" providerId="LiveId" clId="{B272414D-B18A-4D81-997D-E20EBAE48599}" dt="2024-12-22T12:38:21.929" v="6973" actId="165"/>
          <ac:spMkLst>
            <pc:docMk/>
            <pc:sldMk cId="542882809" sldId="356"/>
            <ac:spMk id="415" creationId="{CC8C2659-C7EA-4B22-BBEC-1F932C3D38FD}"/>
          </ac:spMkLst>
        </pc:spChg>
        <pc:spChg chg="mod">
          <ac:chgData name="Lim Kelvin" userId="624f6ae12bb7b72b" providerId="LiveId" clId="{B272414D-B18A-4D81-997D-E20EBAE48599}" dt="2024-12-22T12:38:21.929" v="6973" actId="165"/>
          <ac:spMkLst>
            <pc:docMk/>
            <pc:sldMk cId="542882809" sldId="356"/>
            <ac:spMk id="416" creationId="{12995D90-43DD-4FF0-A217-1DA80877EAF6}"/>
          </ac:spMkLst>
        </pc:spChg>
        <pc:spChg chg="mod">
          <ac:chgData name="Lim Kelvin" userId="624f6ae12bb7b72b" providerId="LiveId" clId="{B272414D-B18A-4D81-997D-E20EBAE48599}" dt="2024-12-22T12:38:21.929" v="6973" actId="165"/>
          <ac:spMkLst>
            <pc:docMk/>
            <pc:sldMk cId="542882809" sldId="356"/>
            <ac:spMk id="419" creationId="{74CB94A7-11EE-41F0-9D2A-25B9B254093B}"/>
          </ac:spMkLst>
        </pc:spChg>
        <pc:spChg chg="mod">
          <ac:chgData name="Lim Kelvin" userId="624f6ae12bb7b72b" providerId="LiveId" clId="{B272414D-B18A-4D81-997D-E20EBAE48599}" dt="2024-12-22T12:38:21.929" v="6973" actId="165"/>
          <ac:spMkLst>
            <pc:docMk/>
            <pc:sldMk cId="542882809" sldId="356"/>
            <ac:spMk id="420" creationId="{EF582F67-4D20-4F8E-A456-C9927601A937}"/>
          </ac:spMkLst>
        </pc:spChg>
        <pc:spChg chg="mod">
          <ac:chgData name="Lim Kelvin" userId="624f6ae12bb7b72b" providerId="LiveId" clId="{B272414D-B18A-4D81-997D-E20EBAE48599}" dt="2024-12-22T12:38:21.929" v="6973" actId="165"/>
          <ac:spMkLst>
            <pc:docMk/>
            <pc:sldMk cId="542882809" sldId="356"/>
            <ac:spMk id="423" creationId="{86147C3D-ED25-4322-AE42-AA422DAC2066}"/>
          </ac:spMkLst>
        </pc:spChg>
        <pc:spChg chg="mod">
          <ac:chgData name="Lim Kelvin" userId="624f6ae12bb7b72b" providerId="LiveId" clId="{B272414D-B18A-4D81-997D-E20EBAE48599}" dt="2024-12-22T12:38:21.929" v="6973" actId="165"/>
          <ac:spMkLst>
            <pc:docMk/>
            <pc:sldMk cId="542882809" sldId="356"/>
            <ac:spMk id="424" creationId="{64FC437C-929A-43E4-AF47-50F98B0881AE}"/>
          </ac:spMkLst>
        </pc:spChg>
        <pc:spChg chg="mod">
          <ac:chgData name="Lim Kelvin" userId="624f6ae12bb7b72b" providerId="LiveId" clId="{B272414D-B18A-4D81-997D-E20EBAE48599}" dt="2024-12-22T12:38:21.929" v="6973" actId="165"/>
          <ac:spMkLst>
            <pc:docMk/>
            <pc:sldMk cId="542882809" sldId="356"/>
            <ac:spMk id="427" creationId="{0A5C7605-9E1A-4573-8927-CDE7AF91F1E6}"/>
          </ac:spMkLst>
        </pc:spChg>
        <pc:spChg chg="mod">
          <ac:chgData name="Lim Kelvin" userId="624f6ae12bb7b72b" providerId="LiveId" clId="{B272414D-B18A-4D81-997D-E20EBAE48599}" dt="2024-12-22T12:38:21.929" v="6973" actId="165"/>
          <ac:spMkLst>
            <pc:docMk/>
            <pc:sldMk cId="542882809" sldId="356"/>
            <ac:spMk id="428" creationId="{206CBAFC-1655-403E-A16B-03914E25C9B6}"/>
          </ac:spMkLst>
        </pc:spChg>
        <pc:spChg chg="mod">
          <ac:chgData name="Lim Kelvin" userId="624f6ae12bb7b72b" providerId="LiveId" clId="{B272414D-B18A-4D81-997D-E20EBAE48599}" dt="2024-12-22T12:38:21.929" v="6973" actId="165"/>
          <ac:spMkLst>
            <pc:docMk/>
            <pc:sldMk cId="542882809" sldId="356"/>
            <ac:spMk id="431" creationId="{5D62DA87-CD13-40F2-BD7C-A43B225A3EE2}"/>
          </ac:spMkLst>
        </pc:spChg>
        <pc:spChg chg="mod">
          <ac:chgData name="Lim Kelvin" userId="624f6ae12bb7b72b" providerId="LiveId" clId="{B272414D-B18A-4D81-997D-E20EBAE48599}" dt="2024-12-22T12:38:21.929" v="6973" actId="165"/>
          <ac:spMkLst>
            <pc:docMk/>
            <pc:sldMk cId="542882809" sldId="356"/>
            <ac:spMk id="432" creationId="{6B5FCF08-C28D-48E2-B346-3399E2FF4964}"/>
          </ac:spMkLst>
        </pc:spChg>
        <pc:spChg chg="mod">
          <ac:chgData name="Lim Kelvin" userId="624f6ae12bb7b72b" providerId="LiveId" clId="{B272414D-B18A-4D81-997D-E20EBAE48599}" dt="2024-12-22T12:38:21.929" v="6973" actId="165"/>
          <ac:spMkLst>
            <pc:docMk/>
            <pc:sldMk cId="542882809" sldId="356"/>
            <ac:spMk id="435" creationId="{D2D8694E-6E0F-4B18-95CB-CCB2762AAF6E}"/>
          </ac:spMkLst>
        </pc:spChg>
        <pc:spChg chg="mod">
          <ac:chgData name="Lim Kelvin" userId="624f6ae12bb7b72b" providerId="LiveId" clId="{B272414D-B18A-4D81-997D-E20EBAE48599}" dt="2024-12-22T12:38:21.929" v="6973" actId="165"/>
          <ac:spMkLst>
            <pc:docMk/>
            <pc:sldMk cId="542882809" sldId="356"/>
            <ac:spMk id="436" creationId="{39BDB283-E884-4FC3-9CDF-9763E81B0048}"/>
          </ac:spMkLst>
        </pc:spChg>
        <pc:spChg chg="mod">
          <ac:chgData name="Lim Kelvin" userId="624f6ae12bb7b72b" providerId="LiveId" clId="{B272414D-B18A-4D81-997D-E20EBAE48599}" dt="2024-12-22T12:38:21.929" v="6973" actId="165"/>
          <ac:spMkLst>
            <pc:docMk/>
            <pc:sldMk cId="542882809" sldId="356"/>
            <ac:spMk id="439" creationId="{DA340408-A7A7-4ECF-AA5A-841CB7848B31}"/>
          </ac:spMkLst>
        </pc:spChg>
        <pc:spChg chg="mod">
          <ac:chgData name="Lim Kelvin" userId="624f6ae12bb7b72b" providerId="LiveId" clId="{B272414D-B18A-4D81-997D-E20EBAE48599}" dt="2024-12-22T12:38:21.929" v="6973" actId="165"/>
          <ac:spMkLst>
            <pc:docMk/>
            <pc:sldMk cId="542882809" sldId="356"/>
            <ac:spMk id="440" creationId="{A4429134-0009-487E-A7F0-0D91BB15BFCC}"/>
          </ac:spMkLst>
        </pc:spChg>
        <pc:spChg chg="mod">
          <ac:chgData name="Lim Kelvin" userId="624f6ae12bb7b72b" providerId="LiveId" clId="{B272414D-B18A-4D81-997D-E20EBAE48599}" dt="2024-12-22T12:38:21.929" v="6973" actId="165"/>
          <ac:spMkLst>
            <pc:docMk/>
            <pc:sldMk cId="542882809" sldId="356"/>
            <ac:spMk id="443" creationId="{02142C57-14B4-45AC-AD0A-1C7C760E13E8}"/>
          </ac:spMkLst>
        </pc:spChg>
        <pc:spChg chg="mod">
          <ac:chgData name="Lim Kelvin" userId="624f6ae12bb7b72b" providerId="LiveId" clId="{B272414D-B18A-4D81-997D-E20EBAE48599}" dt="2024-12-22T12:38:21.929" v="6973" actId="165"/>
          <ac:spMkLst>
            <pc:docMk/>
            <pc:sldMk cId="542882809" sldId="356"/>
            <ac:spMk id="444" creationId="{AEDDC38B-6221-4216-9666-956D51B56E8C}"/>
          </ac:spMkLst>
        </pc:spChg>
        <pc:spChg chg="mod">
          <ac:chgData name="Lim Kelvin" userId="624f6ae12bb7b72b" providerId="LiveId" clId="{B272414D-B18A-4D81-997D-E20EBAE48599}" dt="2024-12-22T12:38:21.929" v="6973" actId="165"/>
          <ac:spMkLst>
            <pc:docMk/>
            <pc:sldMk cId="542882809" sldId="356"/>
            <ac:spMk id="447" creationId="{35E977CB-53CD-4CE3-8A39-0C3200E19BEE}"/>
          </ac:spMkLst>
        </pc:spChg>
        <pc:spChg chg="mod">
          <ac:chgData name="Lim Kelvin" userId="624f6ae12bb7b72b" providerId="LiveId" clId="{B272414D-B18A-4D81-997D-E20EBAE48599}" dt="2024-12-22T12:38:21.929" v="6973" actId="165"/>
          <ac:spMkLst>
            <pc:docMk/>
            <pc:sldMk cId="542882809" sldId="356"/>
            <ac:spMk id="448" creationId="{E78C02E8-4C8D-4FA8-86B5-6232EC22C17C}"/>
          </ac:spMkLst>
        </pc:spChg>
        <pc:spChg chg="mod">
          <ac:chgData name="Lim Kelvin" userId="624f6ae12bb7b72b" providerId="LiveId" clId="{B272414D-B18A-4D81-997D-E20EBAE48599}" dt="2024-12-22T12:38:21.929" v="6973" actId="165"/>
          <ac:spMkLst>
            <pc:docMk/>
            <pc:sldMk cId="542882809" sldId="356"/>
            <ac:spMk id="451" creationId="{ABC98E50-E32C-4BB5-A8CC-51D414A415EE}"/>
          </ac:spMkLst>
        </pc:spChg>
        <pc:spChg chg="mod">
          <ac:chgData name="Lim Kelvin" userId="624f6ae12bb7b72b" providerId="LiveId" clId="{B272414D-B18A-4D81-997D-E20EBAE48599}" dt="2024-12-22T12:38:21.929" v="6973" actId="165"/>
          <ac:spMkLst>
            <pc:docMk/>
            <pc:sldMk cId="542882809" sldId="356"/>
            <ac:spMk id="453" creationId="{45137B54-B3B7-45BB-B195-6599DB8C2698}"/>
          </ac:spMkLst>
        </pc:spChg>
        <pc:spChg chg="mod">
          <ac:chgData name="Lim Kelvin" userId="624f6ae12bb7b72b" providerId="LiveId" clId="{B272414D-B18A-4D81-997D-E20EBAE48599}" dt="2024-12-22T12:38:21.929" v="6973" actId="165"/>
          <ac:spMkLst>
            <pc:docMk/>
            <pc:sldMk cId="542882809" sldId="356"/>
            <ac:spMk id="475" creationId="{720C83A6-7AAE-441E-984B-282DF6B9BE23}"/>
          </ac:spMkLst>
        </pc:spChg>
        <pc:spChg chg="mod">
          <ac:chgData name="Lim Kelvin" userId="624f6ae12bb7b72b" providerId="LiveId" clId="{B272414D-B18A-4D81-997D-E20EBAE48599}" dt="2024-12-22T12:38:21.929" v="6973" actId="165"/>
          <ac:spMkLst>
            <pc:docMk/>
            <pc:sldMk cId="542882809" sldId="356"/>
            <ac:spMk id="478" creationId="{CDA32BFD-7AB8-4E5B-970A-04449553D55D}"/>
          </ac:spMkLst>
        </pc:spChg>
        <pc:spChg chg="mod">
          <ac:chgData name="Lim Kelvin" userId="624f6ae12bb7b72b" providerId="LiveId" clId="{B272414D-B18A-4D81-997D-E20EBAE48599}" dt="2024-12-22T12:38:21.929" v="6973" actId="165"/>
          <ac:spMkLst>
            <pc:docMk/>
            <pc:sldMk cId="542882809" sldId="356"/>
            <ac:spMk id="479" creationId="{2740B57D-4C7F-4A17-A625-FBB1773047E7}"/>
          </ac:spMkLst>
        </pc:spChg>
        <pc:spChg chg="mod">
          <ac:chgData name="Lim Kelvin" userId="624f6ae12bb7b72b" providerId="LiveId" clId="{B272414D-B18A-4D81-997D-E20EBAE48599}" dt="2024-12-22T12:38:21.929" v="6973" actId="165"/>
          <ac:spMkLst>
            <pc:docMk/>
            <pc:sldMk cId="542882809" sldId="356"/>
            <ac:spMk id="482" creationId="{61257766-7F10-458F-A9B9-E920332D720A}"/>
          </ac:spMkLst>
        </pc:spChg>
        <pc:spChg chg="mod">
          <ac:chgData name="Lim Kelvin" userId="624f6ae12bb7b72b" providerId="LiveId" clId="{B272414D-B18A-4D81-997D-E20EBAE48599}" dt="2024-12-22T12:38:21.929" v="6973" actId="165"/>
          <ac:spMkLst>
            <pc:docMk/>
            <pc:sldMk cId="542882809" sldId="356"/>
            <ac:spMk id="483" creationId="{81978B7A-BB4D-4C95-8A2C-46F998DBD2F1}"/>
          </ac:spMkLst>
        </pc:spChg>
        <pc:spChg chg="mod">
          <ac:chgData name="Lim Kelvin" userId="624f6ae12bb7b72b" providerId="LiveId" clId="{B272414D-B18A-4D81-997D-E20EBAE48599}" dt="2024-12-22T12:38:21.929" v="6973" actId="165"/>
          <ac:spMkLst>
            <pc:docMk/>
            <pc:sldMk cId="542882809" sldId="356"/>
            <ac:spMk id="486" creationId="{288019CB-ED03-4DFF-B33B-A2EA5492C22B}"/>
          </ac:spMkLst>
        </pc:spChg>
        <pc:spChg chg="mod">
          <ac:chgData name="Lim Kelvin" userId="624f6ae12bb7b72b" providerId="LiveId" clId="{B272414D-B18A-4D81-997D-E20EBAE48599}" dt="2024-12-22T12:38:21.929" v="6973" actId="165"/>
          <ac:spMkLst>
            <pc:docMk/>
            <pc:sldMk cId="542882809" sldId="356"/>
            <ac:spMk id="487" creationId="{E1C16FD0-C3D8-4BB9-B2AF-C5E1A793DE59}"/>
          </ac:spMkLst>
        </pc:spChg>
        <pc:spChg chg="mod">
          <ac:chgData name="Lim Kelvin" userId="624f6ae12bb7b72b" providerId="LiveId" clId="{B272414D-B18A-4D81-997D-E20EBAE48599}" dt="2024-12-22T12:38:21.929" v="6973" actId="165"/>
          <ac:spMkLst>
            <pc:docMk/>
            <pc:sldMk cId="542882809" sldId="356"/>
            <ac:spMk id="490" creationId="{61249D9B-B154-4DD6-9166-CBB1EED126FB}"/>
          </ac:spMkLst>
        </pc:spChg>
        <pc:spChg chg="mod">
          <ac:chgData name="Lim Kelvin" userId="624f6ae12bb7b72b" providerId="LiveId" clId="{B272414D-B18A-4D81-997D-E20EBAE48599}" dt="2024-12-22T12:38:21.929" v="6973" actId="165"/>
          <ac:spMkLst>
            <pc:docMk/>
            <pc:sldMk cId="542882809" sldId="356"/>
            <ac:spMk id="491" creationId="{487605DB-A5F5-4373-A5AB-05C951B3BC78}"/>
          </ac:spMkLst>
        </pc:spChg>
        <pc:spChg chg="mod">
          <ac:chgData name="Lim Kelvin" userId="624f6ae12bb7b72b" providerId="LiveId" clId="{B272414D-B18A-4D81-997D-E20EBAE48599}" dt="2024-12-22T12:38:21.929" v="6973" actId="165"/>
          <ac:spMkLst>
            <pc:docMk/>
            <pc:sldMk cId="542882809" sldId="356"/>
            <ac:spMk id="494" creationId="{F212404D-3605-4834-AD9E-4CBDF94F711B}"/>
          </ac:spMkLst>
        </pc:spChg>
        <pc:spChg chg="mod">
          <ac:chgData name="Lim Kelvin" userId="624f6ae12bb7b72b" providerId="LiveId" clId="{B272414D-B18A-4D81-997D-E20EBAE48599}" dt="2024-12-22T12:38:21.929" v="6973" actId="165"/>
          <ac:spMkLst>
            <pc:docMk/>
            <pc:sldMk cId="542882809" sldId="356"/>
            <ac:spMk id="495" creationId="{808F484E-4459-4F6A-9475-751B945FC123}"/>
          </ac:spMkLst>
        </pc:spChg>
        <pc:spChg chg="mod">
          <ac:chgData name="Lim Kelvin" userId="624f6ae12bb7b72b" providerId="LiveId" clId="{B272414D-B18A-4D81-997D-E20EBAE48599}" dt="2024-12-22T12:38:21.929" v="6973" actId="165"/>
          <ac:spMkLst>
            <pc:docMk/>
            <pc:sldMk cId="542882809" sldId="356"/>
            <ac:spMk id="498" creationId="{55F4C302-5C82-4791-8DA1-9D484B0AEE19}"/>
          </ac:spMkLst>
        </pc:spChg>
        <pc:spChg chg="mod">
          <ac:chgData name="Lim Kelvin" userId="624f6ae12bb7b72b" providerId="LiveId" clId="{B272414D-B18A-4D81-997D-E20EBAE48599}" dt="2024-12-22T12:38:21.929" v="6973" actId="165"/>
          <ac:spMkLst>
            <pc:docMk/>
            <pc:sldMk cId="542882809" sldId="356"/>
            <ac:spMk id="499" creationId="{93B89715-CBDC-49EB-B5E4-05CDCC704BE4}"/>
          </ac:spMkLst>
        </pc:spChg>
        <pc:spChg chg="mod">
          <ac:chgData name="Lim Kelvin" userId="624f6ae12bb7b72b" providerId="LiveId" clId="{B272414D-B18A-4D81-997D-E20EBAE48599}" dt="2024-12-22T12:38:21.929" v="6973" actId="165"/>
          <ac:spMkLst>
            <pc:docMk/>
            <pc:sldMk cId="542882809" sldId="356"/>
            <ac:spMk id="502" creationId="{907E7F20-742D-4DBA-8C1F-9A1006FCEA5C}"/>
          </ac:spMkLst>
        </pc:spChg>
        <pc:spChg chg="mod">
          <ac:chgData name="Lim Kelvin" userId="624f6ae12bb7b72b" providerId="LiveId" clId="{B272414D-B18A-4D81-997D-E20EBAE48599}" dt="2024-12-22T12:38:21.929" v="6973" actId="165"/>
          <ac:spMkLst>
            <pc:docMk/>
            <pc:sldMk cId="542882809" sldId="356"/>
            <ac:spMk id="503" creationId="{D76BE1B8-8F40-4282-A497-E651C2FFBF1B}"/>
          </ac:spMkLst>
        </pc:spChg>
        <pc:spChg chg="mod">
          <ac:chgData name="Lim Kelvin" userId="624f6ae12bb7b72b" providerId="LiveId" clId="{B272414D-B18A-4D81-997D-E20EBAE48599}" dt="2024-12-22T12:38:21.929" v="6973" actId="165"/>
          <ac:spMkLst>
            <pc:docMk/>
            <pc:sldMk cId="542882809" sldId="356"/>
            <ac:spMk id="506" creationId="{8BD88252-5545-4C62-8BD7-C9CCD8441412}"/>
          </ac:spMkLst>
        </pc:spChg>
        <pc:spChg chg="mod">
          <ac:chgData name="Lim Kelvin" userId="624f6ae12bb7b72b" providerId="LiveId" clId="{B272414D-B18A-4D81-997D-E20EBAE48599}" dt="2024-12-22T12:38:21.929" v="6973" actId="165"/>
          <ac:spMkLst>
            <pc:docMk/>
            <pc:sldMk cId="542882809" sldId="356"/>
            <ac:spMk id="507" creationId="{68E23E67-CB43-43C1-830F-3AF5C09DA042}"/>
          </ac:spMkLst>
        </pc:spChg>
        <pc:spChg chg="mod">
          <ac:chgData name="Lim Kelvin" userId="624f6ae12bb7b72b" providerId="LiveId" clId="{B272414D-B18A-4D81-997D-E20EBAE48599}" dt="2024-12-22T12:38:21.929" v="6973" actId="165"/>
          <ac:spMkLst>
            <pc:docMk/>
            <pc:sldMk cId="542882809" sldId="356"/>
            <ac:spMk id="510" creationId="{2ABDB08E-FED3-409C-86D4-9CCB128086D5}"/>
          </ac:spMkLst>
        </pc:spChg>
        <pc:spChg chg="mod">
          <ac:chgData name="Lim Kelvin" userId="624f6ae12bb7b72b" providerId="LiveId" clId="{B272414D-B18A-4D81-997D-E20EBAE48599}" dt="2024-12-22T12:38:21.929" v="6973" actId="165"/>
          <ac:spMkLst>
            <pc:docMk/>
            <pc:sldMk cId="542882809" sldId="356"/>
            <ac:spMk id="511" creationId="{1A2E13B5-34CF-40D7-8A1D-95AB95279ED2}"/>
          </ac:spMkLst>
        </pc:spChg>
        <pc:spChg chg="mod">
          <ac:chgData name="Lim Kelvin" userId="624f6ae12bb7b72b" providerId="LiveId" clId="{B272414D-B18A-4D81-997D-E20EBAE48599}" dt="2024-12-22T12:38:21.929" v="6973" actId="165"/>
          <ac:spMkLst>
            <pc:docMk/>
            <pc:sldMk cId="542882809" sldId="356"/>
            <ac:spMk id="514" creationId="{670C0D73-210D-431E-BF78-DDBCC9CF3062}"/>
          </ac:spMkLst>
        </pc:spChg>
        <pc:spChg chg="mod">
          <ac:chgData name="Lim Kelvin" userId="624f6ae12bb7b72b" providerId="LiveId" clId="{B272414D-B18A-4D81-997D-E20EBAE48599}" dt="2024-12-22T12:38:21.929" v="6973" actId="165"/>
          <ac:spMkLst>
            <pc:docMk/>
            <pc:sldMk cId="542882809" sldId="356"/>
            <ac:spMk id="515" creationId="{8910D2E7-9187-4724-9B66-3025A5B1F3E5}"/>
          </ac:spMkLst>
        </pc:spChg>
        <pc:spChg chg="mod">
          <ac:chgData name="Lim Kelvin" userId="624f6ae12bb7b72b" providerId="LiveId" clId="{B272414D-B18A-4D81-997D-E20EBAE48599}" dt="2024-12-22T12:38:21.929" v="6973" actId="165"/>
          <ac:spMkLst>
            <pc:docMk/>
            <pc:sldMk cId="542882809" sldId="356"/>
            <ac:spMk id="518" creationId="{B6DB3266-071A-40D9-B88C-5314E17EED94}"/>
          </ac:spMkLst>
        </pc:spChg>
        <pc:spChg chg="mod">
          <ac:chgData name="Lim Kelvin" userId="624f6ae12bb7b72b" providerId="LiveId" clId="{B272414D-B18A-4D81-997D-E20EBAE48599}" dt="2024-12-22T12:38:21.929" v="6973" actId="165"/>
          <ac:spMkLst>
            <pc:docMk/>
            <pc:sldMk cId="542882809" sldId="356"/>
            <ac:spMk id="519" creationId="{5756B898-E791-4928-A263-E4079A4ABB87}"/>
          </ac:spMkLst>
        </pc:spChg>
        <pc:spChg chg="mod">
          <ac:chgData name="Lim Kelvin" userId="624f6ae12bb7b72b" providerId="LiveId" clId="{B272414D-B18A-4D81-997D-E20EBAE48599}" dt="2024-12-22T12:38:21.929" v="6973" actId="165"/>
          <ac:spMkLst>
            <pc:docMk/>
            <pc:sldMk cId="542882809" sldId="356"/>
            <ac:spMk id="522" creationId="{32A5301E-866B-4175-9297-F5455D7B7B2C}"/>
          </ac:spMkLst>
        </pc:spChg>
        <pc:spChg chg="mod">
          <ac:chgData name="Lim Kelvin" userId="624f6ae12bb7b72b" providerId="LiveId" clId="{B272414D-B18A-4D81-997D-E20EBAE48599}" dt="2024-12-22T12:38:21.929" v="6973" actId="165"/>
          <ac:spMkLst>
            <pc:docMk/>
            <pc:sldMk cId="542882809" sldId="356"/>
            <ac:spMk id="523" creationId="{187A2DB4-3138-4E5B-B2F8-02A41D1405EF}"/>
          </ac:spMkLst>
        </pc:spChg>
        <pc:spChg chg="mod">
          <ac:chgData name="Lim Kelvin" userId="624f6ae12bb7b72b" providerId="LiveId" clId="{B272414D-B18A-4D81-997D-E20EBAE48599}" dt="2024-12-22T12:38:21.929" v="6973" actId="165"/>
          <ac:spMkLst>
            <pc:docMk/>
            <pc:sldMk cId="542882809" sldId="356"/>
            <ac:spMk id="526" creationId="{08D9E26E-958F-4383-B862-0D933828579C}"/>
          </ac:spMkLst>
        </pc:spChg>
        <pc:spChg chg="mod">
          <ac:chgData name="Lim Kelvin" userId="624f6ae12bb7b72b" providerId="LiveId" clId="{B272414D-B18A-4D81-997D-E20EBAE48599}" dt="2024-12-22T12:38:21.929" v="6973" actId="165"/>
          <ac:spMkLst>
            <pc:docMk/>
            <pc:sldMk cId="542882809" sldId="356"/>
            <ac:spMk id="527" creationId="{5003E6E7-7347-42AD-99E4-B279B1E66CDF}"/>
          </ac:spMkLst>
        </pc:spChg>
        <pc:spChg chg="mod">
          <ac:chgData name="Lim Kelvin" userId="624f6ae12bb7b72b" providerId="LiveId" clId="{B272414D-B18A-4D81-997D-E20EBAE48599}" dt="2024-12-22T12:38:21.929" v="6973" actId="165"/>
          <ac:spMkLst>
            <pc:docMk/>
            <pc:sldMk cId="542882809" sldId="356"/>
            <ac:spMk id="530" creationId="{51072B1E-0752-4FC2-B19B-98873DDCC087}"/>
          </ac:spMkLst>
        </pc:spChg>
        <pc:spChg chg="mod">
          <ac:chgData name="Lim Kelvin" userId="624f6ae12bb7b72b" providerId="LiveId" clId="{B272414D-B18A-4D81-997D-E20EBAE48599}" dt="2024-12-22T12:38:21.929" v="6973" actId="165"/>
          <ac:spMkLst>
            <pc:docMk/>
            <pc:sldMk cId="542882809" sldId="356"/>
            <ac:spMk id="531" creationId="{7AE1D04D-55E1-48C1-A35B-395C111DD802}"/>
          </ac:spMkLst>
        </pc:spChg>
        <pc:spChg chg="mod">
          <ac:chgData name="Lim Kelvin" userId="624f6ae12bb7b72b" providerId="LiveId" clId="{B272414D-B18A-4D81-997D-E20EBAE48599}" dt="2024-12-22T12:38:21.929" v="6973" actId="165"/>
          <ac:spMkLst>
            <pc:docMk/>
            <pc:sldMk cId="542882809" sldId="356"/>
            <ac:spMk id="534" creationId="{C87C78D1-CE0A-41BA-8B1E-45BBF4A3D198}"/>
          </ac:spMkLst>
        </pc:spChg>
        <pc:spChg chg="mod">
          <ac:chgData name="Lim Kelvin" userId="624f6ae12bb7b72b" providerId="LiveId" clId="{B272414D-B18A-4D81-997D-E20EBAE48599}" dt="2024-12-22T12:38:21.929" v="6973" actId="165"/>
          <ac:spMkLst>
            <pc:docMk/>
            <pc:sldMk cId="542882809" sldId="356"/>
            <ac:spMk id="535" creationId="{C08CDA6D-46C4-4FC3-9BE5-316E11F90E9D}"/>
          </ac:spMkLst>
        </pc:spChg>
        <pc:spChg chg="mod">
          <ac:chgData name="Lim Kelvin" userId="624f6ae12bb7b72b" providerId="LiveId" clId="{B272414D-B18A-4D81-997D-E20EBAE48599}" dt="2024-12-22T12:38:21.929" v="6973" actId="165"/>
          <ac:spMkLst>
            <pc:docMk/>
            <pc:sldMk cId="542882809" sldId="356"/>
            <ac:spMk id="538" creationId="{468BCA75-828A-4F45-8E48-B8116BE6AF7B}"/>
          </ac:spMkLst>
        </pc:spChg>
        <pc:spChg chg="mod">
          <ac:chgData name="Lim Kelvin" userId="624f6ae12bb7b72b" providerId="LiveId" clId="{B272414D-B18A-4D81-997D-E20EBAE48599}" dt="2024-12-22T12:38:21.929" v="6973" actId="165"/>
          <ac:spMkLst>
            <pc:docMk/>
            <pc:sldMk cId="542882809" sldId="356"/>
            <ac:spMk id="539" creationId="{04E3AC93-BEE5-4805-965E-45BABE68D478}"/>
          </ac:spMkLst>
        </pc:spChg>
        <pc:spChg chg="mod">
          <ac:chgData name="Lim Kelvin" userId="624f6ae12bb7b72b" providerId="LiveId" clId="{B272414D-B18A-4D81-997D-E20EBAE48599}" dt="2024-12-22T12:38:21.929" v="6973" actId="165"/>
          <ac:spMkLst>
            <pc:docMk/>
            <pc:sldMk cId="542882809" sldId="356"/>
            <ac:spMk id="542" creationId="{77B9FB1F-1014-41F5-8973-969BED49BC31}"/>
          </ac:spMkLst>
        </pc:spChg>
        <pc:spChg chg="mod">
          <ac:chgData name="Lim Kelvin" userId="624f6ae12bb7b72b" providerId="LiveId" clId="{B272414D-B18A-4D81-997D-E20EBAE48599}" dt="2024-12-22T12:38:21.929" v="6973" actId="165"/>
          <ac:spMkLst>
            <pc:docMk/>
            <pc:sldMk cId="542882809" sldId="356"/>
            <ac:spMk id="543" creationId="{AC58F1B6-753F-4DCB-9FAD-467FB7ABE466}"/>
          </ac:spMkLst>
        </pc:spChg>
        <pc:spChg chg="mod">
          <ac:chgData name="Lim Kelvin" userId="624f6ae12bb7b72b" providerId="LiveId" clId="{B272414D-B18A-4D81-997D-E20EBAE48599}" dt="2024-12-22T12:38:21.929" v="6973" actId="165"/>
          <ac:spMkLst>
            <pc:docMk/>
            <pc:sldMk cId="542882809" sldId="356"/>
            <ac:spMk id="546" creationId="{62530C48-467F-4CE6-BD7F-1034FF38D289}"/>
          </ac:spMkLst>
        </pc:spChg>
        <pc:spChg chg="mod">
          <ac:chgData name="Lim Kelvin" userId="624f6ae12bb7b72b" providerId="LiveId" clId="{B272414D-B18A-4D81-997D-E20EBAE48599}" dt="2024-12-22T12:38:21.929" v="6973" actId="165"/>
          <ac:spMkLst>
            <pc:docMk/>
            <pc:sldMk cId="542882809" sldId="356"/>
            <ac:spMk id="548" creationId="{2E571B67-7632-4F16-AB3D-F61C0A5CDF09}"/>
          </ac:spMkLst>
        </pc:spChg>
        <pc:spChg chg="mod">
          <ac:chgData name="Lim Kelvin" userId="624f6ae12bb7b72b" providerId="LiveId" clId="{B272414D-B18A-4D81-997D-E20EBAE48599}" dt="2024-12-22T12:38:21.929" v="6973" actId="165"/>
          <ac:spMkLst>
            <pc:docMk/>
            <pc:sldMk cId="542882809" sldId="356"/>
            <ac:spMk id="552" creationId="{61A7ABB6-A7FC-484B-90CC-59D95BA5CF28}"/>
          </ac:spMkLst>
        </pc:spChg>
        <pc:spChg chg="mod">
          <ac:chgData name="Lim Kelvin" userId="624f6ae12bb7b72b" providerId="LiveId" clId="{B272414D-B18A-4D81-997D-E20EBAE48599}" dt="2024-12-22T12:38:21.929" v="6973" actId="165"/>
          <ac:spMkLst>
            <pc:docMk/>
            <pc:sldMk cId="542882809" sldId="356"/>
            <ac:spMk id="580" creationId="{24E8D04D-686F-432A-BC1B-AA3B4F77FA5E}"/>
          </ac:spMkLst>
        </pc:spChg>
        <pc:spChg chg="mod">
          <ac:chgData name="Lim Kelvin" userId="624f6ae12bb7b72b" providerId="LiveId" clId="{B272414D-B18A-4D81-997D-E20EBAE48599}" dt="2024-12-22T12:38:21.929" v="6973" actId="165"/>
          <ac:spMkLst>
            <pc:docMk/>
            <pc:sldMk cId="542882809" sldId="356"/>
            <ac:spMk id="583" creationId="{0E209ABC-4C1C-4B36-ACA2-BA0FB0871F19}"/>
          </ac:spMkLst>
        </pc:spChg>
        <pc:spChg chg="mod">
          <ac:chgData name="Lim Kelvin" userId="624f6ae12bb7b72b" providerId="LiveId" clId="{B272414D-B18A-4D81-997D-E20EBAE48599}" dt="2024-12-22T12:38:21.929" v="6973" actId="165"/>
          <ac:spMkLst>
            <pc:docMk/>
            <pc:sldMk cId="542882809" sldId="356"/>
            <ac:spMk id="584" creationId="{9FE86BD1-8711-4833-9E19-B8685D969979}"/>
          </ac:spMkLst>
        </pc:spChg>
        <pc:spChg chg="mod">
          <ac:chgData name="Lim Kelvin" userId="624f6ae12bb7b72b" providerId="LiveId" clId="{B272414D-B18A-4D81-997D-E20EBAE48599}" dt="2024-12-22T12:38:21.929" v="6973" actId="165"/>
          <ac:spMkLst>
            <pc:docMk/>
            <pc:sldMk cId="542882809" sldId="356"/>
            <ac:spMk id="587" creationId="{DC97CC8C-8EBC-40BC-BC64-BDBBC29871F2}"/>
          </ac:spMkLst>
        </pc:spChg>
        <pc:spChg chg="mod">
          <ac:chgData name="Lim Kelvin" userId="624f6ae12bb7b72b" providerId="LiveId" clId="{B272414D-B18A-4D81-997D-E20EBAE48599}" dt="2024-12-22T12:38:21.929" v="6973" actId="165"/>
          <ac:spMkLst>
            <pc:docMk/>
            <pc:sldMk cId="542882809" sldId="356"/>
            <ac:spMk id="588" creationId="{0BB39476-769A-4B46-81BE-D270DBEE2A66}"/>
          </ac:spMkLst>
        </pc:spChg>
        <pc:spChg chg="mod">
          <ac:chgData name="Lim Kelvin" userId="624f6ae12bb7b72b" providerId="LiveId" clId="{B272414D-B18A-4D81-997D-E20EBAE48599}" dt="2024-12-22T12:38:21.929" v="6973" actId="165"/>
          <ac:spMkLst>
            <pc:docMk/>
            <pc:sldMk cId="542882809" sldId="356"/>
            <ac:spMk id="591" creationId="{797F7C53-6320-48BF-9DDE-563E26591025}"/>
          </ac:spMkLst>
        </pc:spChg>
        <pc:spChg chg="mod">
          <ac:chgData name="Lim Kelvin" userId="624f6ae12bb7b72b" providerId="LiveId" clId="{B272414D-B18A-4D81-997D-E20EBAE48599}" dt="2024-12-22T12:38:21.929" v="6973" actId="165"/>
          <ac:spMkLst>
            <pc:docMk/>
            <pc:sldMk cId="542882809" sldId="356"/>
            <ac:spMk id="592" creationId="{1627DA17-B19A-4CED-8FF9-6882EE82EECA}"/>
          </ac:spMkLst>
        </pc:spChg>
        <pc:spChg chg="mod">
          <ac:chgData name="Lim Kelvin" userId="624f6ae12bb7b72b" providerId="LiveId" clId="{B272414D-B18A-4D81-997D-E20EBAE48599}" dt="2024-12-22T12:38:21.929" v="6973" actId="165"/>
          <ac:spMkLst>
            <pc:docMk/>
            <pc:sldMk cId="542882809" sldId="356"/>
            <ac:spMk id="595" creationId="{4BB3065F-5366-46BE-B7B4-2D6FEDDDA48E}"/>
          </ac:spMkLst>
        </pc:spChg>
        <pc:spChg chg="mod">
          <ac:chgData name="Lim Kelvin" userId="624f6ae12bb7b72b" providerId="LiveId" clId="{B272414D-B18A-4D81-997D-E20EBAE48599}" dt="2024-12-22T12:38:21.929" v="6973" actId="165"/>
          <ac:spMkLst>
            <pc:docMk/>
            <pc:sldMk cId="542882809" sldId="356"/>
            <ac:spMk id="596" creationId="{46821055-5A89-4770-B2EE-F79F85589920}"/>
          </ac:spMkLst>
        </pc:spChg>
        <pc:spChg chg="mod">
          <ac:chgData name="Lim Kelvin" userId="624f6ae12bb7b72b" providerId="LiveId" clId="{B272414D-B18A-4D81-997D-E20EBAE48599}" dt="2024-12-22T12:38:21.929" v="6973" actId="165"/>
          <ac:spMkLst>
            <pc:docMk/>
            <pc:sldMk cId="542882809" sldId="356"/>
            <ac:spMk id="599" creationId="{C9390FE0-63CD-49D7-AB1D-B3D5D49D119C}"/>
          </ac:spMkLst>
        </pc:spChg>
        <pc:spChg chg="mod">
          <ac:chgData name="Lim Kelvin" userId="624f6ae12bb7b72b" providerId="LiveId" clId="{B272414D-B18A-4D81-997D-E20EBAE48599}" dt="2024-12-22T12:38:21.929" v="6973" actId="165"/>
          <ac:spMkLst>
            <pc:docMk/>
            <pc:sldMk cId="542882809" sldId="356"/>
            <ac:spMk id="600" creationId="{0C9209F8-B33D-40E1-976A-DDAA368964F5}"/>
          </ac:spMkLst>
        </pc:spChg>
        <pc:spChg chg="mod">
          <ac:chgData name="Lim Kelvin" userId="624f6ae12bb7b72b" providerId="LiveId" clId="{B272414D-B18A-4D81-997D-E20EBAE48599}" dt="2024-12-22T12:38:21.929" v="6973" actId="165"/>
          <ac:spMkLst>
            <pc:docMk/>
            <pc:sldMk cId="542882809" sldId="356"/>
            <ac:spMk id="603" creationId="{7C02EA20-8B10-4191-9C80-DC88C6DA39FA}"/>
          </ac:spMkLst>
        </pc:spChg>
        <pc:spChg chg="mod">
          <ac:chgData name="Lim Kelvin" userId="624f6ae12bb7b72b" providerId="LiveId" clId="{B272414D-B18A-4D81-997D-E20EBAE48599}" dt="2024-12-22T12:38:21.929" v="6973" actId="165"/>
          <ac:spMkLst>
            <pc:docMk/>
            <pc:sldMk cId="542882809" sldId="356"/>
            <ac:spMk id="604" creationId="{AFEB516D-1A7E-4CC9-9A8F-17CBF710E7BE}"/>
          </ac:spMkLst>
        </pc:spChg>
        <pc:spChg chg="mod">
          <ac:chgData name="Lim Kelvin" userId="624f6ae12bb7b72b" providerId="LiveId" clId="{B272414D-B18A-4D81-997D-E20EBAE48599}" dt="2024-12-22T12:38:21.929" v="6973" actId="165"/>
          <ac:spMkLst>
            <pc:docMk/>
            <pc:sldMk cId="542882809" sldId="356"/>
            <ac:spMk id="607" creationId="{0FBA22A9-D70C-444C-B2F9-DB763BD017BF}"/>
          </ac:spMkLst>
        </pc:spChg>
        <pc:spChg chg="mod">
          <ac:chgData name="Lim Kelvin" userId="624f6ae12bb7b72b" providerId="LiveId" clId="{B272414D-B18A-4D81-997D-E20EBAE48599}" dt="2024-12-22T12:38:21.929" v="6973" actId="165"/>
          <ac:spMkLst>
            <pc:docMk/>
            <pc:sldMk cId="542882809" sldId="356"/>
            <ac:spMk id="608" creationId="{12D81DF7-9904-415A-8667-F8446B085987}"/>
          </ac:spMkLst>
        </pc:spChg>
        <pc:spChg chg="mod">
          <ac:chgData name="Lim Kelvin" userId="624f6ae12bb7b72b" providerId="LiveId" clId="{B272414D-B18A-4D81-997D-E20EBAE48599}" dt="2024-12-22T12:38:21.929" v="6973" actId="165"/>
          <ac:spMkLst>
            <pc:docMk/>
            <pc:sldMk cId="542882809" sldId="356"/>
            <ac:spMk id="611" creationId="{E89E4D68-ADB8-4FFF-8484-156C0598C9CE}"/>
          </ac:spMkLst>
        </pc:spChg>
        <pc:spChg chg="mod">
          <ac:chgData name="Lim Kelvin" userId="624f6ae12bb7b72b" providerId="LiveId" clId="{B272414D-B18A-4D81-997D-E20EBAE48599}" dt="2024-12-22T12:38:21.929" v="6973" actId="165"/>
          <ac:spMkLst>
            <pc:docMk/>
            <pc:sldMk cId="542882809" sldId="356"/>
            <ac:spMk id="612" creationId="{390D10E3-2F69-451C-8C66-F2AF4E308705}"/>
          </ac:spMkLst>
        </pc:spChg>
        <pc:spChg chg="mod">
          <ac:chgData name="Lim Kelvin" userId="624f6ae12bb7b72b" providerId="LiveId" clId="{B272414D-B18A-4D81-997D-E20EBAE48599}" dt="2024-12-22T12:38:21.929" v="6973" actId="165"/>
          <ac:spMkLst>
            <pc:docMk/>
            <pc:sldMk cId="542882809" sldId="356"/>
            <ac:spMk id="615" creationId="{8F964120-CA7B-4B79-B2E8-470E1ED5B9EC}"/>
          </ac:spMkLst>
        </pc:spChg>
        <pc:spChg chg="mod">
          <ac:chgData name="Lim Kelvin" userId="624f6ae12bb7b72b" providerId="LiveId" clId="{B272414D-B18A-4D81-997D-E20EBAE48599}" dt="2024-12-22T12:38:21.929" v="6973" actId="165"/>
          <ac:spMkLst>
            <pc:docMk/>
            <pc:sldMk cId="542882809" sldId="356"/>
            <ac:spMk id="616" creationId="{628604C2-CB3C-4715-B24B-B97F205338ED}"/>
          </ac:spMkLst>
        </pc:spChg>
        <pc:spChg chg="mod">
          <ac:chgData name="Lim Kelvin" userId="624f6ae12bb7b72b" providerId="LiveId" clId="{B272414D-B18A-4D81-997D-E20EBAE48599}" dt="2024-12-22T12:38:21.929" v="6973" actId="165"/>
          <ac:spMkLst>
            <pc:docMk/>
            <pc:sldMk cId="542882809" sldId="356"/>
            <ac:spMk id="619" creationId="{5E406589-7541-47AD-8228-10CCA3317EAF}"/>
          </ac:spMkLst>
        </pc:spChg>
        <pc:spChg chg="mod">
          <ac:chgData name="Lim Kelvin" userId="624f6ae12bb7b72b" providerId="LiveId" clId="{B272414D-B18A-4D81-997D-E20EBAE48599}" dt="2024-12-22T12:38:21.929" v="6973" actId="165"/>
          <ac:spMkLst>
            <pc:docMk/>
            <pc:sldMk cId="542882809" sldId="356"/>
            <ac:spMk id="620" creationId="{F9D8A110-4DFB-480D-9588-E4BD8FC3269B}"/>
          </ac:spMkLst>
        </pc:spChg>
        <pc:spChg chg="mod">
          <ac:chgData name="Lim Kelvin" userId="624f6ae12bb7b72b" providerId="LiveId" clId="{B272414D-B18A-4D81-997D-E20EBAE48599}" dt="2024-12-22T12:38:21.929" v="6973" actId="165"/>
          <ac:spMkLst>
            <pc:docMk/>
            <pc:sldMk cId="542882809" sldId="356"/>
            <ac:spMk id="623" creationId="{246AC4AA-65F1-421C-8770-2F22E4286C95}"/>
          </ac:spMkLst>
        </pc:spChg>
        <pc:spChg chg="mod">
          <ac:chgData name="Lim Kelvin" userId="624f6ae12bb7b72b" providerId="LiveId" clId="{B272414D-B18A-4D81-997D-E20EBAE48599}" dt="2024-12-22T12:38:21.929" v="6973" actId="165"/>
          <ac:spMkLst>
            <pc:docMk/>
            <pc:sldMk cId="542882809" sldId="356"/>
            <ac:spMk id="624" creationId="{1FC1E49D-0884-401F-AFCF-2E60AE4266B5}"/>
          </ac:spMkLst>
        </pc:spChg>
        <pc:spChg chg="mod">
          <ac:chgData name="Lim Kelvin" userId="624f6ae12bb7b72b" providerId="LiveId" clId="{B272414D-B18A-4D81-997D-E20EBAE48599}" dt="2024-12-22T12:38:21.929" v="6973" actId="165"/>
          <ac:spMkLst>
            <pc:docMk/>
            <pc:sldMk cId="542882809" sldId="356"/>
            <ac:spMk id="627" creationId="{D0C1F161-4780-4CCD-ACEE-CB6CB09B81F8}"/>
          </ac:spMkLst>
        </pc:spChg>
        <pc:spChg chg="mod">
          <ac:chgData name="Lim Kelvin" userId="624f6ae12bb7b72b" providerId="LiveId" clId="{B272414D-B18A-4D81-997D-E20EBAE48599}" dt="2024-12-22T12:38:21.929" v="6973" actId="165"/>
          <ac:spMkLst>
            <pc:docMk/>
            <pc:sldMk cId="542882809" sldId="356"/>
            <ac:spMk id="628" creationId="{9F579C63-EA61-486C-B717-3DA3099157EC}"/>
          </ac:spMkLst>
        </pc:spChg>
        <pc:spChg chg="mod">
          <ac:chgData name="Lim Kelvin" userId="624f6ae12bb7b72b" providerId="LiveId" clId="{B272414D-B18A-4D81-997D-E20EBAE48599}" dt="2024-12-22T12:38:21.929" v="6973" actId="165"/>
          <ac:spMkLst>
            <pc:docMk/>
            <pc:sldMk cId="542882809" sldId="356"/>
            <ac:spMk id="631" creationId="{5A2517AC-D197-46D0-948B-02EC4D967D87}"/>
          </ac:spMkLst>
        </pc:spChg>
        <pc:spChg chg="mod">
          <ac:chgData name="Lim Kelvin" userId="624f6ae12bb7b72b" providerId="LiveId" clId="{B272414D-B18A-4D81-997D-E20EBAE48599}" dt="2024-12-22T12:38:21.929" v="6973" actId="165"/>
          <ac:spMkLst>
            <pc:docMk/>
            <pc:sldMk cId="542882809" sldId="356"/>
            <ac:spMk id="632" creationId="{61B34553-635B-49DA-A6F1-11E5513054E6}"/>
          </ac:spMkLst>
        </pc:spChg>
        <pc:spChg chg="mod">
          <ac:chgData name="Lim Kelvin" userId="624f6ae12bb7b72b" providerId="LiveId" clId="{B272414D-B18A-4D81-997D-E20EBAE48599}" dt="2024-12-22T12:38:21.929" v="6973" actId="165"/>
          <ac:spMkLst>
            <pc:docMk/>
            <pc:sldMk cId="542882809" sldId="356"/>
            <ac:spMk id="635" creationId="{65389D96-0058-465D-9F5B-D00987FD1ECA}"/>
          </ac:spMkLst>
        </pc:spChg>
        <pc:spChg chg="mod">
          <ac:chgData name="Lim Kelvin" userId="624f6ae12bb7b72b" providerId="LiveId" clId="{B272414D-B18A-4D81-997D-E20EBAE48599}" dt="2024-12-22T12:38:21.929" v="6973" actId="165"/>
          <ac:spMkLst>
            <pc:docMk/>
            <pc:sldMk cId="542882809" sldId="356"/>
            <ac:spMk id="636" creationId="{0A7A1972-91D8-42CF-8A2C-46688E18E8BF}"/>
          </ac:spMkLst>
        </pc:spChg>
        <pc:spChg chg="mod">
          <ac:chgData name="Lim Kelvin" userId="624f6ae12bb7b72b" providerId="LiveId" clId="{B272414D-B18A-4D81-997D-E20EBAE48599}" dt="2024-12-22T12:38:21.929" v="6973" actId="165"/>
          <ac:spMkLst>
            <pc:docMk/>
            <pc:sldMk cId="542882809" sldId="356"/>
            <ac:spMk id="639" creationId="{F2BF869B-811F-4A0A-BF71-880A675ED275}"/>
          </ac:spMkLst>
        </pc:spChg>
        <pc:spChg chg="mod">
          <ac:chgData name="Lim Kelvin" userId="624f6ae12bb7b72b" providerId="LiveId" clId="{B272414D-B18A-4D81-997D-E20EBAE48599}" dt="2024-12-22T12:38:21.929" v="6973" actId="165"/>
          <ac:spMkLst>
            <pc:docMk/>
            <pc:sldMk cId="542882809" sldId="356"/>
            <ac:spMk id="640" creationId="{B2A0B194-AC90-41D3-8517-AFEDE00E78D3}"/>
          </ac:spMkLst>
        </pc:spChg>
        <pc:spChg chg="mod">
          <ac:chgData name="Lim Kelvin" userId="624f6ae12bb7b72b" providerId="LiveId" clId="{B272414D-B18A-4D81-997D-E20EBAE48599}" dt="2024-12-22T12:38:21.929" v="6973" actId="165"/>
          <ac:spMkLst>
            <pc:docMk/>
            <pc:sldMk cId="542882809" sldId="356"/>
            <ac:spMk id="643" creationId="{1022CB58-6E24-408C-86A8-209A0B52F5CE}"/>
          </ac:spMkLst>
        </pc:spChg>
        <pc:spChg chg="mod">
          <ac:chgData name="Lim Kelvin" userId="624f6ae12bb7b72b" providerId="LiveId" clId="{B272414D-B18A-4D81-997D-E20EBAE48599}" dt="2024-12-22T12:38:21.929" v="6973" actId="165"/>
          <ac:spMkLst>
            <pc:docMk/>
            <pc:sldMk cId="542882809" sldId="356"/>
            <ac:spMk id="644" creationId="{60BF59FA-6BD0-4C83-A768-481B04D86756}"/>
          </ac:spMkLst>
        </pc:spChg>
        <pc:spChg chg="mod">
          <ac:chgData name="Lim Kelvin" userId="624f6ae12bb7b72b" providerId="LiveId" clId="{B272414D-B18A-4D81-997D-E20EBAE48599}" dt="2024-12-22T12:38:21.929" v="6973" actId="165"/>
          <ac:spMkLst>
            <pc:docMk/>
            <pc:sldMk cId="542882809" sldId="356"/>
            <ac:spMk id="647" creationId="{B5586ED1-2599-4AB6-894B-755A9C175862}"/>
          </ac:spMkLst>
        </pc:spChg>
        <pc:spChg chg="mod">
          <ac:chgData name="Lim Kelvin" userId="624f6ae12bb7b72b" providerId="LiveId" clId="{B272414D-B18A-4D81-997D-E20EBAE48599}" dt="2024-12-22T12:38:21.929" v="6973" actId="165"/>
          <ac:spMkLst>
            <pc:docMk/>
            <pc:sldMk cId="542882809" sldId="356"/>
            <ac:spMk id="648" creationId="{3180AF70-3536-4494-9585-DD7F1BC602B9}"/>
          </ac:spMkLst>
        </pc:spChg>
        <pc:spChg chg="mod">
          <ac:chgData name="Lim Kelvin" userId="624f6ae12bb7b72b" providerId="LiveId" clId="{B272414D-B18A-4D81-997D-E20EBAE48599}" dt="2024-12-22T12:38:21.929" v="6973" actId="165"/>
          <ac:spMkLst>
            <pc:docMk/>
            <pc:sldMk cId="542882809" sldId="356"/>
            <ac:spMk id="651" creationId="{69206205-9965-40BF-9253-78A41FA67399}"/>
          </ac:spMkLst>
        </pc:spChg>
        <pc:spChg chg="mod">
          <ac:chgData name="Lim Kelvin" userId="624f6ae12bb7b72b" providerId="LiveId" clId="{B272414D-B18A-4D81-997D-E20EBAE48599}" dt="2024-12-22T12:38:21.929" v="6973" actId="165"/>
          <ac:spMkLst>
            <pc:docMk/>
            <pc:sldMk cId="542882809" sldId="356"/>
            <ac:spMk id="652" creationId="{C2DA7C5F-37BD-4995-B2CD-F4AB4D1B935F}"/>
          </ac:spMkLst>
        </pc:spChg>
        <pc:spChg chg="mod">
          <ac:chgData name="Lim Kelvin" userId="624f6ae12bb7b72b" providerId="LiveId" clId="{B272414D-B18A-4D81-997D-E20EBAE48599}" dt="2024-12-22T12:38:21.929" v="6973" actId="165"/>
          <ac:spMkLst>
            <pc:docMk/>
            <pc:sldMk cId="542882809" sldId="356"/>
            <ac:spMk id="655" creationId="{FC9E1CBC-8656-4681-9FCF-082D12695F3C}"/>
          </ac:spMkLst>
        </pc:spChg>
        <pc:spChg chg="mod">
          <ac:chgData name="Lim Kelvin" userId="624f6ae12bb7b72b" providerId="LiveId" clId="{B272414D-B18A-4D81-997D-E20EBAE48599}" dt="2024-12-22T12:38:21.929" v="6973" actId="165"/>
          <ac:spMkLst>
            <pc:docMk/>
            <pc:sldMk cId="542882809" sldId="356"/>
            <ac:spMk id="656" creationId="{3A87F4EF-285F-47D0-84AA-5286ACF35325}"/>
          </ac:spMkLst>
        </pc:spChg>
        <pc:spChg chg="mod">
          <ac:chgData name="Lim Kelvin" userId="624f6ae12bb7b72b" providerId="LiveId" clId="{B272414D-B18A-4D81-997D-E20EBAE48599}" dt="2024-12-22T12:38:21.929" v="6973" actId="165"/>
          <ac:spMkLst>
            <pc:docMk/>
            <pc:sldMk cId="542882809" sldId="356"/>
            <ac:spMk id="659" creationId="{64C48A4D-3395-4C26-8683-58A021690510}"/>
          </ac:spMkLst>
        </pc:spChg>
        <pc:spChg chg="mod">
          <ac:chgData name="Lim Kelvin" userId="624f6ae12bb7b72b" providerId="LiveId" clId="{B272414D-B18A-4D81-997D-E20EBAE48599}" dt="2024-12-22T12:38:21.929" v="6973" actId="165"/>
          <ac:spMkLst>
            <pc:docMk/>
            <pc:sldMk cId="542882809" sldId="356"/>
            <ac:spMk id="660" creationId="{8310C186-B46C-4E0E-891F-6156A24C25C9}"/>
          </ac:spMkLst>
        </pc:spChg>
        <pc:spChg chg="mod">
          <ac:chgData name="Lim Kelvin" userId="624f6ae12bb7b72b" providerId="LiveId" clId="{B272414D-B18A-4D81-997D-E20EBAE48599}" dt="2024-12-22T12:38:21.929" v="6973" actId="165"/>
          <ac:spMkLst>
            <pc:docMk/>
            <pc:sldMk cId="542882809" sldId="356"/>
            <ac:spMk id="663" creationId="{7FD27557-4D75-4EEB-B666-B2E0A7DDB8FD}"/>
          </ac:spMkLst>
        </pc:spChg>
        <pc:spChg chg="mod">
          <ac:chgData name="Lim Kelvin" userId="624f6ae12bb7b72b" providerId="LiveId" clId="{B272414D-B18A-4D81-997D-E20EBAE48599}" dt="2024-12-22T12:38:21.929" v="6973" actId="165"/>
          <ac:spMkLst>
            <pc:docMk/>
            <pc:sldMk cId="542882809" sldId="356"/>
            <ac:spMk id="664" creationId="{7BE45589-4869-4682-B611-445DBF980CB3}"/>
          </ac:spMkLst>
        </pc:spChg>
        <pc:spChg chg="mod">
          <ac:chgData name="Lim Kelvin" userId="624f6ae12bb7b72b" providerId="LiveId" clId="{B272414D-B18A-4D81-997D-E20EBAE48599}" dt="2024-12-22T12:38:21.929" v="6973" actId="165"/>
          <ac:spMkLst>
            <pc:docMk/>
            <pc:sldMk cId="542882809" sldId="356"/>
            <ac:spMk id="667" creationId="{A57E4B5C-4233-4F72-B032-5BE481950EFB}"/>
          </ac:spMkLst>
        </pc:spChg>
        <pc:spChg chg="mod">
          <ac:chgData name="Lim Kelvin" userId="624f6ae12bb7b72b" providerId="LiveId" clId="{B272414D-B18A-4D81-997D-E20EBAE48599}" dt="2024-12-22T12:38:21.929" v="6973" actId="165"/>
          <ac:spMkLst>
            <pc:docMk/>
            <pc:sldMk cId="542882809" sldId="356"/>
            <ac:spMk id="668" creationId="{BA6706DB-898D-4E0F-A642-BEC8ACFA5118}"/>
          </ac:spMkLst>
        </pc:spChg>
        <pc:spChg chg="mod">
          <ac:chgData name="Lim Kelvin" userId="624f6ae12bb7b72b" providerId="LiveId" clId="{B272414D-B18A-4D81-997D-E20EBAE48599}" dt="2024-12-22T12:38:21.929" v="6973" actId="165"/>
          <ac:spMkLst>
            <pc:docMk/>
            <pc:sldMk cId="542882809" sldId="356"/>
            <ac:spMk id="671" creationId="{72CD2894-C8CE-43D7-B53F-332BE1B0E18E}"/>
          </ac:spMkLst>
        </pc:spChg>
        <pc:spChg chg="mod">
          <ac:chgData name="Lim Kelvin" userId="624f6ae12bb7b72b" providerId="LiveId" clId="{B272414D-B18A-4D81-997D-E20EBAE48599}" dt="2024-12-22T12:38:21.929" v="6973" actId="165"/>
          <ac:spMkLst>
            <pc:docMk/>
            <pc:sldMk cId="542882809" sldId="356"/>
            <ac:spMk id="673" creationId="{42A57E41-247A-4F54-9688-399B1903C963}"/>
          </ac:spMkLst>
        </pc:spChg>
        <pc:spChg chg="mod">
          <ac:chgData name="Lim Kelvin" userId="624f6ae12bb7b72b" providerId="LiveId" clId="{B272414D-B18A-4D81-997D-E20EBAE48599}" dt="2024-12-22T12:38:21.929" v="6973" actId="165"/>
          <ac:spMkLst>
            <pc:docMk/>
            <pc:sldMk cId="542882809" sldId="356"/>
            <ac:spMk id="675" creationId="{595A27BF-CD0C-4189-A645-547CA595EDCA}"/>
          </ac:spMkLst>
        </pc:spChg>
        <pc:spChg chg="mod">
          <ac:chgData name="Lim Kelvin" userId="624f6ae12bb7b72b" providerId="LiveId" clId="{B272414D-B18A-4D81-997D-E20EBAE48599}" dt="2024-12-22T12:38:21.929" v="6973" actId="165"/>
          <ac:spMkLst>
            <pc:docMk/>
            <pc:sldMk cId="542882809" sldId="356"/>
            <ac:spMk id="695" creationId="{856394BE-8A27-4BA2-AA1E-CCC0B79DC0AB}"/>
          </ac:spMkLst>
        </pc:spChg>
        <pc:spChg chg="mod">
          <ac:chgData name="Lim Kelvin" userId="624f6ae12bb7b72b" providerId="LiveId" clId="{B272414D-B18A-4D81-997D-E20EBAE48599}" dt="2024-12-22T12:38:21.929" v="6973" actId="165"/>
          <ac:spMkLst>
            <pc:docMk/>
            <pc:sldMk cId="542882809" sldId="356"/>
            <ac:spMk id="698" creationId="{AD1919B8-B542-4201-A5C8-5D6EBDB3BBB0}"/>
          </ac:spMkLst>
        </pc:spChg>
        <pc:spChg chg="mod">
          <ac:chgData name="Lim Kelvin" userId="624f6ae12bb7b72b" providerId="LiveId" clId="{B272414D-B18A-4D81-997D-E20EBAE48599}" dt="2024-12-22T12:38:21.929" v="6973" actId="165"/>
          <ac:spMkLst>
            <pc:docMk/>
            <pc:sldMk cId="542882809" sldId="356"/>
            <ac:spMk id="699" creationId="{CBB24B10-5A66-4478-9D8B-CBA1BE14E050}"/>
          </ac:spMkLst>
        </pc:spChg>
        <pc:spChg chg="mod">
          <ac:chgData name="Lim Kelvin" userId="624f6ae12bb7b72b" providerId="LiveId" clId="{B272414D-B18A-4D81-997D-E20EBAE48599}" dt="2024-12-22T12:38:21.929" v="6973" actId="165"/>
          <ac:spMkLst>
            <pc:docMk/>
            <pc:sldMk cId="542882809" sldId="356"/>
            <ac:spMk id="702" creationId="{861EF0C1-E640-4FB9-9868-32F768077A08}"/>
          </ac:spMkLst>
        </pc:spChg>
        <pc:spChg chg="mod">
          <ac:chgData name="Lim Kelvin" userId="624f6ae12bb7b72b" providerId="LiveId" clId="{B272414D-B18A-4D81-997D-E20EBAE48599}" dt="2024-12-22T12:38:21.929" v="6973" actId="165"/>
          <ac:spMkLst>
            <pc:docMk/>
            <pc:sldMk cId="542882809" sldId="356"/>
            <ac:spMk id="703" creationId="{7B13CAFE-5840-4043-910F-69FD3817323F}"/>
          </ac:spMkLst>
        </pc:spChg>
        <pc:spChg chg="mod">
          <ac:chgData name="Lim Kelvin" userId="624f6ae12bb7b72b" providerId="LiveId" clId="{B272414D-B18A-4D81-997D-E20EBAE48599}" dt="2024-12-22T12:38:21.929" v="6973" actId="165"/>
          <ac:spMkLst>
            <pc:docMk/>
            <pc:sldMk cId="542882809" sldId="356"/>
            <ac:spMk id="706" creationId="{D1CBC27D-1557-4731-84B8-ED82ED820A5B}"/>
          </ac:spMkLst>
        </pc:spChg>
        <pc:spChg chg="mod">
          <ac:chgData name="Lim Kelvin" userId="624f6ae12bb7b72b" providerId="LiveId" clId="{B272414D-B18A-4D81-997D-E20EBAE48599}" dt="2024-12-22T12:38:21.929" v="6973" actId="165"/>
          <ac:spMkLst>
            <pc:docMk/>
            <pc:sldMk cId="542882809" sldId="356"/>
            <ac:spMk id="707" creationId="{DD3C0F30-70A8-44F0-BF2D-F70CD7AFF808}"/>
          </ac:spMkLst>
        </pc:spChg>
        <pc:spChg chg="mod">
          <ac:chgData name="Lim Kelvin" userId="624f6ae12bb7b72b" providerId="LiveId" clId="{B272414D-B18A-4D81-997D-E20EBAE48599}" dt="2024-12-22T12:38:21.929" v="6973" actId="165"/>
          <ac:spMkLst>
            <pc:docMk/>
            <pc:sldMk cId="542882809" sldId="356"/>
            <ac:spMk id="710" creationId="{FF982D07-9015-4DA7-9631-7E86DAEA2AFE}"/>
          </ac:spMkLst>
        </pc:spChg>
        <pc:spChg chg="mod">
          <ac:chgData name="Lim Kelvin" userId="624f6ae12bb7b72b" providerId="LiveId" clId="{B272414D-B18A-4D81-997D-E20EBAE48599}" dt="2024-12-22T12:38:21.929" v="6973" actId="165"/>
          <ac:spMkLst>
            <pc:docMk/>
            <pc:sldMk cId="542882809" sldId="356"/>
            <ac:spMk id="711" creationId="{1C615FAA-07C3-4E4E-AD99-AB359E87CA8B}"/>
          </ac:spMkLst>
        </pc:spChg>
        <pc:spChg chg="mod">
          <ac:chgData name="Lim Kelvin" userId="624f6ae12bb7b72b" providerId="LiveId" clId="{B272414D-B18A-4D81-997D-E20EBAE48599}" dt="2024-12-22T12:38:21.929" v="6973" actId="165"/>
          <ac:spMkLst>
            <pc:docMk/>
            <pc:sldMk cId="542882809" sldId="356"/>
            <ac:spMk id="714" creationId="{8567CC8D-3338-4871-858A-97FE9926B172}"/>
          </ac:spMkLst>
        </pc:spChg>
        <pc:spChg chg="mod">
          <ac:chgData name="Lim Kelvin" userId="624f6ae12bb7b72b" providerId="LiveId" clId="{B272414D-B18A-4D81-997D-E20EBAE48599}" dt="2024-12-22T12:38:21.929" v="6973" actId="165"/>
          <ac:spMkLst>
            <pc:docMk/>
            <pc:sldMk cId="542882809" sldId="356"/>
            <ac:spMk id="715" creationId="{82A00C87-CCEF-469E-A9AA-23A9384D5E64}"/>
          </ac:spMkLst>
        </pc:spChg>
        <pc:spChg chg="mod">
          <ac:chgData name="Lim Kelvin" userId="624f6ae12bb7b72b" providerId="LiveId" clId="{B272414D-B18A-4D81-997D-E20EBAE48599}" dt="2024-12-22T12:38:21.929" v="6973" actId="165"/>
          <ac:spMkLst>
            <pc:docMk/>
            <pc:sldMk cId="542882809" sldId="356"/>
            <ac:spMk id="718" creationId="{BBF02F03-2545-4D64-8800-66CBEF024A77}"/>
          </ac:spMkLst>
        </pc:spChg>
        <pc:spChg chg="mod">
          <ac:chgData name="Lim Kelvin" userId="624f6ae12bb7b72b" providerId="LiveId" clId="{B272414D-B18A-4D81-997D-E20EBAE48599}" dt="2024-12-22T12:38:21.929" v="6973" actId="165"/>
          <ac:spMkLst>
            <pc:docMk/>
            <pc:sldMk cId="542882809" sldId="356"/>
            <ac:spMk id="719" creationId="{ED886CA1-385B-409F-A47E-ED1838CA5187}"/>
          </ac:spMkLst>
        </pc:spChg>
        <pc:spChg chg="mod">
          <ac:chgData name="Lim Kelvin" userId="624f6ae12bb7b72b" providerId="LiveId" clId="{B272414D-B18A-4D81-997D-E20EBAE48599}" dt="2024-12-22T12:38:21.929" v="6973" actId="165"/>
          <ac:spMkLst>
            <pc:docMk/>
            <pc:sldMk cId="542882809" sldId="356"/>
            <ac:spMk id="722" creationId="{A07AA942-2F98-46A3-9DCE-E55BD1E842EF}"/>
          </ac:spMkLst>
        </pc:spChg>
        <pc:spChg chg="mod">
          <ac:chgData name="Lim Kelvin" userId="624f6ae12bb7b72b" providerId="LiveId" clId="{B272414D-B18A-4D81-997D-E20EBAE48599}" dt="2024-12-22T12:38:21.929" v="6973" actId="165"/>
          <ac:spMkLst>
            <pc:docMk/>
            <pc:sldMk cId="542882809" sldId="356"/>
            <ac:spMk id="723" creationId="{7B1C9819-E73D-4A9C-BB16-0839EB130892}"/>
          </ac:spMkLst>
        </pc:spChg>
        <pc:spChg chg="mod">
          <ac:chgData name="Lim Kelvin" userId="624f6ae12bb7b72b" providerId="LiveId" clId="{B272414D-B18A-4D81-997D-E20EBAE48599}" dt="2024-12-22T12:38:21.929" v="6973" actId="165"/>
          <ac:spMkLst>
            <pc:docMk/>
            <pc:sldMk cId="542882809" sldId="356"/>
            <ac:spMk id="726" creationId="{DD0CD8BB-BEF2-4A4A-835F-D9721EB4CF78}"/>
          </ac:spMkLst>
        </pc:spChg>
        <pc:spChg chg="mod">
          <ac:chgData name="Lim Kelvin" userId="624f6ae12bb7b72b" providerId="LiveId" clId="{B272414D-B18A-4D81-997D-E20EBAE48599}" dt="2024-12-22T12:38:21.929" v="6973" actId="165"/>
          <ac:spMkLst>
            <pc:docMk/>
            <pc:sldMk cId="542882809" sldId="356"/>
            <ac:spMk id="727" creationId="{37E4990B-7C4B-4EEC-9E42-1ADEC366CE7C}"/>
          </ac:spMkLst>
        </pc:spChg>
        <pc:spChg chg="mod">
          <ac:chgData name="Lim Kelvin" userId="624f6ae12bb7b72b" providerId="LiveId" clId="{B272414D-B18A-4D81-997D-E20EBAE48599}" dt="2024-12-22T12:38:21.929" v="6973" actId="165"/>
          <ac:spMkLst>
            <pc:docMk/>
            <pc:sldMk cId="542882809" sldId="356"/>
            <ac:spMk id="730" creationId="{4ED0446D-7620-4036-BEB1-CE0DA8E87D22}"/>
          </ac:spMkLst>
        </pc:spChg>
        <pc:spChg chg="mod">
          <ac:chgData name="Lim Kelvin" userId="624f6ae12bb7b72b" providerId="LiveId" clId="{B272414D-B18A-4D81-997D-E20EBAE48599}" dt="2024-12-22T12:38:21.929" v="6973" actId="165"/>
          <ac:spMkLst>
            <pc:docMk/>
            <pc:sldMk cId="542882809" sldId="356"/>
            <ac:spMk id="731" creationId="{9A686CE3-2D6F-4273-BB92-65B0A5297B6B}"/>
          </ac:spMkLst>
        </pc:spChg>
        <pc:spChg chg="mod">
          <ac:chgData name="Lim Kelvin" userId="624f6ae12bb7b72b" providerId="LiveId" clId="{B272414D-B18A-4D81-997D-E20EBAE48599}" dt="2024-12-22T12:38:21.929" v="6973" actId="165"/>
          <ac:spMkLst>
            <pc:docMk/>
            <pc:sldMk cId="542882809" sldId="356"/>
            <ac:spMk id="734" creationId="{064E3D9F-58F1-4147-8C29-31C4EA19A7B0}"/>
          </ac:spMkLst>
        </pc:spChg>
        <pc:spChg chg="mod">
          <ac:chgData name="Lim Kelvin" userId="624f6ae12bb7b72b" providerId="LiveId" clId="{B272414D-B18A-4D81-997D-E20EBAE48599}" dt="2024-12-22T12:38:21.929" v="6973" actId="165"/>
          <ac:spMkLst>
            <pc:docMk/>
            <pc:sldMk cId="542882809" sldId="356"/>
            <ac:spMk id="735" creationId="{ED02C162-45AF-4DA1-9C11-39B08B193120}"/>
          </ac:spMkLst>
        </pc:spChg>
        <pc:spChg chg="mod">
          <ac:chgData name="Lim Kelvin" userId="624f6ae12bb7b72b" providerId="LiveId" clId="{B272414D-B18A-4D81-997D-E20EBAE48599}" dt="2024-12-22T12:38:21.929" v="6973" actId="165"/>
          <ac:spMkLst>
            <pc:docMk/>
            <pc:sldMk cId="542882809" sldId="356"/>
            <ac:spMk id="738" creationId="{F9A2134D-FCE9-47A2-94CC-C974C2B88B91}"/>
          </ac:spMkLst>
        </pc:spChg>
        <pc:spChg chg="mod">
          <ac:chgData name="Lim Kelvin" userId="624f6ae12bb7b72b" providerId="LiveId" clId="{B272414D-B18A-4D81-997D-E20EBAE48599}" dt="2024-12-22T12:38:21.929" v="6973" actId="165"/>
          <ac:spMkLst>
            <pc:docMk/>
            <pc:sldMk cId="542882809" sldId="356"/>
            <ac:spMk id="739" creationId="{2A8297E3-D4F0-46FE-9871-14C7ECC606C1}"/>
          </ac:spMkLst>
        </pc:spChg>
        <pc:spChg chg="mod">
          <ac:chgData name="Lim Kelvin" userId="624f6ae12bb7b72b" providerId="LiveId" clId="{B272414D-B18A-4D81-997D-E20EBAE48599}" dt="2024-12-22T12:38:21.929" v="6973" actId="165"/>
          <ac:spMkLst>
            <pc:docMk/>
            <pc:sldMk cId="542882809" sldId="356"/>
            <ac:spMk id="742" creationId="{1BF63DC2-2C2C-4AF8-BBDA-7D29CAB7C6A8}"/>
          </ac:spMkLst>
        </pc:spChg>
        <pc:spChg chg="mod">
          <ac:chgData name="Lim Kelvin" userId="624f6ae12bb7b72b" providerId="LiveId" clId="{B272414D-B18A-4D81-997D-E20EBAE48599}" dt="2024-12-22T12:38:21.929" v="6973" actId="165"/>
          <ac:spMkLst>
            <pc:docMk/>
            <pc:sldMk cId="542882809" sldId="356"/>
            <ac:spMk id="743" creationId="{FCBCC31D-BC0B-4F58-9D8E-7D621D9EDA22}"/>
          </ac:spMkLst>
        </pc:spChg>
        <pc:spChg chg="mod">
          <ac:chgData name="Lim Kelvin" userId="624f6ae12bb7b72b" providerId="LiveId" clId="{B272414D-B18A-4D81-997D-E20EBAE48599}" dt="2024-12-22T12:38:21.929" v="6973" actId="165"/>
          <ac:spMkLst>
            <pc:docMk/>
            <pc:sldMk cId="542882809" sldId="356"/>
            <ac:spMk id="746" creationId="{4D269738-7DD2-49E7-BD4D-E5BECF98E3D5}"/>
          </ac:spMkLst>
        </pc:spChg>
        <pc:spChg chg="mod">
          <ac:chgData name="Lim Kelvin" userId="624f6ae12bb7b72b" providerId="LiveId" clId="{B272414D-B18A-4D81-997D-E20EBAE48599}" dt="2024-12-22T12:38:21.929" v="6973" actId="165"/>
          <ac:spMkLst>
            <pc:docMk/>
            <pc:sldMk cId="542882809" sldId="356"/>
            <ac:spMk id="747" creationId="{E4AC8339-2BAD-4790-9113-E61BF73D19C1}"/>
          </ac:spMkLst>
        </pc:spChg>
        <pc:spChg chg="mod">
          <ac:chgData name="Lim Kelvin" userId="624f6ae12bb7b72b" providerId="LiveId" clId="{B272414D-B18A-4D81-997D-E20EBAE48599}" dt="2024-12-22T12:38:21.929" v="6973" actId="165"/>
          <ac:spMkLst>
            <pc:docMk/>
            <pc:sldMk cId="542882809" sldId="356"/>
            <ac:spMk id="750" creationId="{DAF7FCED-DAD8-41EC-AB59-9FA8815B46EB}"/>
          </ac:spMkLst>
        </pc:spChg>
        <pc:spChg chg="mod">
          <ac:chgData name="Lim Kelvin" userId="624f6ae12bb7b72b" providerId="LiveId" clId="{B272414D-B18A-4D81-997D-E20EBAE48599}" dt="2024-12-22T12:38:21.929" v="6973" actId="165"/>
          <ac:spMkLst>
            <pc:docMk/>
            <pc:sldMk cId="542882809" sldId="356"/>
            <ac:spMk id="751" creationId="{2BB4852E-C507-40F2-8BD2-601FD1DC2D60}"/>
          </ac:spMkLst>
        </pc:spChg>
        <pc:spChg chg="mod">
          <ac:chgData name="Lim Kelvin" userId="624f6ae12bb7b72b" providerId="LiveId" clId="{B272414D-B18A-4D81-997D-E20EBAE48599}" dt="2024-12-22T12:38:21.929" v="6973" actId="165"/>
          <ac:spMkLst>
            <pc:docMk/>
            <pc:sldMk cId="542882809" sldId="356"/>
            <ac:spMk id="754" creationId="{665D7639-6ACF-4BA0-9C01-0C14B4E7809B}"/>
          </ac:spMkLst>
        </pc:spChg>
        <pc:spChg chg="mod">
          <ac:chgData name="Lim Kelvin" userId="624f6ae12bb7b72b" providerId="LiveId" clId="{B272414D-B18A-4D81-997D-E20EBAE48599}" dt="2024-12-22T12:38:21.929" v="6973" actId="165"/>
          <ac:spMkLst>
            <pc:docMk/>
            <pc:sldMk cId="542882809" sldId="356"/>
            <ac:spMk id="755" creationId="{639B62F3-3421-4E7B-86A0-7D4B47AF1309}"/>
          </ac:spMkLst>
        </pc:spChg>
        <pc:spChg chg="mod">
          <ac:chgData name="Lim Kelvin" userId="624f6ae12bb7b72b" providerId="LiveId" clId="{B272414D-B18A-4D81-997D-E20EBAE48599}" dt="2024-12-22T12:38:21.929" v="6973" actId="165"/>
          <ac:spMkLst>
            <pc:docMk/>
            <pc:sldMk cId="542882809" sldId="356"/>
            <ac:spMk id="758" creationId="{C94F69FA-142B-4B9C-9ADD-C11C363D4097}"/>
          </ac:spMkLst>
        </pc:spChg>
        <pc:spChg chg="mod">
          <ac:chgData name="Lim Kelvin" userId="624f6ae12bb7b72b" providerId="LiveId" clId="{B272414D-B18A-4D81-997D-E20EBAE48599}" dt="2024-12-22T12:38:21.929" v="6973" actId="165"/>
          <ac:spMkLst>
            <pc:docMk/>
            <pc:sldMk cId="542882809" sldId="356"/>
            <ac:spMk id="759" creationId="{DCCC4653-4392-42B3-9467-45C42142F703}"/>
          </ac:spMkLst>
        </pc:spChg>
        <pc:spChg chg="mod">
          <ac:chgData name="Lim Kelvin" userId="624f6ae12bb7b72b" providerId="LiveId" clId="{B272414D-B18A-4D81-997D-E20EBAE48599}" dt="2024-12-22T12:38:21.929" v="6973" actId="165"/>
          <ac:spMkLst>
            <pc:docMk/>
            <pc:sldMk cId="542882809" sldId="356"/>
            <ac:spMk id="762" creationId="{272ADB15-2E72-4763-876D-439BBA1EA1DF}"/>
          </ac:spMkLst>
        </pc:spChg>
        <pc:spChg chg="mod">
          <ac:chgData name="Lim Kelvin" userId="624f6ae12bb7b72b" providerId="LiveId" clId="{B272414D-B18A-4D81-997D-E20EBAE48599}" dt="2024-12-22T12:38:21.929" v="6973" actId="165"/>
          <ac:spMkLst>
            <pc:docMk/>
            <pc:sldMk cId="542882809" sldId="356"/>
            <ac:spMk id="763" creationId="{F3F9B76C-2ECC-4B1C-A207-125A823378EB}"/>
          </ac:spMkLst>
        </pc:spChg>
        <pc:spChg chg="mod">
          <ac:chgData name="Lim Kelvin" userId="624f6ae12bb7b72b" providerId="LiveId" clId="{B272414D-B18A-4D81-997D-E20EBAE48599}" dt="2024-12-22T12:38:21.929" v="6973" actId="165"/>
          <ac:spMkLst>
            <pc:docMk/>
            <pc:sldMk cId="542882809" sldId="356"/>
            <ac:spMk id="766" creationId="{2F2D7454-EA8A-4FEA-8B1B-93DFF7451D00}"/>
          </ac:spMkLst>
        </pc:spChg>
        <pc:spChg chg="mod">
          <ac:chgData name="Lim Kelvin" userId="624f6ae12bb7b72b" providerId="LiveId" clId="{B272414D-B18A-4D81-997D-E20EBAE48599}" dt="2024-12-22T12:29:11.617" v="6884" actId="165"/>
          <ac:spMkLst>
            <pc:docMk/>
            <pc:sldMk cId="542882809" sldId="356"/>
            <ac:spMk id="768" creationId="{5672873E-7604-4973-A2DC-262C44ED5DF1}"/>
          </ac:spMkLst>
        </pc:spChg>
        <pc:spChg chg="mod">
          <ac:chgData name="Lim Kelvin" userId="624f6ae12bb7b72b" providerId="LiveId" clId="{B272414D-B18A-4D81-997D-E20EBAE48599}" dt="2024-12-22T12:29:11.617" v="6884" actId="165"/>
          <ac:spMkLst>
            <pc:docMk/>
            <pc:sldMk cId="542882809" sldId="356"/>
            <ac:spMk id="769" creationId="{76245381-F43B-4193-A249-74237E1233DC}"/>
          </ac:spMkLst>
        </pc:spChg>
        <pc:spChg chg="mod">
          <ac:chgData name="Lim Kelvin" userId="624f6ae12bb7b72b" providerId="LiveId" clId="{B272414D-B18A-4D81-997D-E20EBAE48599}" dt="2024-12-22T12:29:11.617" v="6884" actId="165"/>
          <ac:spMkLst>
            <pc:docMk/>
            <pc:sldMk cId="542882809" sldId="356"/>
            <ac:spMk id="772" creationId="{705E9A0F-0F15-405F-BFC0-499360BA57AC}"/>
          </ac:spMkLst>
        </pc:spChg>
        <pc:spChg chg="mod">
          <ac:chgData name="Lim Kelvin" userId="624f6ae12bb7b72b" providerId="LiveId" clId="{B272414D-B18A-4D81-997D-E20EBAE48599}" dt="2024-12-22T12:29:11.617" v="6884" actId="165"/>
          <ac:spMkLst>
            <pc:docMk/>
            <pc:sldMk cId="542882809" sldId="356"/>
            <ac:spMk id="783" creationId="{FBAFFE7E-2B26-4F6F-9A67-6A5384BFB55B}"/>
          </ac:spMkLst>
        </pc:spChg>
        <pc:spChg chg="mod">
          <ac:chgData name="Lim Kelvin" userId="624f6ae12bb7b72b" providerId="LiveId" clId="{B272414D-B18A-4D81-997D-E20EBAE48599}" dt="2024-12-22T12:29:11.617" v="6884" actId="165"/>
          <ac:spMkLst>
            <pc:docMk/>
            <pc:sldMk cId="542882809" sldId="356"/>
            <ac:spMk id="788" creationId="{F584C4FD-864A-4AD9-8968-6DAEBEE64C3F}"/>
          </ac:spMkLst>
        </pc:spChg>
        <pc:spChg chg="mod">
          <ac:chgData name="Lim Kelvin" userId="624f6ae12bb7b72b" providerId="LiveId" clId="{B272414D-B18A-4D81-997D-E20EBAE48599}" dt="2024-12-22T12:29:11.617" v="6884" actId="165"/>
          <ac:spMkLst>
            <pc:docMk/>
            <pc:sldMk cId="542882809" sldId="356"/>
            <ac:spMk id="792" creationId="{6056CFFA-46FA-4F3C-8A20-4B9C2BFCA126}"/>
          </ac:spMkLst>
        </pc:spChg>
        <pc:spChg chg="mod">
          <ac:chgData name="Lim Kelvin" userId="624f6ae12bb7b72b" providerId="LiveId" clId="{B272414D-B18A-4D81-997D-E20EBAE48599}" dt="2024-12-22T12:29:11.617" v="6884" actId="165"/>
          <ac:spMkLst>
            <pc:docMk/>
            <pc:sldMk cId="542882809" sldId="356"/>
            <ac:spMk id="800" creationId="{1BCC9C27-E022-4948-99B0-9C0C42D30EB9}"/>
          </ac:spMkLst>
        </pc:spChg>
        <pc:spChg chg="mod">
          <ac:chgData name="Lim Kelvin" userId="624f6ae12bb7b72b" providerId="LiveId" clId="{B272414D-B18A-4D81-997D-E20EBAE48599}" dt="2024-12-22T12:29:11.617" v="6884" actId="165"/>
          <ac:spMkLst>
            <pc:docMk/>
            <pc:sldMk cId="542882809" sldId="356"/>
            <ac:spMk id="803" creationId="{EDB47DB7-F6A2-4FC5-8B83-6FE3BD1E53E9}"/>
          </ac:spMkLst>
        </pc:spChg>
        <pc:spChg chg="mod">
          <ac:chgData name="Lim Kelvin" userId="624f6ae12bb7b72b" providerId="LiveId" clId="{B272414D-B18A-4D81-997D-E20EBAE48599}" dt="2024-12-22T12:29:11.617" v="6884" actId="165"/>
          <ac:spMkLst>
            <pc:docMk/>
            <pc:sldMk cId="542882809" sldId="356"/>
            <ac:spMk id="804" creationId="{FA63EF2B-4268-43BE-8235-658389D00594}"/>
          </ac:spMkLst>
        </pc:spChg>
        <pc:spChg chg="mod">
          <ac:chgData name="Lim Kelvin" userId="624f6ae12bb7b72b" providerId="LiveId" clId="{B272414D-B18A-4D81-997D-E20EBAE48599}" dt="2024-12-22T12:29:11.617" v="6884" actId="165"/>
          <ac:spMkLst>
            <pc:docMk/>
            <pc:sldMk cId="542882809" sldId="356"/>
            <ac:spMk id="807" creationId="{0F9802E1-F1C8-44D3-BABC-4E3ED13F3B89}"/>
          </ac:spMkLst>
        </pc:spChg>
        <pc:spChg chg="mod">
          <ac:chgData name="Lim Kelvin" userId="624f6ae12bb7b72b" providerId="LiveId" clId="{B272414D-B18A-4D81-997D-E20EBAE48599}" dt="2024-12-22T12:29:11.617" v="6884" actId="165"/>
          <ac:spMkLst>
            <pc:docMk/>
            <pc:sldMk cId="542882809" sldId="356"/>
            <ac:spMk id="808" creationId="{34190712-8853-45DF-AA5A-8415BBEA1736}"/>
          </ac:spMkLst>
        </pc:spChg>
        <pc:spChg chg="mod">
          <ac:chgData name="Lim Kelvin" userId="624f6ae12bb7b72b" providerId="LiveId" clId="{B272414D-B18A-4D81-997D-E20EBAE48599}" dt="2024-12-22T12:29:11.617" v="6884" actId="165"/>
          <ac:spMkLst>
            <pc:docMk/>
            <pc:sldMk cId="542882809" sldId="356"/>
            <ac:spMk id="811" creationId="{37F4012C-7546-4E8A-9E01-3497B0A07756}"/>
          </ac:spMkLst>
        </pc:spChg>
        <pc:spChg chg="mod">
          <ac:chgData name="Lim Kelvin" userId="624f6ae12bb7b72b" providerId="LiveId" clId="{B272414D-B18A-4D81-997D-E20EBAE48599}" dt="2024-12-22T12:29:11.617" v="6884" actId="165"/>
          <ac:spMkLst>
            <pc:docMk/>
            <pc:sldMk cId="542882809" sldId="356"/>
            <ac:spMk id="812" creationId="{70622B0A-AED3-42E0-A886-F1CE21E2B596}"/>
          </ac:spMkLst>
        </pc:spChg>
        <pc:spChg chg="mod">
          <ac:chgData name="Lim Kelvin" userId="624f6ae12bb7b72b" providerId="LiveId" clId="{B272414D-B18A-4D81-997D-E20EBAE48599}" dt="2024-12-22T12:29:11.617" v="6884" actId="165"/>
          <ac:spMkLst>
            <pc:docMk/>
            <pc:sldMk cId="542882809" sldId="356"/>
            <ac:spMk id="815" creationId="{69CE69A1-282A-4820-8FA8-EA056F250066}"/>
          </ac:spMkLst>
        </pc:spChg>
        <pc:spChg chg="mod">
          <ac:chgData name="Lim Kelvin" userId="624f6ae12bb7b72b" providerId="LiveId" clId="{B272414D-B18A-4D81-997D-E20EBAE48599}" dt="2024-12-22T12:29:11.617" v="6884" actId="165"/>
          <ac:spMkLst>
            <pc:docMk/>
            <pc:sldMk cId="542882809" sldId="356"/>
            <ac:spMk id="816" creationId="{B1E43F85-B0A8-4405-81F8-346905780310}"/>
          </ac:spMkLst>
        </pc:spChg>
        <pc:spChg chg="mod">
          <ac:chgData name="Lim Kelvin" userId="624f6ae12bb7b72b" providerId="LiveId" clId="{B272414D-B18A-4D81-997D-E20EBAE48599}" dt="2024-12-22T12:29:11.617" v="6884" actId="165"/>
          <ac:spMkLst>
            <pc:docMk/>
            <pc:sldMk cId="542882809" sldId="356"/>
            <ac:spMk id="819" creationId="{1B9CBFFF-603F-4D82-BB0A-E0CB74893CF5}"/>
          </ac:spMkLst>
        </pc:spChg>
        <pc:spChg chg="mod">
          <ac:chgData name="Lim Kelvin" userId="624f6ae12bb7b72b" providerId="LiveId" clId="{B272414D-B18A-4D81-997D-E20EBAE48599}" dt="2024-12-22T12:29:11.617" v="6884" actId="165"/>
          <ac:spMkLst>
            <pc:docMk/>
            <pc:sldMk cId="542882809" sldId="356"/>
            <ac:spMk id="820" creationId="{BBA822C6-EA6A-4A03-A44E-3169FAD1C356}"/>
          </ac:spMkLst>
        </pc:spChg>
        <pc:spChg chg="mod">
          <ac:chgData name="Lim Kelvin" userId="624f6ae12bb7b72b" providerId="LiveId" clId="{B272414D-B18A-4D81-997D-E20EBAE48599}" dt="2024-12-22T12:29:11.617" v="6884" actId="165"/>
          <ac:spMkLst>
            <pc:docMk/>
            <pc:sldMk cId="542882809" sldId="356"/>
            <ac:spMk id="823" creationId="{2590E435-412D-4B44-B771-2B8FE2AA5C97}"/>
          </ac:spMkLst>
        </pc:spChg>
        <pc:spChg chg="mod">
          <ac:chgData name="Lim Kelvin" userId="624f6ae12bb7b72b" providerId="LiveId" clId="{B272414D-B18A-4D81-997D-E20EBAE48599}" dt="2024-12-22T12:29:11.617" v="6884" actId="165"/>
          <ac:spMkLst>
            <pc:docMk/>
            <pc:sldMk cId="542882809" sldId="356"/>
            <ac:spMk id="824" creationId="{D435EBB2-3006-4ED5-9475-708CE8994D97}"/>
          </ac:spMkLst>
        </pc:spChg>
        <pc:spChg chg="mod">
          <ac:chgData name="Lim Kelvin" userId="624f6ae12bb7b72b" providerId="LiveId" clId="{B272414D-B18A-4D81-997D-E20EBAE48599}" dt="2024-12-22T12:29:11.617" v="6884" actId="165"/>
          <ac:spMkLst>
            <pc:docMk/>
            <pc:sldMk cId="542882809" sldId="356"/>
            <ac:spMk id="827" creationId="{27BDF387-4E36-461C-8C42-6EAE62620FA9}"/>
          </ac:spMkLst>
        </pc:spChg>
        <pc:spChg chg="mod">
          <ac:chgData name="Lim Kelvin" userId="624f6ae12bb7b72b" providerId="LiveId" clId="{B272414D-B18A-4D81-997D-E20EBAE48599}" dt="2024-12-22T12:29:11.617" v="6884" actId="165"/>
          <ac:spMkLst>
            <pc:docMk/>
            <pc:sldMk cId="542882809" sldId="356"/>
            <ac:spMk id="828" creationId="{2302BADE-AF15-483D-B8BE-F39BD0E17867}"/>
          </ac:spMkLst>
        </pc:spChg>
        <pc:spChg chg="mod">
          <ac:chgData name="Lim Kelvin" userId="624f6ae12bb7b72b" providerId="LiveId" clId="{B272414D-B18A-4D81-997D-E20EBAE48599}" dt="2024-12-22T12:29:11.617" v="6884" actId="165"/>
          <ac:spMkLst>
            <pc:docMk/>
            <pc:sldMk cId="542882809" sldId="356"/>
            <ac:spMk id="831" creationId="{954C2E5C-5C87-4746-89A7-97BE589F5C84}"/>
          </ac:spMkLst>
        </pc:spChg>
        <pc:spChg chg="mod">
          <ac:chgData name="Lim Kelvin" userId="624f6ae12bb7b72b" providerId="LiveId" clId="{B272414D-B18A-4D81-997D-E20EBAE48599}" dt="2024-12-22T12:29:11.617" v="6884" actId="165"/>
          <ac:spMkLst>
            <pc:docMk/>
            <pc:sldMk cId="542882809" sldId="356"/>
            <ac:spMk id="832" creationId="{46EAEB18-37D6-4434-A50C-4626DB99EC5A}"/>
          </ac:spMkLst>
        </pc:spChg>
        <pc:spChg chg="mod">
          <ac:chgData name="Lim Kelvin" userId="624f6ae12bb7b72b" providerId="LiveId" clId="{B272414D-B18A-4D81-997D-E20EBAE48599}" dt="2024-12-22T12:29:11.617" v="6884" actId="165"/>
          <ac:spMkLst>
            <pc:docMk/>
            <pc:sldMk cId="542882809" sldId="356"/>
            <ac:spMk id="835" creationId="{850FE097-D617-4E9D-838A-7D7883372A8E}"/>
          </ac:spMkLst>
        </pc:spChg>
        <pc:spChg chg="mod">
          <ac:chgData name="Lim Kelvin" userId="624f6ae12bb7b72b" providerId="LiveId" clId="{B272414D-B18A-4D81-997D-E20EBAE48599}" dt="2024-12-22T12:29:11.617" v="6884" actId="165"/>
          <ac:spMkLst>
            <pc:docMk/>
            <pc:sldMk cId="542882809" sldId="356"/>
            <ac:spMk id="836" creationId="{A8D44927-9C41-45B6-BFC8-959D9B8C6C78}"/>
          </ac:spMkLst>
        </pc:spChg>
        <pc:spChg chg="mod">
          <ac:chgData name="Lim Kelvin" userId="624f6ae12bb7b72b" providerId="LiveId" clId="{B272414D-B18A-4D81-997D-E20EBAE48599}" dt="2024-12-22T12:29:11.617" v="6884" actId="165"/>
          <ac:spMkLst>
            <pc:docMk/>
            <pc:sldMk cId="542882809" sldId="356"/>
            <ac:spMk id="839" creationId="{3D007322-48A2-4F8E-B03A-39483C4CD21C}"/>
          </ac:spMkLst>
        </pc:spChg>
        <pc:spChg chg="mod">
          <ac:chgData name="Lim Kelvin" userId="624f6ae12bb7b72b" providerId="LiveId" clId="{B272414D-B18A-4D81-997D-E20EBAE48599}" dt="2024-12-22T12:29:11.617" v="6884" actId="165"/>
          <ac:spMkLst>
            <pc:docMk/>
            <pc:sldMk cId="542882809" sldId="356"/>
            <ac:spMk id="840" creationId="{A4D4FB17-A693-476C-8B6F-795156A8FE93}"/>
          </ac:spMkLst>
        </pc:spChg>
        <pc:spChg chg="mod">
          <ac:chgData name="Lim Kelvin" userId="624f6ae12bb7b72b" providerId="LiveId" clId="{B272414D-B18A-4D81-997D-E20EBAE48599}" dt="2024-12-22T12:29:11.617" v="6884" actId="165"/>
          <ac:spMkLst>
            <pc:docMk/>
            <pc:sldMk cId="542882809" sldId="356"/>
            <ac:spMk id="843" creationId="{56774CFD-B2F6-462C-984E-0891C4324724}"/>
          </ac:spMkLst>
        </pc:spChg>
        <pc:spChg chg="mod">
          <ac:chgData name="Lim Kelvin" userId="624f6ae12bb7b72b" providerId="LiveId" clId="{B272414D-B18A-4D81-997D-E20EBAE48599}" dt="2024-12-22T12:29:11.617" v="6884" actId="165"/>
          <ac:spMkLst>
            <pc:docMk/>
            <pc:sldMk cId="542882809" sldId="356"/>
            <ac:spMk id="844" creationId="{AF784A9E-A97D-43F1-858C-D0A3197E06CC}"/>
          </ac:spMkLst>
        </pc:spChg>
        <pc:spChg chg="mod">
          <ac:chgData name="Lim Kelvin" userId="624f6ae12bb7b72b" providerId="LiveId" clId="{B272414D-B18A-4D81-997D-E20EBAE48599}" dt="2024-12-22T12:29:11.617" v="6884" actId="165"/>
          <ac:spMkLst>
            <pc:docMk/>
            <pc:sldMk cId="542882809" sldId="356"/>
            <ac:spMk id="847" creationId="{325CB315-A1B0-4B14-B5BD-26FD75EDB4F6}"/>
          </ac:spMkLst>
        </pc:spChg>
        <pc:spChg chg="mod">
          <ac:chgData name="Lim Kelvin" userId="624f6ae12bb7b72b" providerId="LiveId" clId="{B272414D-B18A-4D81-997D-E20EBAE48599}" dt="2024-12-22T12:29:11.617" v="6884" actId="165"/>
          <ac:spMkLst>
            <pc:docMk/>
            <pc:sldMk cId="542882809" sldId="356"/>
            <ac:spMk id="848" creationId="{F51269EC-1547-42A3-B18A-E6CB8D4502A0}"/>
          </ac:spMkLst>
        </pc:spChg>
        <pc:spChg chg="mod">
          <ac:chgData name="Lim Kelvin" userId="624f6ae12bb7b72b" providerId="LiveId" clId="{B272414D-B18A-4D81-997D-E20EBAE48599}" dt="2024-12-22T12:29:11.617" v="6884" actId="165"/>
          <ac:spMkLst>
            <pc:docMk/>
            <pc:sldMk cId="542882809" sldId="356"/>
            <ac:spMk id="851" creationId="{828C472F-ACBD-486B-8B91-1438BDC97320}"/>
          </ac:spMkLst>
        </pc:spChg>
        <pc:spChg chg="mod">
          <ac:chgData name="Lim Kelvin" userId="624f6ae12bb7b72b" providerId="LiveId" clId="{B272414D-B18A-4D81-997D-E20EBAE48599}" dt="2024-12-22T12:29:11.617" v="6884" actId="165"/>
          <ac:spMkLst>
            <pc:docMk/>
            <pc:sldMk cId="542882809" sldId="356"/>
            <ac:spMk id="852" creationId="{08009D92-84F3-4B11-A68D-AC54F666043E}"/>
          </ac:spMkLst>
        </pc:spChg>
        <pc:spChg chg="mod">
          <ac:chgData name="Lim Kelvin" userId="624f6ae12bb7b72b" providerId="LiveId" clId="{B272414D-B18A-4D81-997D-E20EBAE48599}" dt="2024-12-22T12:29:11.617" v="6884" actId="165"/>
          <ac:spMkLst>
            <pc:docMk/>
            <pc:sldMk cId="542882809" sldId="356"/>
            <ac:spMk id="855" creationId="{535E406A-9E75-450A-A4FF-D09D0CC37904}"/>
          </ac:spMkLst>
        </pc:spChg>
        <pc:spChg chg="mod">
          <ac:chgData name="Lim Kelvin" userId="624f6ae12bb7b72b" providerId="LiveId" clId="{B272414D-B18A-4D81-997D-E20EBAE48599}" dt="2024-12-22T12:29:11.617" v="6884" actId="165"/>
          <ac:spMkLst>
            <pc:docMk/>
            <pc:sldMk cId="542882809" sldId="356"/>
            <ac:spMk id="856" creationId="{0266ABC9-41B6-49EF-99E8-6699B11FD66E}"/>
          </ac:spMkLst>
        </pc:spChg>
        <pc:spChg chg="mod">
          <ac:chgData name="Lim Kelvin" userId="624f6ae12bb7b72b" providerId="LiveId" clId="{B272414D-B18A-4D81-997D-E20EBAE48599}" dt="2024-12-22T12:29:11.617" v="6884" actId="165"/>
          <ac:spMkLst>
            <pc:docMk/>
            <pc:sldMk cId="542882809" sldId="356"/>
            <ac:spMk id="859" creationId="{265B227D-3114-4099-9310-D28B1400516E}"/>
          </ac:spMkLst>
        </pc:spChg>
        <pc:spChg chg="mod">
          <ac:chgData name="Lim Kelvin" userId="624f6ae12bb7b72b" providerId="LiveId" clId="{B272414D-B18A-4D81-997D-E20EBAE48599}" dt="2024-12-22T12:29:11.617" v="6884" actId="165"/>
          <ac:spMkLst>
            <pc:docMk/>
            <pc:sldMk cId="542882809" sldId="356"/>
            <ac:spMk id="860" creationId="{09AFAB24-6861-41F5-B7CC-DCEEFDA4DC7E}"/>
          </ac:spMkLst>
        </pc:spChg>
        <pc:spChg chg="mod">
          <ac:chgData name="Lim Kelvin" userId="624f6ae12bb7b72b" providerId="LiveId" clId="{B272414D-B18A-4D81-997D-E20EBAE48599}" dt="2024-12-22T12:29:11.617" v="6884" actId="165"/>
          <ac:spMkLst>
            <pc:docMk/>
            <pc:sldMk cId="542882809" sldId="356"/>
            <ac:spMk id="863" creationId="{EF281C85-C4AF-4CE2-A069-55071F7CBE07}"/>
          </ac:spMkLst>
        </pc:spChg>
        <pc:spChg chg="mod">
          <ac:chgData name="Lim Kelvin" userId="624f6ae12bb7b72b" providerId="LiveId" clId="{B272414D-B18A-4D81-997D-E20EBAE48599}" dt="2024-12-22T12:29:11.617" v="6884" actId="165"/>
          <ac:spMkLst>
            <pc:docMk/>
            <pc:sldMk cId="542882809" sldId="356"/>
            <ac:spMk id="864" creationId="{45BD911A-8067-4B2C-82C2-3E52FCB8C893}"/>
          </ac:spMkLst>
        </pc:spChg>
        <pc:spChg chg="mod">
          <ac:chgData name="Lim Kelvin" userId="624f6ae12bb7b72b" providerId="LiveId" clId="{B272414D-B18A-4D81-997D-E20EBAE48599}" dt="2024-12-22T12:29:11.617" v="6884" actId="165"/>
          <ac:spMkLst>
            <pc:docMk/>
            <pc:sldMk cId="542882809" sldId="356"/>
            <ac:spMk id="867" creationId="{8AFAF08F-CE55-47CB-8374-AD130CD6B104}"/>
          </ac:spMkLst>
        </pc:spChg>
        <pc:spChg chg="mod">
          <ac:chgData name="Lim Kelvin" userId="624f6ae12bb7b72b" providerId="LiveId" clId="{B272414D-B18A-4D81-997D-E20EBAE48599}" dt="2024-12-22T12:29:11.617" v="6884" actId="165"/>
          <ac:spMkLst>
            <pc:docMk/>
            <pc:sldMk cId="542882809" sldId="356"/>
            <ac:spMk id="868" creationId="{A3855A49-265E-4976-BB01-7D8AD19E45A7}"/>
          </ac:spMkLst>
        </pc:spChg>
        <pc:spChg chg="mod">
          <ac:chgData name="Lim Kelvin" userId="624f6ae12bb7b72b" providerId="LiveId" clId="{B272414D-B18A-4D81-997D-E20EBAE48599}" dt="2024-12-22T12:29:11.617" v="6884" actId="165"/>
          <ac:spMkLst>
            <pc:docMk/>
            <pc:sldMk cId="542882809" sldId="356"/>
            <ac:spMk id="871" creationId="{15974C7F-9E29-44FB-A820-3698EAF57AAD}"/>
          </ac:spMkLst>
        </pc:spChg>
        <pc:spChg chg="mod">
          <ac:chgData name="Lim Kelvin" userId="624f6ae12bb7b72b" providerId="LiveId" clId="{B272414D-B18A-4D81-997D-E20EBAE48599}" dt="2024-12-22T12:29:11.617" v="6884" actId="165"/>
          <ac:spMkLst>
            <pc:docMk/>
            <pc:sldMk cId="542882809" sldId="356"/>
            <ac:spMk id="872" creationId="{1D5BFD26-5811-4A31-B824-F05808D255A9}"/>
          </ac:spMkLst>
        </pc:spChg>
        <pc:spChg chg="mod">
          <ac:chgData name="Lim Kelvin" userId="624f6ae12bb7b72b" providerId="LiveId" clId="{B272414D-B18A-4D81-997D-E20EBAE48599}" dt="2024-12-22T12:29:11.617" v="6884" actId="165"/>
          <ac:spMkLst>
            <pc:docMk/>
            <pc:sldMk cId="542882809" sldId="356"/>
            <ac:spMk id="875" creationId="{D30F0B91-F63F-4D50-B1A5-C72B965C274E}"/>
          </ac:spMkLst>
        </pc:spChg>
        <pc:spChg chg="mod">
          <ac:chgData name="Lim Kelvin" userId="624f6ae12bb7b72b" providerId="LiveId" clId="{B272414D-B18A-4D81-997D-E20EBAE48599}" dt="2024-12-22T12:29:11.617" v="6884" actId="165"/>
          <ac:spMkLst>
            <pc:docMk/>
            <pc:sldMk cId="542882809" sldId="356"/>
            <ac:spMk id="876" creationId="{57912FF2-A057-43C4-B081-05D72B56971D}"/>
          </ac:spMkLst>
        </pc:spChg>
        <pc:spChg chg="mod">
          <ac:chgData name="Lim Kelvin" userId="624f6ae12bb7b72b" providerId="LiveId" clId="{B272414D-B18A-4D81-997D-E20EBAE48599}" dt="2024-12-22T12:29:11.617" v="6884" actId="165"/>
          <ac:spMkLst>
            <pc:docMk/>
            <pc:sldMk cId="542882809" sldId="356"/>
            <ac:spMk id="879" creationId="{21DB4E5E-5BAF-4322-9FBF-AB83DD615322}"/>
          </ac:spMkLst>
        </pc:spChg>
        <pc:spChg chg="mod">
          <ac:chgData name="Lim Kelvin" userId="624f6ae12bb7b72b" providerId="LiveId" clId="{B272414D-B18A-4D81-997D-E20EBAE48599}" dt="2024-12-22T12:29:11.617" v="6884" actId="165"/>
          <ac:spMkLst>
            <pc:docMk/>
            <pc:sldMk cId="542882809" sldId="356"/>
            <ac:spMk id="880" creationId="{D2BA6A70-0BBA-42BA-969E-36CCA7B4C725}"/>
          </ac:spMkLst>
        </pc:spChg>
        <pc:spChg chg="mod">
          <ac:chgData name="Lim Kelvin" userId="624f6ae12bb7b72b" providerId="LiveId" clId="{B272414D-B18A-4D81-997D-E20EBAE48599}" dt="2024-12-22T12:29:11.617" v="6884" actId="165"/>
          <ac:spMkLst>
            <pc:docMk/>
            <pc:sldMk cId="542882809" sldId="356"/>
            <ac:spMk id="883" creationId="{DF56347F-E5A6-43E6-81AB-55F766B79F70}"/>
          </ac:spMkLst>
        </pc:spChg>
        <pc:spChg chg="mod">
          <ac:chgData name="Lim Kelvin" userId="624f6ae12bb7b72b" providerId="LiveId" clId="{B272414D-B18A-4D81-997D-E20EBAE48599}" dt="2024-12-22T12:29:11.617" v="6884" actId="165"/>
          <ac:spMkLst>
            <pc:docMk/>
            <pc:sldMk cId="542882809" sldId="356"/>
            <ac:spMk id="884" creationId="{7E4317CA-9755-4F01-8CE7-06A73C7A600F}"/>
          </ac:spMkLst>
        </pc:spChg>
        <pc:spChg chg="mod">
          <ac:chgData name="Lim Kelvin" userId="624f6ae12bb7b72b" providerId="LiveId" clId="{B272414D-B18A-4D81-997D-E20EBAE48599}" dt="2024-12-22T12:29:11.617" v="6884" actId="165"/>
          <ac:spMkLst>
            <pc:docMk/>
            <pc:sldMk cId="542882809" sldId="356"/>
            <ac:spMk id="887" creationId="{1BB764F0-2095-415B-8479-E12A4F484879}"/>
          </ac:spMkLst>
        </pc:spChg>
        <pc:spChg chg="mod">
          <ac:chgData name="Lim Kelvin" userId="624f6ae12bb7b72b" providerId="LiveId" clId="{B272414D-B18A-4D81-997D-E20EBAE48599}" dt="2024-12-22T12:29:11.617" v="6884" actId="165"/>
          <ac:spMkLst>
            <pc:docMk/>
            <pc:sldMk cId="542882809" sldId="356"/>
            <ac:spMk id="888" creationId="{D9996711-BDD1-400F-8941-93F39EB2D7BE}"/>
          </ac:spMkLst>
        </pc:spChg>
        <pc:spChg chg="mod">
          <ac:chgData name="Lim Kelvin" userId="624f6ae12bb7b72b" providerId="LiveId" clId="{B272414D-B18A-4D81-997D-E20EBAE48599}" dt="2024-12-22T12:29:11.617" v="6884" actId="165"/>
          <ac:spMkLst>
            <pc:docMk/>
            <pc:sldMk cId="542882809" sldId="356"/>
            <ac:spMk id="891" creationId="{B59C39A3-4785-40AE-BBDC-D57C724C2548}"/>
          </ac:spMkLst>
        </pc:spChg>
        <pc:spChg chg="mod">
          <ac:chgData name="Lim Kelvin" userId="624f6ae12bb7b72b" providerId="LiveId" clId="{B272414D-B18A-4D81-997D-E20EBAE48599}" dt="2024-12-22T12:29:11.617" v="6884" actId="165"/>
          <ac:spMkLst>
            <pc:docMk/>
            <pc:sldMk cId="542882809" sldId="356"/>
            <ac:spMk id="893" creationId="{DF891DEC-D902-41C3-B38A-EE2D3CD99EE7}"/>
          </ac:spMkLst>
        </pc:spChg>
        <pc:spChg chg="mod">
          <ac:chgData name="Lim Kelvin" userId="624f6ae12bb7b72b" providerId="LiveId" clId="{B272414D-B18A-4D81-997D-E20EBAE48599}" dt="2024-12-22T12:29:11.617" v="6884" actId="165"/>
          <ac:spMkLst>
            <pc:docMk/>
            <pc:sldMk cId="542882809" sldId="356"/>
            <ac:spMk id="894" creationId="{EA2B8DAE-A9DE-4159-A44D-A03B1EE32B39}"/>
          </ac:spMkLst>
        </pc:spChg>
        <pc:spChg chg="mod">
          <ac:chgData name="Lim Kelvin" userId="624f6ae12bb7b72b" providerId="LiveId" clId="{B272414D-B18A-4D81-997D-E20EBAE48599}" dt="2024-12-22T12:29:11.617" v="6884" actId="165"/>
          <ac:spMkLst>
            <pc:docMk/>
            <pc:sldMk cId="542882809" sldId="356"/>
            <ac:spMk id="895" creationId="{9E57CCA1-E5FA-428F-8325-DECBA82083E9}"/>
          </ac:spMkLst>
        </pc:spChg>
        <pc:spChg chg="mod">
          <ac:chgData name="Lim Kelvin" userId="624f6ae12bb7b72b" providerId="LiveId" clId="{B272414D-B18A-4D81-997D-E20EBAE48599}" dt="2024-12-22T12:38:21.929" v="6973" actId="165"/>
          <ac:spMkLst>
            <pc:docMk/>
            <pc:sldMk cId="542882809" sldId="356"/>
            <ac:spMk id="898" creationId="{2FA11C87-04E8-42B6-A735-5F9752EC2D35}"/>
          </ac:spMkLst>
        </pc:spChg>
        <pc:spChg chg="mod">
          <ac:chgData name="Lim Kelvin" userId="624f6ae12bb7b72b" providerId="LiveId" clId="{B272414D-B18A-4D81-997D-E20EBAE48599}" dt="2024-12-22T12:38:21.929" v="6973" actId="165"/>
          <ac:spMkLst>
            <pc:docMk/>
            <pc:sldMk cId="542882809" sldId="356"/>
            <ac:spMk id="900" creationId="{09F669FA-6853-4337-B984-B07441DDE58A}"/>
          </ac:spMkLst>
        </pc:spChg>
        <pc:spChg chg="mod">
          <ac:chgData name="Lim Kelvin" userId="624f6ae12bb7b72b" providerId="LiveId" clId="{B272414D-B18A-4D81-997D-E20EBAE48599}" dt="2024-12-22T12:38:21.929" v="6973" actId="165"/>
          <ac:spMkLst>
            <pc:docMk/>
            <pc:sldMk cId="542882809" sldId="356"/>
            <ac:spMk id="903" creationId="{D2BE5F91-1DE9-4D56-A7C4-B800D2759C0E}"/>
          </ac:spMkLst>
        </pc:spChg>
        <pc:spChg chg="mod">
          <ac:chgData name="Lim Kelvin" userId="624f6ae12bb7b72b" providerId="LiveId" clId="{B272414D-B18A-4D81-997D-E20EBAE48599}" dt="2024-12-22T12:38:21.929" v="6973" actId="165"/>
          <ac:spMkLst>
            <pc:docMk/>
            <pc:sldMk cId="542882809" sldId="356"/>
            <ac:spMk id="906" creationId="{9EAEB2CF-5153-4AAE-BE2D-BE3F45281AA8}"/>
          </ac:spMkLst>
        </pc:spChg>
        <pc:spChg chg="mod">
          <ac:chgData name="Lim Kelvin" userId="624f6ae12bb7b72b" providerId="LiveId" clId="{B272414D-B18A-4D81-997D-E20EBAE48599}" dt="2024-12-22T12:38:21.929" v="6973" actId="165"/>
          <ac:spMkLst>
            <pc:docMk/>
            <pc:sldMk cId="542882809" sldId="356"/>
            <ac:spMk id="908" creationId="{A268B5BF-2AF9-4BA2-965D-B4608FF03589}"/>
          </ac:spMkLst>
        </pc:spChg>
        <pc:spChg chg="mod">
          <ac:chgData name="Lim Kelvin" userId="624f6ae12bb7b72b" providerId="LiveId" clId="{B272414D-B18A-4D81-997D-E20EBAE48599}" dt="2024-12-22T12:38:21.929" v="6973" actId="165"/>
          <ac:spMkLst>
            <pc:docMk/>
            <pc:sldMk cId="542882809" sldId="356"/>
            <ac:spMk id="910" creationId="{ADADA53F-6E87-4A24-AE7E-76ECD26F380A}"/>
          </ac:spMkLst>
        </pc:spChg>
        <pc:spChg chg="mod">
          <ac:chgData name="Lim Kelvin" userId="624f6ae12bb7b72b" providerId="LiveId" clId="{B272414D-B18A-4D81-997D-E20EBAE48599}" dt="2024-12-22T12:38:21.929" v="6973" actId="165"/>
          <ac:spMkLst>
            <pc:docMk/>
            <pc:sldMk cId="542882809" sldId="356"/>
            <ac:spMk id="913" creationId="{1F7BB032-1A57-4AE9-A43D-D4EDC9AB56AD}"/>
          </ac:spMkLst>
        </pc:spChg>
        <pc:spChg chg="mod">
          <ac:chgData name="Lim Kelvin" userId="624f6ae12bb7b72b" providerId="LiveId" clId="{B272414D-B18A-4D81-997D-E20EBAE48599}" dt="2024-12-22T12:38:21.929" v="6973" actId="165"/>
          <ac:spMkLst>
            <pc:docMk/>
            <pc:sldMk cId="542882809" sldId="356"/>
            <ac:spMk id="915" creationId="{B6C64D42-939F-4F1C-A79E-6A6912AB7D11}"/>
          </ac:spMkLst>
        </pc:spChg>
        <pc:spChg chg="mod">
          <ac:chgData name="Lim Kelvin" userId="624f6ae12bb7b72b" providerId="LiveId" clId="{B272414D-B18A-4D81-997D-E20EBAE48599}" dt="2024-12-22T12:38:21.929" v="6973" actId="165"/>
          <ac:spMkLst>
            <pc:docMk/>
            <pc:sldMk cId="542882809" sldId="356"/>
            <ac:spMk id="918" creationId="{279D2D7F-502A-42A6-9360-8631A4A2178C}"/>
          </ac:spMkLst>
        </pc:spChg>
        <pc:spChg chg="mod">
          <ac:chgData name="Lim Kelvin" userId="624f6ae12bb7b72b" providerId="LiveId" clId="{B272414D-B18A-4D81-997D-E20EBAE48599}" dt="2024-12-22T12:38:21.929" v="6973" actId="165"/>
          <ac:spMkLst>
            <pc:docMk/>
            <pc:sldMk cId="542882809" sldId="356"/>
            <ac:spMk id="920" creationId="{40621CFE-E21B-4FBE-830E-4B4846292681}"/>
          </ac:spMkLst>
        </pc:spChg>
        <pc:spChg chg="mod">
          <ac:chgData name="Lim Kelvin" userId="624f6ae12bb7b72b" providerId="LiveId" clId="{B272414D-B18A-4D81-997D-E20EBAE48599}" dt="2024-12-22T12:38:21.929" v="6973" actId="165"/>
          <ac:spMkLst>
            <pc:docMk/>
            <pc:sldMk cId="542882809" sldId="356"/>
            <ac:spMk id="923" creationId="{5C651F50-EEF1-4B94-A078-EF0B7E2F522B}"/>
          </ac:spMkLst>
        </pc:spChg>
        <pc:spChg chg="mod">
          <ac:chgData name="Lim Kelvin" userId="624f6ae12bb7b72b" providerId="LiveId" clId="{B272414D-B18A-4D81-997D-E20EBAE48599}" dt="2024-12-22T12:38:21.929" v="6973" actId="165"/>
          <ac:spMkLst>
            <pc:docMk/>
            <pc:sldMk cId="542882809" sldId="356"/>
            <ac:spMk id="925" creationId="{70E68E95-BD61-42BB-873D-3D709C2E9E16}"/>
          </ac:spMkLst>
        </pc:spChg>
        <pc:spChg chg="mod">
          <ac:chgData name="Lim Kelvin" userId="624f6ae12bb7b72b" providerId="LiveId" clId="{B272414D-B18A-4D81-997D-E20EBAE48599}" dt="2024-12-22T12:38:21.929" v="6973" actId="165"/>
          <ac:spMkLst>
            <pc:docMk/>
            <pc:sldMk cId="542882809" sldId="356"/>
            <ac:spMk id="928" creationId="{5D43F581-7746-4957-90D1-2FFD35873FDB}"/>
          </ac:spMkLst>
        </pc:spChg>
        <pc:spChg chg="mod">
          <ac:chgData name="Lim Kelvin" userId="624f6ae12bb7b72b" providerId="LiveId" clId="{B272414D-B18A-4D81-997D-E20EBAE48599}" dt="2024-12-22T12:38:21.929" v="6973" actId="165"/>
          <ac:spMkLst>
            <pc:docMk/>
            <pc:sldMk cId="542882809" sldId="356"/>
            <ac:spMk id="931" creationId="{A149A8AA-F103-46A2-88B6-3A957AA318F5}"/>
          </ac:spMkLst>
        </pc:spChg>
        <pc:spChg chg="mod">
          <ac:chgData name="Lim Kelvin" userId="624f6ae12bb7b72b" providerId="LiveId" clId="{B272414D-B18A-4D81-997D-E20EBAE48599}" dt="2024-12-22T12:38:21.929" v="6973" actId="165"/>
          <ac:spMkLst>
            <pc:docMk/>
            <pc:sldMk cId="542882809" sldId="356"/>
            <ac:spMk id="933" creationId="{B9E73008-D85C-424A-8768-C1FAA7F142D7}"/>
          </ac:spMkLst>
        </pc:spChg>
        <pc:spChg chg="mod">
          <ac:chgData name="Lim Kelvin" userId="624f6ae12bb7b72b" providerId="LiveId" clId="{B272414D-B18A-4D81-997D-E20EBAE48599}" dt="2024-12-22T12:38:21.929" v="6973" actId="165"/>
          <ac:spMkLst>
            <pc:docMk/>
            <pc:sldMk cId="542882809" sldId="356"/>
            <ac:spMk id="935" creationId="{34A882A3-4ADD-41FD-9F6B-ABB98911F4D5}"/>
          </ac:spMkLst>
        </pc:spChg>
        <pc:spChg chg="mod">
          <ac:chgData name="Lim Kelvin" userId="624f6ae12bb7b72b" providerId="LiveId" clId="{B272414D-B18A-4D81-997D-E20EBAE48599}" dt="2024-12-22T12:38:21.929" v="6973" actId="165"/>
          <ac:spMkLst>
            <pc:docMk/>
            <pc:sldMk cId="542882809" sldId="356"/>
            <ac:spMk id="938" creationId="{D28A009C-4FE8-4D6F-977E-948D6C518910}"/>
          </ac:spMkLst>
        </pc:spChg>
        <pc:spChg chg="mod">
          <ac:chgData name="Lim Kelvin" userId="624f6ae12bb7b72b" providerId="LiveId" clId="{B272414D-B18A-4D81-997D-E20EBAE48599}" dt="2024-12-22T12:38:21.929" v="6973" actId="165"/>
          <ac:spMkLst>
            <pc:docMk/>
            <pc:sldMk cId="542882809" sldId="356"/>
            <ac:spMk id="940" creationId="{7DB7E164-4292-4413-95E9-E7AA67558B58}"/>
          </ac:spMkLst>
        </pc:spChg>
        <pc:spChg chg="mod">
          <ac:chgData name="Lim Kelvin" userId="624f6ae12bb7b72b" providerId="LiveId" clId="{B272414D-B18A-4D81-997D-E20EBAE48599}" dt="2024-12-22T12:38:21.929" v="6973" actId="165"/>
          <ac:spMkLst>
            <pc:docMk/>
            <pc:sldMk cId="542882809" sldId="356"/>
            <ac:spMk id="943" creationId="{397CA05E-4602-4E9D-82CC-43BE6A7015B5}"/>
          </ac:spMkLst>
        </pc:spChg>
        <pc:spChg chg="mod">
          <ac:chgData name="Lim Kelvin" userId="624f6ae12bb7b72b" providerId="LiveId" clId="{B272414D-B18A-4D81-997D-E20EBAE48599}" dt="2024-12-22T12:38:21.929" v="6973" actId="165"/>
          <ac:spMkLst>
            <pc:docMk/>
            <pc:sldMk cId="542882809" sldId="356"/>
            <ac:spMk id="945" creationId="{C58EB50B-27D4-483E-AC57-4F32E43326B5}"/>
          </ac:spMkLst>
        </pc:spChg>
        <pc:spChg chg="mod">
          <ac:chgData name="Lim Kelvin" userId="624f6ae12bb7b72b" providerId="LiveId" clId="{B272414D-B18A-4D81-997D-E20EBAE48599}" dt="2024-12-22T12:38:21.929" v="6973" actId="165"/>
          <ac:spMkLst>
            <pc:docMk/>
            <pc:sldMk cId="542882809" sldId="356"/>
            <ac:spMk id="948" creationId="{EB9F6D45-BA1E-48A2-8902-EB70234CB2D7}"/>
          </ac:spMkLst>
        </pc:spChg>
        <pc:spChg chg="mod">
          <ac:chgData name="Lim Kelvin" userId="624f6ae12bb7b72b" providerId="LiveId" clId="{B272414D-B18A-4D81-997D-E20EBAE48599}" dt="2024-12-22T12:38:21.929" v="6973" actId="165"/>
          <ac:spMkLst>
            <pc:docMk/>
            <pc:sldMk cId="542882809" sldId="356"/>
            <ac:spMk id="950" creationId="{9CDDABFB-342E-4306-B295-48B6163DD6CB}"/>
          </ac:spMkLst>
        </pc:spChg>
        <pc:spChg chg="mod">
          <ac:chgData name="Lim Kelvin" userId="624f6ae12bb7b72b" providerId="LiveId" clId="{B272414D-B18A-4D81-997D-E20EBAE48599}" dt="2024-12-22T12:38:21.929" v="6973" actId="165"/>
          <ac:spMkLst>
            <pc:docMk/>
            <pc:sldMk cId="542882809" sldId="356"/>
            <ac:spMk id="953" creationId="{03AA2EC7-54B3-4752-AB52-93E3E9FEDFD3}"/>
          </ac:spMkLst>
        </pc:spChg>
        <pc:spChg chg="mod">
          <ac:chgData name="Lim Kelvin" userId="624f6ae12bb7b72b" providerId="LiveId" clId="{B272414D-B18A-4D81-997D-E20EBAE48599}" dt="2024-12-22T12:38:21.929" v="6973" actId="165"/>
          <ac:spMkLst>
            <pc:docMk/>
            <pc:sldMk cId="542882809" sldId="356"/>
            <ac:spMk id="956" creationId="{58D8AFE3-8D2B-480C-AD7F-5DEB516C45C0}"/>
          </ac:spMkLst>
        </pc:spChg>
        <pc:spChg chg="mod">
          <ac:chgData name="Lim Kelvin" userId="624f6ae12bb7b72b" providerId="LiveId" clId="{B272414D-B18A-4D81-997D-E20EBAE48599}" dt="2024-12-22T12:38:21.929" v="6973" actId="165"/>
          <ac:spMkLst>
            <pc:docMk/>
            <pc:sldMk cId="542882809" sldId="356"/>
            <ac:spMk id="958" creationId="{991B54D3-CAE5-4E71-8AB5-62A15916801B}"/>
          </ac:spMkLst>
        </pc:spChg>
        <pc:spChg chg="add mod">
          <ac:chgData name="Lim Kelvin" userId="624f6ae12bb7b72b" providerId="LiveId" clId="{B272414D-B18A-4D81-997D-E20EBAE48599}" dt="2024-12-22T12:38:21.929" v="6973" actId="165"/>
          <ac:spMkLst>
            <pc:docMk/>
            <pc:sldMk cId="542882809" sldId="356"/>
            <ac:spMk id="959" creationId="{2500E0E7-65D7-4891-8810-1C7345B83957}"/>
          </ac:spMkLst>
        </pc:spChg>
        <pc:spChg chg="add mod">
          <ac:chgData name="Lim Kelvin" userId="624f6ae12bb7b72b" providerId="LiveId" clId="{B272414D-B18A-4D81-997D-E20EBAE48599}" dt="2024-12-22T12:38:21.929" v="6973" actId="165"/>
          <ac:spMkLst>
            <pc:docMk/>
            <pc:sldMk cId="542882809" sldId="356"/>
            <ac:spMk id="961" creationId="{B4AB432C-F4DA-4229-9718-001E35417950}"/>
          </ac:spMkLst>
        </pc:spChg>
        <pc:spChg chg="add mod">
          <ac:chgData name="Lim Kelvin" userId="624f6ae12bb7b72b" providerId="LiveId" clId="{B272414D-B18A-4D81-997D-E20EBAE48599}" dt="2024-12-22T12:38:21.929" v="6973" actId="165"/>
          <ac:spMkLst>
            <pc:docMk/>
            <pc:sldMk cId="542882809" sldId="356"/>
            <ac:spMk id="963" creationId="{810CB3EB-FE5F-474E-93DC-E8D2A0A05058}"/>
          </ac:spMkLst>
        </pc:spChg>
        <pc:spChg chg="add mod">
          <ac:chgData name="Lim Kelvin" userId="624f6ae12bb7b72b" providerId="LiveId" clId="{B272414D-B18A-4D81-997D-E20EBAE48599}" dt="2024-12-22T12:38:21.929" v="6973" actId="165"/>
          <ac:spMkLst>
            <pc:docMk/>
            <pc:sldMk cId="542882809" sldId="356"/>
            <ac:spMk id="965" creationId="{A8D39A05-5C3C-4741-9981-A8AF3AC159D2}"/>
          </ac:spMkLst>
        </pc:spChg>
        <pc:spChg chg="add mod">
          <ac:chgData name="Lim Kelvin" userId="624f6ae12bb7b72b" providerId="LiveId" clId="{B272414D-B18A-4D81-997D-E20EBAE48599}" dt="2024-12-22T12:38:21.929" v="6973" actId="165"/>
          <ac:spMkLst>
            <pc:docMk/>
            <pc:sldMk cId="542882809" sldId="356"/>
            <ac:spMk id="966" creationId="{53FE895F-98BC-4925-9E76-89F9C711BAC9}"/>
          </ac:spMkLst>
        </pc:spChg>
        <pc:spChg chg="add mod">
          <ac:chgData name="Lim Kelvin" userId="624f6ae12bb7b72b" providerId="LiveId" clId="{B272414D-B18A-4D81-997D-E20EBAE48599}" dt="2024-12-22T12:38:21.929" v="6973" actId="165"/>
          <ac:spMkLst>
            <pc:docMk/>
            <pc:sldMk cId="542882809" sldId="356"/>
            <ac:spMk id="968" creationId="{BD369F26-46B0-4B9E-A81E-98B31A997344}"/>
          </ac:spMkLst>
        </pc:spChg>
        <pc:grpChg chg="add del mod">
          <ac:chgData name="Lim Kelvin" userId="624f6ae12bb7b72b" providerId="LiveId" clId="{B272414D-B18A-4D81-997D-E20EBAE48599}" dt="2024-12-22T12:29:11.617" v="6884" actId="165"/>
          <ac:grpSpMkLst>
            <pc:docMk/>
            <pc:sldMk cId="542882809" sldId="356"/>
            <ac:grpSpMk id="2" creationId="{4D649F71-4A6A-46B7-A027-63B4C959C053}"/>
          </ac:grpSpMkLst>
        </pc:grpChg>
        <pc:grpChg chg="add del mod">
          <ac:chgData name="Lim Kelvin" userId="624f6ae12bb7b72b" providerId="LiveId" clId="{B272414D-B18A-4D81-997D-E20EBAE48599}" dt="2024-12-22T12:38:21.929" v="6973" actId="165"/>
          <ac:grpSpMkLst>
            <pc:docMk/>
            <pc:sldMk cId="542882809" sldId="356"/>
            <ac:grpSpMk id="3" creationId="{94C781BE-824F-4281-814B-03469243FBB0}"/>
          </ac:grpSpMkLst>
        </pc:grpChg>
        <pc:grpChg chg="mod topLvl">
          <ac:chgData name="Lim Kelvin" userId="624f6ae12bb7b72b" providerId="LiveId" clId="{B272414D-B18A-4D81-997D-E20EBAE48599}" dt="2024-12-22T12:38:21.929" v="6973" actId="165"/>
          <ac:grpSpMkLst>
            <pc:docMk/>
            <pc:sldMk cId="542882809" sldId="356"/>
            <ac:grpSpMk id="145" creationId="{C1505391-9C12-4658-A640-3B23BAF6C595}"/>
          </ac:grpSpMkLst>
        </pc:grpChg>
        <pc:grpChg chg="mod">
          <ac:chgData name="Lim Kelvin" userId="624f6ae12bb7b72b" providerId="LiveId" clId="{B272414D-B18A-4D81-997D-E20EBAE48599}" dt="2024-12-22T12:38:21.929" v="6973" actId="165"/>
          <ac:grpSpMkLst>
            <pc:docMk/>
            <pc:sldMk cId="542882809" sldId="356"/>
            <ac:grpSpMk id="146" creationId="{D7F72118-948E-487D-A3E6-D504F3567578}"/>
          </ac:grpSpMkLst>
        </pc:grpChg>
        <pc:grpChg chg="mod">
          <ac:chgData name="Lim Kelvin" userId="624f6ae12bb7b72b" providerId="LiveId" clId="{B272414D-B18A-4D81-997D-E20EBAE48599}" dt="2024-12-22T12:38:21.929" v="6973" actId="165"/>
          <ac:grpSpMkLst>
            <pc:docMk/>
            <pc:sldMk cId="542882809" sldId="356"/>
            <ac:grpSpMk id="147" creationId="{A54634BD-4AF5-4FF3-A1E1-5DDA8FC73E40}"/>
          </ac:grpSpMkLst>
        </pc:grpChg>
        <pc:grpChg chg="mod">
          <ac:chgData name="Lim Kelvin" userId="624f6ae12bb7b72b" providerId="LiveId" clId="{B272414D-B18A-4D81-997D-E20EBAE48599}" dt="2024-12-22T12:38:21.929" v="6973" actId="165"/>
          <ac:grpSpMkLst>
            <pc:docMk/>
            <pc:sldMk cId="542882809" sldId="356"/>
            <ac:grpSpMk id="148" creationId="{00F7B90B-1863-4673-93AA-8829552E50D5}"/>
          </ac:grpSpMkLst>
        </pc:grpChg>
        <pc:grpChg chg="mod">
          <ac:chgData name="Lim Kelvin" userId="624f6ae12bb7b72b" providerId="LiveId" clId="{B272414D-B18A-4D81-997D-E20EBAE48599}" dt="2024-12-22T12:38:21.929" v="6973" actId="165"/>
          <ac:grpSpMkLst>
            <pc:docMk/>
            <pc:sldMk cId="542882809" sldId="356"/>
            <ac:grpSpMk id="149" creationId="{4BD6870D-5507-44F7-930E-F4D4E7166E94}"/>
          </ac:grpSpMkLst>
        </pc:grpChg>
        <pc:grpChg chg="mod">
          <ac:chgData name="Lim Kelvin" userId="624f6ae12bb7b72b" providerId="LiveId" clId="{B272414D-B18A-4D81-997D-E20EBAE48599}" dt="2024-12-22T12:38:21.929" v="6973" actId="165"/>
          <ac:grpSpMkLst>
            <pc:docMk/>
            <pc:sldMk cId="542882809" sldId="356"/>
            <ac:grpSpMk id="150" creationId="{88D2302B-8E8D-4ED3-BDE0-0B6C64819A9D}"/>
          </ac:grpSpMkLst>
        </pc:grpChg>
        <pc:grpChg chg="mod">
          <ac:chgData name="Lim Kelvin" userId="624f6ae12bb7b72b" providerId="LiveId" clId="{B272414D-B18A-4D81-997D-E20EBAE48599}" dt="2024-12-22T12:38:21.929" v="6973" actId="165"/>
          <ac:grpSpMkLst>
            <pc:docMk/>
            <pc:sldMk cId="542882809" sldId="356"/>
            <ac:grpSpMk id="151" creationId="{E25D0D93-14FC-459C-9B22-A1DD6B27C273}"/>
          </ac:grpSpMkLst>
        </pc:grpChg>
        <pc:grpChg chg="mod">
          <ac:chgData name="Lim Kelvin" userId="624f6ae12bb7b72b" providerId="LiveId" clId="{B272414D-B18A-4D81-997D-E20EBAE48599}" dt="2024-12-22T12:38:21.929" v="6973" actId="165"/>
          <ac:grpSpMkLst>
            <pc:docMk/>
            <pc:sldMk cId="542882809" sldId="356"/>
            <ac:grpSpMk id="152" creationId="{EA5326D3-3C88-48E2-8C8D-F3AFA93345C1}"/>
          </ac:grpSpMkLst>
        </pc:grpChg>
        <pc:grpChg chg="mod">
          <ac:chgData name="Lim Kelvin" userId="624f6ae12bb7b72b" providerId="LiveId" clId="{B272414D-B18A-4D81-997D-E20EBAE48599}" dt="2024-12-22T12:38:21.929" v="6973" actId="165"/>
          <ac:grpSpMkLst>
            <pc:docMk/>
            <pc:sldMk cId="542882809" sldId="356"/>
            <ac:grpSpMk id="153" creationId="{B66D9531-BC83-4F48-A941-810245212088}"/>
          </ac:grpSpMkLst>
        </pc:grpChg>
        <pc:grpChg chg="mod">
          <ac:chgData name="Lim Kelvin" userId="624f6ae12bb7b72b" providerId="LiveId" clId="{B272414D-B18A-4D81-997D-E20EBAE48599}" dt="2024-12-22T12:38:21.929" v="6973" actId="165"/>
          <ac:grpSpMkLst>
            <pc:docMk/>
            <pc:sldMk cId="542882809" sldId="356"/>
            <ac:grpSpMk id="154" creationId="{3EE01934-DF18-49FE-8B8F-C003A224EADD}"/>
          </ac:grpSpMkLst>
        </pc:grpChg>
        <pc:grpChg chg="mod">
          <ac:chgData name="Lim Kelvin" userId="624f6ae12bb7b72b" providerId="LiveId" clId="{B272414D-B18A-4D81-997D-E20EBAE48599}" dt="2024-12-22T12:38:21.929" v="6973" actId="165"/>
          <ac:grpSpMkLst>
            <pc:docMk/>
            <pc:sldMk cId="542882809" sldId="356"/>
            <ac:grpSpMk id="155" creationId="{F7FAB0EF-6E3E-4C84-A05B-DFAD374398B2}"/>
          </ac:grpSpMkLst>
        </pc:grpChg>
        <pc:grpChg chg="mod">
          <ac:chgData name="Lim Kelvin" userId="624f6ae12bb7b72b" providerId="LiveId" clId="{B272414D-B18A-4D81-997D-E20EBAE48599}" dt="2024-12-22T12:38:21.929" v="6973" actId="165"/>
          <ac:grpSpMkLst>
            <pc:docMk/>
            <pc:sldMk cId="542882809" sldId="356"/>
            <ac:grpSpMk id="156" creationId="{8BC0F682-FDBB-48DA-A390-6E8708B1BE8C}"/>
          </ac:grpSpMkLst>
        </pc:grpChg>
        <pc:grpChg chg="mod">
          <ac:chgData name="Lim Kelvin" userId="624f6ae12bb7b72b" providerId="LiveId" clId="{B272414D-B18A-4D81-997D-E20EBAE48599}" dt="2024-12-22T12:38:21.929" v="6973" actId="165"/>
          <ac:grpSpMkLst>
            <pc:docMk/>
            <pc:sldMk cId="542882809" sldId="356"/>
            <ac:grpSpMk id="157" creationId="{D52662BC-5576-45AD-8631-E4651A68237B}"/>
          </ac:grpSpMkLst>
        </pc:grpChg>
        <pc:grpChg chg="mod">
          <ac:chgData name="Lim Kelvin" userId="624f6ae12bb7b72b" providerId="LiveId" clId="{B272414D-B18A-4D81-997D-E20EBAE48599}" dt="2024-12-22T12:38:21.929" v="6973" actId="165"/>
          <ac:grpSpMkLst>
            <pc:docMk/>
            <pc:sldMk cId="542882809" sldId="356"/>
            <ac:grpSpMk id="158" creationId="{FB81A210-33CE-4BCC-8007-BC4526687203}"/>
          </ac:grpSpMkLst>
        </pc:grpChg>
        <pc:grpChg chg="mod">
          <ac:chgData name="Lim Kelvin" userId="624f6ae12bb7b72b" providerId="LiveId" clId="{B272414D-B18A-4D81-997D-E20EBAE48599}" dt="2024-12-22T12:38:21.929" v="6973" actId="165"/>
          <ac:grpSpMkLst>
            <pc:docMk/>
            <pc:sldMk cId="542882809" sldId="356"/>
            <ac:grpSpMk id="159" creationId="{DA808AB2-BEBF-44D8-B24C-E24492D89290}"/>
          </ac:grpSpMkLst>
        </pc:grpChg>
        <pc:grpChg chg="mod">
          <ac:chgData name="Lim Kelvin" userId="624f6ae12bb7b72b" providerId="LiveId" clId="{B272414D-B18A-4D81-997D-E20EBAE48599}" dt="2024-12-22T12:38:21.929" v="6973" actId="165"/>
          <ac:grpSpMkLst>
            <pc:docMk/>
            <pc:sldMk cId="542882809" sldId="356"/>
            <ac:grpSpMk id="160" creationId="{44D32F08-3737-42B0-BE64-6D8F0840CE3E}"/>
          </ac:grpSpMkLst>
        </pc:grpChg>
        <pc:grpChg chg="mod">
          <ac:chgData name="Lim Kelvin" userId="624f6ae12bb7b72b" providerId="LiveId" clId="{B272414D-B18A-4D81-997D-E20EBAE48599}" dt="2024-12-22T12:38:21.929" v="6973" actId="165"/>
          <ac:grpSpMkLst>
            <pc:docMk/>
            <pc:sldMk cId="542882809" sldId="356"/>
            <ac:grpSpMk id="161" creationId="{BCD8FC28-928E-4B97-BE49-0951DFBA5CA1}"/>
          </ac:grpSpMkLst>
        </pc:grpChg>
        <pc:grpChg chg="mod">
          <ac:chgData name="Lim Kelvin" userId="624f6ae12bb7b72b" providerId="LiveId" clId="{B272414D-B18A-4D81-997D-E20EBAE48599}" dt="2024-12-22T12:38:21.929" v="6973" actId="165"/>
          <ac:grpSpMkLst>
            <pc:docMk/>
            <pc:sldMk cId="542882809" sldId="356"/>
            <ac:grpSpMk id="162" creationId="{33E22FC2-0ABB-4C7C-8D15-AC033D9D4C29}"/>
          </ac:grpSpMkLst>
        </pc:grpChg>
        <pc:grpChg chg="mod">
          <ac:chgData name="Lim Kelvin" userId="624f6ae12bb7b72b" providerId="LiveId" clId="{B272414D-B18A-4D81-997D-E20EBAE48599}" dt="2024-12-22T12:38:21.929" v="6973" actId="165"/>
          <ac:grpSpMkLst>
            <pc:docMk/>
            <pc:sldMk cId="542882809" sldId="356"/>
            <ac:grpSpMk id="163" creationId="{18D505DF-7C44-46F5-B5E3-119AD7110B1C}"/>
          </ac:grpSpMkLst>
        </pc:grpChg>
        <pc:grpChg chg="mod">
          <ac:chgData name="Lim Kelvin" userId="624f6ae12bb7b72b" providerId="LiveId" clId="{B272414D-B18A-4D81-997D-E20EBAE48599}" dt="2024-12-22T12:38:21.929" v="6973" actId="165"/>
          <ac:grpSpMkLst>
            <pc:docMk/>
            <pc:sldMk cId="542882809" sldId="356"/>
            <ac:grpSpMk id="165" creationId="{52FE19DE-69E6-4C7E-B42D-FFFFD89771ED}"/>
          </ac:grpSpMkLst>
        </pc:grpChg>
        <pc:grpChg chg="mod">
          <ac:chgData name="Lim Kelvin" userId="624f6ae12bb7b72b" providerId="LiveId" clId="{B272414D-B18A-4D81-997D-E20EBAE48599}" dt="2024-12-22T12:38:21.929" v="6973" actId="165"/>
          <ac:grpSpMkLst>
            <pc:docMk/>
            <pc:sldMk cId="542882809" sldId="356"/>
            <ac:grpSpMk id="169" creationId="{32207418-6B69-453A-8B21-072C8D6BFB7F}"/>
          </ac:grpSpMkLst>
        </pc:grpChg>
        <pc:grpChg chg="mod">
          <ac:chgData name="Lim Kelvin" userId="624f6ae12bb7b72b" providerId="LiveId" clId="{B272414D-B18A-4D81-997D-E20EBAE48599}" dt="2024-12-22T12:38:21.929" v="6973" actId="165"/>
          <ac:grpSpMkLst>
            <pc:docMk/>
            <pc:sldMk cId="542882809" sldId="356"/>
            <ac:grpSpMk id="173" creationId="{A376CF0C-F7FB-4EE5-A609-3CA88F43B94D}"/>
          </ac:grpSpMkLst>
        </pc:grpChg>
        <pc:grpChg chg="mod">
          <ac:chgData name="Lim Kelvin" userId="624f6ae12bb7b72b" providerId="LiveId" clId="{B272414D-B18A-4D81-997D-E20EBAE48599}" dt="2024-12-22T12:38:21.929" v="6973" actId="165"/>
          <ac:grpSpMkLst>
            <pc:docMk/>
            <pc:sldMk cId="542882809" sldId="356"/>
            <ac:grpSpMk id="177" creationId="{2392E1DD-0AA0-4E70-B4E7-7C3AA1CFE8CF}"/>
          </ac:grpSpMkLst>
        </pc:grpChg>
        <pc:grpChg chg="mod">
          <ac:chgData name="Lim Kelvin" userId="624f6ae12bb7b72b" providerId="LiveId" clId="{B272414D-B18A-4D81-997D-E20EBAE48599}" dt="2024-12-22T12:38:21.929" v="6973" actId="165"/>
          <ac:grpSpMkLst>
            <pc:docMk/>
            <pc:sldMk cId="542882809" sldId="356"/>
            <ac:grpSpMk id="181" creationId="{F103FA1A-AC41-46AA-BD55-5860C59B0069}"/>
          </ac:grpSpMkLst>
        </pc:grpChg>
        <pc:grpChg chg="mod">
          <ac:chgData name="Lim Kelvin" userId="624f6ae12bb7b72b" providerId="LiveId" clId="{B272414D-B18A-4D81-997D-E20EBAE48599}" dt="2024-12-22T12:38:21.929" v="6973" actId="165"/>
          <ac:grpSpMkLst>
            <pc:docMk/>
            <pc:sldMk cId="542882809" sldId="356"/>
            <ac:grpSpMk id="185" creationId="{25DECF9D-E1D0-43EB-87FA-87D6FE0A7672}"/>
          </ac:grpSpMkLst>
        </pc:grpChg>
        <pc:grpChg chg="mod">
          <ac:chgData name="Lim Kelvin" userId="624f6ae12bb7b72b" providerId="LiveId" clId="{B272414D-B18A-4D81-997D-E20EBAE48599}" dt="2024-12-22T12:38:21.929" v="6973" actId="165"/>
          <ac:grpSpMkLst>
            <pc:docMk/>
            <pc:sldMk cId="542882809" sldId="356"/>
            <ac:grpSpMk id="189" creationId="{012427F7-5956-4EC6-B3B1-5BF8A2476306}"/>
          </ac:grpSpMkLst>
        </pc:grpChg>
        <pc:grpChg chg="mod">
          <ac:chgData name="Lim Kelvin" userId="624f6ae12bb7b72b" providerId="LiveId" clId="{B272414D-B18A-4D81-997D-E20EBAE48599}" dt="2024-12-22T12:38:21.929" v="6973" actId="165"/>
          <ac:grpSpMkLst>
            <pc:docMk/>
            <pc:sldMk cId="542882809" sldId="356"/>
            <ac:grpSpMk id="193" creationId="{7B5C1B23-E257-44A4-BB61-D8604BC0F811}"/>
          </ac:grpSpMkLst>
        </pc:grpChg>
        <pc:grpChg chg="mod">
          <ac:chgData name="Lim Kelvin" userId="624f6ae12bb7b72b" providerId="LiveId" clId="{B272414D-B18A-4D81-997D-E20EBAE48599}" dt="2024-12-22T12:38:21.929" v="6973" actId="165"/>
          <ac:grpSpMkLst>
            <pc:docMk/>
            <pc:sldMk cId="542882809" sldId="356"/>
            <ac:grpSpMk id="197" creationId="{A95A9BDB-0A2C-49D5-A9E7-9C33793720AE}"/>
          </ac:grpSpMkLst>
        </pc:grpChg>
        <pc:grpChg chg="mod">
          <ac:chgData name="Lim Kelvin" userId="624f6ae12bb7b72b" providerId="LiveId" clId="{B272414D-B18A-4D81-997D-E20EBAE48599}" dt="2024-12-22T12:38:21.929" v="6973" actId="165"/>
          <ac:grpSpMkLst>
            <pc:docMk/>
            <pc:sldMk cId="542882809" sldId="356"/>
            <ac:grpSpMk id="201" creationId="{8B724A64-8D6C-4DC1-AA3F-B25C1DB242D4}"/>
          </ac:grpSpMkLst>
        </pc:grpChg>
        <pc:grpChg chg="mod">
          <ac:chgData name="Lim Kelvin" userId="624f6ae12bb7b72b" providerId="LiveId" clId="{B272414D-B18A-4D81-997D-E20EBAE48599}" dt="2024-12-22T12:38:21.929" v="6973" actId="165"/>
          <ac:grpSpMkLst>
            <pc:docMk/>
            <pc:sldMk cId="542882809" sldId="356"/>
            <ac:grpSpMk id="205" creationId="{D009C785-03BC-4BCC-8D8E-C2A8F3225A4A}"/>
          </ac:grpSpMkLst>
        </pc:grpChg>
        <pc:grpChg chg="mod">
          <ac:chgData name="Lim Kelvin" userId="624f6ae12bb7b72b" providerId="LiveId" clId="{B272414D-B18A-4D81-997D-E20EBAE48599}" dt="2024-12-22T12:38:21.929" v="6973" actId="165"/>
          <ac:grpSpMkLst>
            <pc:docMk/>
            <pc:sldMk cId="542882809" sldId="356"/>
            <ac:grpSpMk id="209" creationId="{0CFD7FAC-E54F-47E3-8D95-ABC5DA7212FE}"/>
          </ac:grpSpMkLst>
        </pc:grpChg>
        <pc:grpChg chg="mod">
          <ac:chgData name="Lim Kelvin" userId="624f6ae12bb7b72b" providerId="LiveId" clId="{B272414D-B18A-4D81-997D-E20EBAE48599}" dt="2024-12-22T12:38:21.929" v="6973" actId="165"/>
          <ac:grpSpMkLst>
            <pc:docMk/>
            <pc:sldMk cId="542882809" sldId="356"/>
            <ac:grpSpMk id="213" creationId="{876FF9F1-1CA2-4E35-913B-4C8064600BBC}"/>
          </ac:grpSpMkLst>
        </pc:grpChg>
        <pc:grpChg chg="mod">
          <ac:chgData name="Lim Kelvin" userId="624f6ae12bb7b72b" providerId="LiveId" clId="{B272414D-B18A-4D81-997D-E20EBAE48599}" dt="2024-12-22T12:38:21.929" v="6973" actId="165"/>
          <ac:grpSpMkLst>
            <pc:docMk/>
            <pc:sldMk cId="542882809" sldId="356"/>
            <ac:grpSpMk id="217" creationId="{533D49DB-607C-4A43-8A3D-1586BB59E134}"/>
          </ac:grpSpMkLst>
        </pc:grpChg>
        <pc:grpChg chg="add del mod">
          <ac:chgData name="Lim Kelvin" userId="624f6ae12bb7b72b" providerId="LiveId" clId="{B272414D-B18A-4D81-997D-E20EBAE48599}" dt="2024-12-22T12:38:21.929" v="6973" actId="165"/>
          <ac:grpSpMkLst>
            <pc:docMk/>
            <pc:sldMk cId="542882809" sldId="356"/>
            <ac:grpSpMk id="221" creationId="{1C9DED92-B78C-4C26-88F1-BA889325F850}"/>
          </ac:grpSpMkLst>
        </pc:grpChg>
        <pc:grpChg chg="mod">
          <ac:chgData name="Lim Kelvin" userId="624f6ae12bb7b72b" providerId="LiveId" clId="{B272414D-B18A-4D81-997D-E20EBAE48599}" dt="2024-12-22T12:38:21.929" v="6973" actId="165"/>
          <ac:grpSpMkLst>
            <pc:docMk/>
            <pc:sldMk cId="542882809" sldId="356"/>
            <ac:grpSpMk id="225" creationId="{361F4546-2985-417C-8825-5DDB4F063EB2}"/>
          </ac:grpSpMkLst>
        </pc:grpChg>
        <pc:grpChg chg="mod">
          <ac:chgData name="Lim Kelvin" userId="624f6ae12bb7b72b" providerId="LiveId" clId="{B272414D-B18A-4D81-997D-E20EBAE48599}" dt="2024-12-22T12:38:21.929" v="6973" actId="165"/>
          <ac:grpSpMkLst>
            <pc:docMk/>
            <pc:sldMk cId="542882809" sldId="356"/>
            <ac:grpSpMk id="229" creationId="{B5FF22D1-2DF3-42E6-8F9D-7A979504923C}"/>
          </ac:grpSpMkLst>
        </pc:grpChg>
        <pc:grpChg chg="mod">
          <ac:chgData name="Lim Kelvin" userId="624f6ae12bb7b72b" providerId="LiveId" clId="{B272414D-B18A-4D81-997D-E20EBAE48599}" dt="2024-12-22T12:38:21.929" v="6973" actId="165"/>
          <ac:grpSpMkLst>
            <pc:docMk/>
            <pc:sldMk cId="542882809" sldId="356"/>
            <ac:grpSpMk id="233" creationId="{3DA426AE-8DF7-4AA6-9FFE-92C5EB69327F}"/>
          </ac:grpSpMkLst>
        </pc:grpChg>
        <pc:grpChg chg="mod topLvl">
          <ac:chgData name="Lim Kelvin" userId="624f6ae12bb7b72b" providerId="LiveId" clId="{B272414D-B18A-4D81-997D-E20EBAE48599}" dt="2024-12-22T12:38:21.929" v="6973" actId="165"/>
          <ac:grpSpMkLst>
            <pc:docMk/>
            <pc:sldMk cId="542882809" sldId="356"/>
            <ac:grpSpMk id="327" creationId="{0719478A-9A9A-4637-A06C-9F9F3DA9AC8E}"/>
          </ac:grpSpMkLst>
        </pc:grpChg>
        <pc:grpChg chg="mod">
          <ac:chgData name="Lim Kelvin" userId="624f6ae12bb7b72b" providerId="LiveId" clId="{B272414D-B18A-4D81-997D-E20EBAE48599}" dt="2024-12-22T12:38:21.929" v="6973" actId="165"/>
          <ac:grpSpMkLst>
            <pc:docMk/>
            <pc:sldMk cId="542882809" sldId="356"/>
            <ac:grpSpMk id="333" creationId="{2EC82998-453B-4299-A450-6F89772B20E4}"/>
          </ac:grpSpMkLst>
        </pc:grpChg>
        <pc:grpChg chg="mod">
          <ac:chgData name="Lim Kelvin" userId="624f6ae12bb7b72b" providerId="LiveId" clId="{B272414D-B18A-4D81-997D-E20EBAE48599}" dt="2024-12-22T12:38:21.929" v="6973" actId="165"/>
          <ac:grpSpMkLst>
            <pc:docMk/>
            <pc:sldMk cId="542882809" sldId="356"/>
            <ac:grpSpMk id="334" creationId="{58F739D5-E25A-4A15-BA0C-4679ABF5B6F5}"/>
          </ac:grpSpMkLst>
        </pc:grpChg>
        <pc:grpChg chg="mod">
          <ac:chgData name="Lim Kelvin" userId="624f6ae12bb7b72b" providerId="LiveId" clId="{B272414D-B18A-4D81-997D-E20EBAE48599}" dt="2024-12-22T12:38:21.929" v="6973" actId="165"/>
          <ac:grpSpMkLst>
            <pc:docMk/>
            <pc:sldMk cId="542882809" sldId="356"/>
            <ac:grpSpMk id="335" creationId="{B4F7725A-C1EC-4B16-8340-23194C76DCCC}"/>
          </ac:grpSpMkLst>
        </pc:grpChg>
        <pc:grpChg chg="mod">
          <ac:chgData name="Lim Kelvin" userId="624f6ae12bb7b72b" providerId="LiveId" clId="{B272414D-B18A-4D81-997D-E20EBAE48599}" dt="2024-12-22T12:38:21.929" v="6973" actId="165"/>
          <ac:grpSpMkLst>
            <pc:docMk/>
            <pc:sldMk cId="542882809" sldId="356"/>
            <ac:grpSpMk id="336" creationId="{4F5E9830-B352-4F94-93B1-F3D11AB12AF4}"/>
          </ac:grpSpMkLst>
        </pc:grpChg>
        <pc:grpChg chg="mod">
          <ac:chgData name="Lim Kelvin" userId="624f6ae12bb7b72b" providerId="LiveId" clId="{B272414D-B18A-4D81-997D-E20EBAE48599}" dt="2024-12-22T12:38:21.929" v="6973" actId="165"/>
          <ac:grpSpMkLst>
            <pc:docMk/>
            <pc:sldMk cId="542882809" sldId="356"/>
            <ac:grpSpMk id="337" creationId="{E6AC6B89-6001-4A97-B9E0-A7E2C22D3400}"/>
          </ac:grpSpMkLst>
        </pc:grpChg>
        <pc:grpChg chg="mod">
          <ac:chgData name="Lim Kelvin" userId="624f6ae12bb7b72b" providerId="LiveId" clId="{B272414D-B18A-4D81-997D-E20EBAE48599}" dt="2024-12-22T12:38:21.929" v="6973" actId="165"/>
          <ac:grpSpMkLst>
            <pc:docMk/>
            <pc:sldMk cId="542882809" sldId="356"/>
            <ac:grpSpMk id="338" creationId="{1308BECC-0F7D-43B0-8439-F312A8928917}"/>
          </ac:grpSpMkLst>
        </pc:grpChg>
        <pc:grpChg chg="mod">
          <ac:chgData name="Lim Kelvin" userId="624f6ae12bb7b72b" providerId="LiveId" clId="{B272414D-B18A-4D81-997D-E20EBAE48599}" dt="2024-12-22T12:38:21.929" v="6973" actId="165"/>
          <ac:grpSpMkLst>
            <pc:docMk/>
            <pc:sldMk cId="542882809" sldId="356"/>
            <ac:grpSpMk id="339" creationId="{CF6D7AAC-D3E7-4184-9EB1-27982A02BC2C}"/>
          </ac:grpSpMkLst>
        </pc:grpChg>
        <pc:grpChg chg="mod">
          <ac:chgData name="Lim Kelvin" userId="624f6ae12bb7b72b" providerId="LiveId" clId="{B272414D-B18A-4D81-997D-E20EBAE48599}" dt="2024-12-22T12:38:21.929" v="6973" actId="165"/>
          <ac:grpSpMkLst>
            <pc:docMk/>
            <pc:sldMk cId="542882809" sldId="356"/>
            <ac:grpSpMk id="340" creationId="{069EB611-0E55-4655-A07D-30E6536897CB}"/>
          </ac:grpSpMkLst>
        </pc:grpChg>
        <pc:grpChg chg="mod">
          <ac:chgData name="Lim Kelvin" userId="624f6ae12bb7b72b" providerId="LiveId" clId="{B272414D-B18A-4D81-997D-E20EBAE48599}" dt="2024-12-22T12:38:21.929" v="6973" actId="165"/>
          <ac:grpSpMkLst>
            <pc:docMk/>
            <pc:sldMk cId="542882809" sldId="356"/>
            <ac:grpSpMk id="341" creationId="{5DA51EEF-BC10-4815-B832-D79DE064FBEC}"/>
          </ac:grpSpMkLst>
        </pc:grpChg>
        <pc:grpChg chg="mod">
          <ac:chgData name="Lim Kelvin" userId="624f6ae12bb7b72b" providerId="LiveId" clId="{B272414D-B18A-4D81-997D-E20EBAE48599}" dt="2024-12-22T12:38:21.929" v="6973" actId="165"/>
          <ac:grpSpMkLst>
            <pc:docMk/>
            <pc:sldMk cId="542882809" sldId="356"/>
            <ac:grpSpMk id="342" creationId="{184B88B3-0BEB-4BEF-AF79-02E94F36FE9C}"/>
          </ac:grpSpMkLst>
        </pc:grpChg>
        <pc:grpChg chg="mod">
          <ac:chgData name="Lim Kelvin" userId="624f6ae12bb7b72b" providerId="LiveId" clId="{B272414D-B18A-4D81-997D-E20EBAE48599}" dt="2024-12-22T12:38:21.929" v="6973" actId="165"/>
          <ac:grpSpMkLst>
            <pc:docMk/>
            <pc:sldMk cId="542882809" sldId="356"/>
            <ac:grpSpMk id="344" creationId="{F39111C2-BE7C-42F9-A608-04E2740856A1}"/>
          </ac:grpSpMkLst>
        </pc:grpChg>
        <pc:grpChg chg="mod">
          <ac:chgData name="Lim Kelvin" userId="624f6ae12bb7b72b" providerId="LiveId" clId="{B272414D-B18A-4D81-997D-E20EBAE48599}" dt="2024-12-22T12:38:21.929" v="6973" actId="165"/>
          <ac:grpSpMkLst>
            <pc:docMk/>
            <pc:sldMk cId="542882809" sldId="356"/>
            <ac:grpSpMk id="345" creationId="{A5FF4E91-9650-430E-8884-DA6639639C3E}"/>
          </ac:grpSpMkLst>
        </pc:grpChg>
        <pc:grpChg chg="mod">
          <ac:chgData name="Lim Kelvin" userId="624f6ae12bb7b72b" providerId="LiveId" clId="{B272414D-B18A-4D81-997D-E20EBAE48599}" dt="2024-12-22T12:38:21.929" v="6973" actId="165"/>
          <ac:grpSpMkLst>
            <pc:docMk/>
            <pc:sldMk cId="542882809" sldId="356"/>
            <ac:grpSpMk id="346" creationId="{BE17590E-0C82-40CA-BD62-F3F20C293D9D}"/>
          </ac:grpSpMkLst>
        </pc:grpChg>
        <pc:grpChg chg="mod">
          <ac:chgData name="Lim Kelvin" userId="624f6ae12bb7b72b" providerId="LiveId" clId="{B272414D-B18A-4D81-997D-E20EBAE48599}" dt="2024-12-22T12:38:21.929" v="6973" actId="165"/>
          <ac:grpSpMkLst>
            <pc:docMk/>
            <pc:sldMk cId="542882809" sldId="356"/>
            <ac:grpSpMk id="347" creationId="{FFD13677-C93B-4861-8258-14AA6A908DEA}"/>
          </ac:grpSpMkLst>
        </pc:grpChg>
        <pc:grpChg chg="mod">
          <ac:chgData name="Lim Kelvin" userId="624f6ae12bb7b72b" providerId="LiveId" clId="{B272414D-B18A-4D81-997D-E20EBAE48599}" dt="2024-12-22T12:38:21.929" v="6973" actId="165"/>
          <ac:grpSpMkLst>
            <pc:docMk/>
            <pc:sldMk cId="542882809" sldId="356"/>
            <ac:grpSpMk id="349" creationId="{CE803BFE-46F1-4A3A-8AE0-6580AA992DF7}"/>
          </ac:grpSpMkLst>
        </pc:grpChg>
        <pc:grpChg chg="mod">
          <ac:chgData name="Lim Kelvin" userId="624f6ae12bb7b72b" providerId="LiveId" clId="{B272414D-B18A-4D81-997D-E20EBAE48599}" dt="2024-12-22T12:38:21.929" v="6973" actId="165"/>
          <ac:grpSpMkLst>
            <pc:docMk/>
            <pc:sldMk cId="542882809" sldId="356"/>
            <ac:grpSpMk id="350" creationId="{D1963B27-C4FE-42CF-92FE-8A7106680F4E}"/>
          </ac:grpSpMkLst>
        </pc:grpChg>
        <pc:grpChg chg="mod">
          <ac:chgData name="Lim Kelvin" userId="624f6ae12bb7b72b" providerId="LiveId" clId="{B272414D-B18A-4D81-997D-E20EBAE48599}" dt="2024-12-22T12:38:21.929" v="6973" actId="165"/>
          <ac:grpSpMkLst>
            <pc:docMk/>
            <pc:sldMk cId="542882809" sldId="356"/>
            <ac:grpSpMk id="351" creationId="{E3928A95-96DC-44D9-88ED-62AC317F9201}"/>
          </ac:grpSpMkLst>
        </pc:grpChg>
        <pc:grpChg chg="mod">
          <ac:chgData name="Lim Kelvin" userId="624f6ae12bb7b72b" providerId="LiveId" clId="{B272414D-B18A-4D81-997D-E20EBAE48599}" dt="2024-12-22T12:38:21.929" v="6973" actId="165"/>
          <ac:grpSpMkLst>
            <pc:docMk/>
            <pc:sldMk cId="542882809" sldId="356"/>
            <ac:grpSpMk id="353" creationId="{896D9AE0-D5F1-412A-BEA6-FC1EC514A5D8}"/>
          </ac:grpSpMkLst>
        </pc:grpChg>
        <pc:grpChg chg="mod">
          <ac:chgData name="Lim Kelvin" userId="624f6ae12bb7b72b" providerId="LiveId" clId="{B272414D-B18A-4D81-997D-E20EBAE48599}" dt="2024-12-22T12:38:21.929" v="6973" actId="165"/>
          <ac:grpSpMkLst>
            <pc:docMk/>
            <pc:sldMk cId="542882809" sldId="356"/>
            <ac:grpSpMk id="354" creationId="{12C2BAD6-6F34-4554-8993-25FDD366D0BA}"/>
          </ac:grpSpMkLst>
        </pc:grpChg>
        <pc:grpChg chg="mod">
          <ac:chgData name="Lim Kelvin" userId="624f6ae12bb7b72b" providerId="LiveId" clId="{B272414D-B18A-4D81-997D-E20EBAE48599}" dt="2024-12-22T12:38:21.929" v="6973" actId="165"/>
          <ac:grpSpMkLst>
            <pc:docMk/>
            <pc:sldMk cId="542882809" sldId="356"/>
            <ac:grpSpMk id="355" creationId="{64A53466-5075-476B-8AA3-79851A0422F2}"/>
          </ac:grpSpMkLst>
        </pc:grpChg>
        <pc:grpChg chg="mod">
          <ac:chgData name="Lim Kelvin" userId="624f6ae12bb7b72b" providerId="LiveId" clId="{B272414D-B18A-4D81-997D-E20EBAE48599}" dt="2024-12-22T12:38:21.929" v="6973" actId="165"/>
          <ac:grpSpMkLst>
            <pc:docMk/>
            <pc:sldMk cId="542882809" sldId="356"/>
            <ac:grpSpMk id="356" creationId="{A60FA71E-48BB-49CF-9736-CA8A758E3850}"/>
          </ac:grpSpMkLst>
        </pc:grpChg>
        <pc:grpChg chg="mod">
          <ac:chgData name="Lim Kelvin" userId="624f6ae12bb7b72b" providerId="LiveId" clId="{B272414D-B18A-4D81-997D-E20EBAE48599}" dt="2024-12-22T12:38:21.929" v="6973" actId="165"/>
          <ac:grpSpMkLst>
            <pc:docMk/>
            <pc:sldMk cId="542882809" sldId="356"/>
            <ac:grpSpMk id="357" creationId="{3641C85D-6638-461B-90D6-003011EB939B}"/>
          </ac:grpSpMkLst>
        </pc:grpChg>
        <pc:grpChg chg="mod">
          <ac:chgData name="Lim Kelvin" userId="624f6ae12bb7b72b" providerId="LiveId" clId="{B272414D-B18A-4D81-997D-E20EBAE48599}" dt="2024-12-22T12:38:21.929" v="6973" actId="165"/>
          <ac:grpSpMkLst>
            <pc:docMk/>
            <pc:sldMk cId="542882809" sldId="356"/>
            <ac:grpSpMk id="358" creationId="{9293E866-A312-41AA-A709-6B3DB8CA4BC1}"/>
          </ac:grpSpMkLst>
        </pc:grpChg>
        <pc:grpChg chg="mod">
          <ac:chgData name="Lim Kelvin" userId="624f6ae12bb7b72b" providerId="LiveId" clId="{B272414D-B18A-4D81-997D-E20EBAE48599}" dt="2024-12-22T12:38:21.929" v="6973" actId="165"/>
          <ac:grpSpMkLst>
            <pc:docMk/>
            <pc:sldMk cId="542882809" sldId="356"/>
            <ac:grpSpMk id="359" creationId="{C047EB9B-97E9-4361-A529-6E96AE257CD1}"/>
          </ac:grpSpMkLst>
        </pc:grpChg>
        <pc:grpChg chg="mod">
          <ac:chgData name="Lim Kelvin" userId="624f6ae12bb7b72b" providerId="LiveId" clId="{B272414D-B18A-4D81-997D-E20EBAE48599}" dt="2024-12-22T12:38:21.929" v="6973" actId="165"/>
          <ac:grpSpMkLst>
            <pc:docMk/>
            <pc:sldMk cId="542882809" sldId="356"/>
            <ac:grpSpMk id="361" creationId="{54827CAB-4A3C-4655-BF7D-F7B4C98A53F0}"/>
          </ac:grpSpMkLst>
        </pc:grpChg>
        <pc:grpChg chg="mod">
          <ac:chgData name="Lim Kelvin" userId="624f6ae12bb7b72b" providerId="LiveId" clId="{B272414D-B18A-4D81-997D-E20EBAE48599}" dt="2024-12-22T12:38:21.929" v="6973" actId="165"/>
          <ac:grpSpMkLst>
            <pc:docMk/>
            <pc:sldMk cId="542882809" sldId="356"/>
            <ac:grpSpMk id="365" creationId="{E0E00B52-4E2F-474D-9A09-AF6DE34C039F}"/>
          </ac:grpSpMkLst>
        </pc:grpChg>
        <pc:grpChg chg="mod">
          <ac:chgData name="Lim Kelvin" userId="624f6ae12bb7b72b" providerId="LiveId" clId="{B272414D-B18A-4D81-997D-E20EBAE48599}" dt="2024-12-22T12:38:21.929" v="6973" actId="165"/>
          <ac:grpSpMkLst>
            <pc:docMk/>
            <pc:sldMk cId="542882809" sldId="356"/>
            <ac:grpSpMk id="369" creationId="{26BF7BDE-D8C0-488E-BDEA-F0C6037E1D24}"/>
          </ac:grpSpMkLst>
        </pc:grpChg>
        <pc:grpChg chg="mod">
          <ac:chgData name="Lim Kelvin" userId="624f6ae12bb7b72b" providerId="LiveId" clId="{B272414D-B18A-4D81-997D-E20EBAE48599}" dt="2024-12-22T12:38:21.929" v="6973" actId="165"/>
          <ac:grpSpMkLst>
            <pc:docMk/>
            <pc:sldMk cId="542882809" sldId="356"/>
            <ac:grpSpMk id="373" creationId="{BB2142CC-BFF8-4850-AEEC-B4B2540997B8}"/>
          </ac:grpSpMkLst>
        </pc:grpChg>
        <pc:grpChg chg="mod">
          <ac:chgData name="Lim Kelvin" userId="624f6ae12bb7b72b" providerId="LiveId" clId="{B272414D-B18A-4D81-997D-E20EBAE48599}" dt="2024-12-22T12:38:21.929" v="6973" actId="165"/>
          <ac:grpSpMkLst>
            <pc:docMk/>
            <pc:sldMk cId="542882809" sldId="356"/>
            <ac:grpSpMk id="377" creationId="{8AE6E787-26AD-40D3-A218-DFE08109FA1C}"/>
          </ac:grpSpMkLst>
        </pc:grpChg>
        <pc:grpChg chg="mod">
          <ac:chgData name="Lim Kelvin" userId="624f6ae12bb7b72b" providerId="LiveId" clId="{B272414D-B18A-4D81-997D-E20EBAE48599}" dt="2024-12-22T12:38:21.929" v="6973" actId="165"/>
          <ac:grpSpMkLst>
            <pc:docMk/>
            <pc:sldMk cId="542882809" sldId="356"/>
            <ac:grpSpMk id="381" creationId="{27E18405-6AF8-4969-AAF9-62CB2741CB98}"/>
          </ac:grpSpMkLst>
        </pc:grpChg>
        <pc:grpChg chg="mod">
          <ac:chgData name="Lim Kelvin" userId="624f6ae12bb7b72b" providerId="LiveId" clId="{B272414D-B18A-4D81-997D-E20EBAE48599}" dt="2024-12-22T12:38:21.929" v="6973" actId="165"/>
          <ac:grpSpMkLst>
            <pc:docMk/>
            <pc:sldMk cId="542882809" sldId="356"/>
            <ac:grpSpMk id="385" creationId="{78F6296D-CC50-4196-956F-46EB1B59854E}"/>
          </ac:grpSpMkLst>
        </pc:grpChg>
        <pc:grpChg chg="mod">
          <ac:chgData name="Lim Kelvin" userId="624f6ae12bb7b72b" providerId="LiveId" clId="{B272414D-B18A-4D81-997D-E20EBAE48599}" dt="2024-12-22T12:38:21.929" v="6973" actId="165"/>
          <ac:grpSpMkLst>
            <pc:docMk/>
            <pc:sldMk cId="542882809" sldId="356"/>
            <ac:grpSpMk id="389" creationId="{688DA27C-F293-498C-8F24-671C95BE14B2}"/>
          </ac:grpSpMkLst>
        </pc:grpChg>
        <pc:grpChg chg="mod">
          <ac:chgData name="Lim Kelvin" userId="624f6ae12bb7b72b" providerId="LiveId" clId="{B272414D-B18A-4D81-997D-E20EBAE48599}" dt="2024-12-22T12:38:21.929" v="6973" actId="165"/>
          <ac:grpSpMkLst>
            <pc:docMk/>
            <pc:sldMk cId="542882809" sldId="356"/>
            <ac:grpSpMk id="393" creationId="{BF581CA5-A4A9-410E-8591-9360102C3659}"/>
          </ac:grpSpMkLst>
        </pc:grpChg>
        <pc:grpChg chg="mod">
          <ac:chgData name="Lim Kelvin" userId="624f6ae12bb7b72b" providerId="LiveId" clId="{B272414D-B18A-4D81-997D-E20EBAE48599}" dt="2024-12-22T12:38:21.929" v="6973" actId="165"/>
          <ac:grpSpMkLst>
            <pc:docMk/>
            <pc:sldMk cId="542882809" sldId="356"/>
            <ac:grpSpMk id="397" creationId="{51680D71-3FF6-4B91-B550-89BC8DA55391}"/>
          </ac:grpSpMkLst>
        </pc:grpChg>
        <pc:grpChg chg="mod">
          <ac:chgData name="Lim Kelvin" userId="624f6ae12bb7b72b" providerId="LiveId" clId="{B272414D-B18A-4D81-997D-E20EBAE48599}" dt="2024-12-22T12:38:21.929" v="6973" actId="165"/>
          <ac:grpSpMkLst>
            <pc:docMk/>
            <pc:sldMk cId="542882809" sldId="356"/>
            <ac:grpSpMk id="401" creationId="{81AFA2B5-800A-4DEC-9FA4-4BD50041CF74}"/>
          </ac:grpSpMkLst>
        </pc:grpChg>
        <pc:grpChg chg="mod">
          <ac:chgData name="Lim Kelvin" userId="624f6ae12bb7b72b" providerId="LiveId" clId="{B272414D-B18A-4D81-997D-E20EBAE48599}" dt="2024-12-22T12:38:21.929" v="6973" actId="165"/>
          <ac:grpSpMkLst>
            <pc:docMk/>
            <pc:sldMk cId="542882809" sldId="356"/>
            <ac:grpSpMk id="405" creationId="{E33ED2A3-C85C-489A-9DA7-74AB9E7C0BBF}"/>
          </ac:grpSpMkLst>
        </pc:grpChg>
        <pc:grpChg chg="mod">
          <ac:chgData name="Lim Kelvin" userId="624f6ae12bb7b72b" providerId="LiveId" clId="{B272414D-B18A-4D81-997D-E20EBAE48599}" dt="2024-12-22T12:38:21.929" v="6973" actId="165"/>
          <ac:grpSpMkLst>
            <pc:docMk/>
            <pc:sldMk cId="542882809" sldId="356"/>
            <ac:grpSpMk id="409" creationId="{26A82CD2-5703-49D5-ADCE-C885C62256DD}"/>
          </ac:grpSpMkLst>
        </pc:grpChg>
        <pc:grpChg chg="mod">
          <ac:chgData name="Lim Kelvin" userId="624f6ae12bb7b72b" providerId="LiveId" clId="{B272414D-B18A-4D81-997D-E20EBAE48599}" dt="2024-12-22T12:38:21.929" v="6973" actId="165"/>
          <ac:grpSpMkLst>
            <pc:docMk/>
            <pc:sldMk cId="542882809" sldId="356"/>
            <ac:grpSpMk id="413" creationId="{B885EC6B-6675-46AF-B4B3-2C6E8F490983}"/>
          </ac:grpSpMkLst>
        </pc:grpChg>
        <pc:grpChg chg="mod">
          <ac:chgData name="Lim Kelvin" userId="624f6ae12bb7b72b" providerId="LiveId" clId="{B272414D-B18A-4D81-997D-E20EBAE48599}" dt="2024-12-22T12:38:21.929" v="6973" actId="165"/>
          <ac:grpSpMkLst>
            <pc:docMk/>
            <pc:sldMk cId="542882809" sldId="356"/>
            <ac:grpSpMk id="417" creationId="{9A37921B-0AFE-417D-B8E7-31EE1BC73F20}"/>
          </ac:grpSpMkLst>
        </pc:grpChg>
        <pc:grpChg chg="mod">
          <ac:chgData name="Lim Kelvin" userId="624f6ae12bb7b72b" providerId="LiveId" clId="{B272414D-B18A-4D81-997D-E20EBAE48599}" dt="2024-12-22T12:38:21.929" v="6973" actId="165"/>
          <ac:grpSpMkLst>
            <pc:docMk/>
            <pc:sldMk cId="542882809" sldId="356"/>
            <ac:grpSpMk id="421" creationId="{3185BACE-C7F5-4303-B9C1-2F6D34D6CC25}"/>
          </ac:grpSpMkLst>
        </pc:grpChg>
        <pc:grpChg chg="mod">
          <ac:chgData name="Lim Kelvin" userId="624f6ae12bb7b72b" providerId="LiveId" clId="{B272414D-B18A-4D81-997D-E20EBAE48599}" dt="2024-12-22T12:38:21.929" v="6973" actId="165"/>
          <ac:grpSpMkLst>
            <pc:docMk/>
            <pc:sldMk cId="542882809" sldId="356"/>
            <ac:grpSpMk id="425" creationId="{556B2697-458A-412A-9FAB-D47D72C91C27}"/>
          </ac:grpSpMkLst>
        </pc:grpChg>
        <pc:grpChg chg="mod">
          <ac:chgData name="Lim Kelvin" userId="624f6ae12bb7b72b" providerId="LiveId" clId="{B272414D-B18A-4D81-997D-E20EBAE48599}" dt="2024-12-22T12:38:21.929" v="6973" actId="165"/>
          <ac:grpSpMkLst>
            <pc:docMk/>
            <pc:sldMk cId="542882809" sldId="356"/>
            <ac:grpSpMk id="429" creationId="{938839D9-2754-42E1-8F14-1437E98808D7}"/>
          </ac:grpSpMkLst>
        </pc:grpChg>
        <pc:grpChg chg="mod">
          <ac:chgData name="Lim Kelvin" userId="624f6ae12bb7b72b" providerId="LiveId" clId="{B272414D-B18A-4D81-997D-E20EBAE48599}" dt="2024-12-22T12:38:21.929" v="6973" actId="165"/>
          <ac:grpSpMkLst>
            <pc:docMk/>
            <pc:sldMk cId="542882809" sldId="356"/>
            <ac:grpSpMk id="433" creationId="{7F3DE97D-BA89-4C81-A260-71309CC21092}"/>
          </ac:grpSpMkLst>
        </pc:grpChg>
        <pc:grpChg chg="mod">
          <ac:chgData name="Lim Kelvin" userId="624f6ae12bb7b72b" providerId="LiveId" clId="{B272414D-B18A-4D81-997D-E20EBAE48599}" dt="2024-12-22T12:38:21.929" v="6973" actId="165"/>
          <ac:grpSpMkLst>
            <pc:docMk/>
            <pc:sldMk cId="542882809" sldId="356"/>
            <ac:grpSpMk id="437" creationId="{0D20726A-ACFD-4211-AB96-D9ED26728DA0}"/>
          </ac:grpSpMkLst>
        </pc:grpChg>
        <pc:grpChg chg="mod">
          <ac:chgData name="Lim Kelvin" userId="624f6ae12bb7b72b" providerId="LiveId" clId="{B272414D-B18A-4D81-997D-E20EBAE48599}" dt="2024-12-22T12:38:21.929" v="6973" actId="165"/>
          <ac:grpSpMkLst>
            <pc:docMk/>
            <pc:sldMk cId="542882809" sldId="356"/>
            <ac:grpSpMk id="441" creationId="{280F0929-2349-4B55-BE5B-953C627DE585}"/>
          </ac:grpSpMkLst>
        </pc:grpChg>
        <pc:grpChg chg="mod">
          <ac:chgData name="Lim Kelvin" userId="624f6ae12bb7b72b" providerId="LiveId" clId="{B272414D-B18A-4D81-997D-E20EBAE48599}" dt="2024-12-22T12:38:21.929" v="6973" actId="165"/>
          <ac:grpSpMkLst>
            <pc:docMk/>
            <pc:sldMk cId="542882809" sldId="356"/>
            <ac:grpSpMk id="445" creationId="{BC0956E1-B426-4107-AF54-D04B8FFFEC29}"/>
          </ac:grpSpMkLst>
        </pc:grpChg>
        <pc:grpChg chg="mod">
          <ac:chgData name="Lim Kelvin" userId="624f6ae12bb7b72b" providerId="LiveId" clId="{B272414D-B18A-4D81-997D-E20EBAE48599}" dt="2024-12-22T12:38:21.929" v="6973" actId="165"/>
          <ac:grpSpMkLst>
            <pc:docMk/>
            <pc:sldMk cId="542882809" sldId="356"/>
            <ac:grpSpMk id="449" creationId="{E6E8735F-EA60-4EC1-B518-8575F40122AF}"/>
          </ac:grpSpMkLst>
        </pc:grpChg>
        <pc:grpChg chg="mod topLvl">
          <ac:chgData name="Lim Kelvin" userId="624f6ae12bb7b72b" providerId="LiveId" clId="{B272414D-B18A-4D81-997D-E20EBAE48599}" dt="2024-12-22T12:38:21.929" v="6973" actId="165"/>
          <ac:grpSpMkLst>
            <pc:docMk/>
            <pc:sldMk cId="542882809" sldId="356"/>
            <ac:grpSpMk id="456" creationId="{FCC4505A-45FE-4266-98DE-E12EB33EEB94}"/>
          </ac:grpSpMkLst>
        </pc:grpChg>
        <pc:grpChg chg="mod">
          <ac:chgData name="Lim Kelvin" userId="624f6ae12bb7b72b" providerId="LiveId" clId="{B272414D-B18A-4D81-997D-E20EBAE48599}" dt="2024-12-22T12:38:21.929" v="6973" actId="165"/>
          <ac:grpSpMkLst>
            <pc:docMk/>
            <pc:sldMk cId="542882809" sldId="356"/>
            <ac:grpSpMk id="457" creationId="{E92B19CD-E401-4D7B-99C4-F3394C4FE706}"/>
          </ac:grpSpMkLst>
        </pc:grpChg>
        <pc:grpChg chg="mod">
          <ac:chgData name="Lim Kelvin" userId="624f6ae12bb7b72b" providerId="LiveId" clId="{B272414D-B18A-4D81-997D-E20EBAE48599}" dt="2024-12-22T12:38:21.929" v="6973" actId="165"/>
          <ac:grpSpMkLst>
            <pc:docMk/>
            <pc:sldMk cId="542882809" sldId="356"/>
            <ac:grpSpMk id="458" creationId="{19E2CA65-EF1C-4A66-AC68-DC537A8DF792}"/>
          </ac:grpSpMkLst>
        </pc:grpChg>
        <pc:grpChg chg="mod">
          <ac:chgData name="Lim Kelvin" userId="624f6ae12bb7b72b" providerId="LiveId" clId="{B272414D-B18A-4D81-997D-E20EBAE48599}" dt="2024-12-22T12:38:21.929" v="6973" actId="165"/>
          <ac:grpSpMkLst>
            <pc:docMk/>
            <pc:sldMk cId="542882809" sldId="356"/>
            <ac:grpSpMk id="459" creationId="{51BE7D58-322B-4319-9F1E-236098AA2EB6}"/>
          </ac:grpSpMkLst>
        </pc:grpChg>
        <pc:grpChg chg="mod">
          <ac:chgData name="Lim Kelvin" userId="624f6ae12bb7b72b" providerId="LiveId" clId="{B272414D-B18A-4D81-997D-E20EBAE48599}" dt="2024-12-22T12:38:21.929" v="6973" actId="165"/>
          <ac:grpSpMkLst>
            <pc:docMk/>
            <pc:sldMk cId="542882809" sldId="356"/>
            <ac:grpSpMk id="460" creationId="{A1FB5BDF-46E2-4A8E-9E81-E69728484E29}"/>
          </ac:grpSpMkLst>
        </pc:grpChg>
        <pc:grpChg chg="mod">
          <ac:chgData name="Lim Kelvin" userId="624f6ae12bb7b72b" providerId="LiveId" clId="{B272414D-B18A-4D81-997D-E20EBAE48599}" dt="2024-12-22T12:38:21.929" v="6973" actId="165"/>
          <ac:grpSpMkLst>
            <pc:docMk/>
            <pc:sldMk cId="542882809" sldId="356"/>
            <ac:grpSpMk id="461" creationId="{83944B82-D774-4918-B655-682BC0FA2335}"/>
          </ac:grpSpMkLst>
        </pc:grpChg>
        <pc:grpChg chg="mod">
          <ac:chgData name="Lim Kelvin" userId="624f6ae12bb7b72b" providerId="LiveId" clId="{B272414D-B18A-4D81-997D-E20EBAE48599}" dt="2024-12-22T12:38:21.929" v="6973" actId="165"/>
          <ac:grpSpMkLst>
            <pc:docMk/>
            <pc:sldMk cId="542882809" sldId="356"/>
            <ac:grpSpMk id="462" creationId="{9EA25031-C5E4-4091-A0CD-F31B8F672FCE}"/>
          </ac:grpSpMkLst>
        </pc:grpChg>
        <pc:grpChg chg="mod">
          <ac:chgData name="Lim Kelvin" userId="624f6ae12bb7b72b" providerId="LiveId" clId="{B272414D-B18A-4D81-997D-E20EBAE48599}" dt="2024-12-22T12:38:21.929" v="6973" actId="165"/>
          <ac:grpSpMkLst>
            <pc:docMk/>
            <pc:sldMk cId="542882809" sldId="356"/>
            <ac:grpSpMk id="463" creationId="{CC1764AC-770E-46A6-8FDE-A35479324DFC}"/>
          </ac:grpSpMkLst>
        </pc:grpChg>
        <pc:grpChg chg="mod">
          <ac:chgData name="Lim Kelvin" userId="624f6ae12bb7b72b" providerId="LiveId" clId="{B272414D-B18A-4D81-997D-E20EBAE48599}" dt="2024-12-22T12:38:21.929" v="6973" actId="165"/>
          <ac:grpSpMkLst>
            <pc:docMk/>
            <pc:sldMk cId="542882809" sldId="356"/>
            <ac:grpSpMk id="464" creationId="{1FC29BAE-FE4E-4F1B-A000-294EBCC89C40}"/>
          </ac:grpSpMkLst>
        </pc:grpChg>
        <pc:grpChg chg="mod">
          <ac:chgData name="Lim Kelvin" userId="624f6ae12bb7b72b" providerId="LiveId" clId="{B272414D-B18A-4D81-997D-E20EBAE48599}" dt="2024-12-22T12:38:21.929" v="6973" actId="165"/>
          <ac:grpSpMkLst>
            <pc:docMk/>
            <pc:sldMk cId="542882809" sldId="356"/>
            <ac:grpSpMk id="465" creationId="{8FDCA2C2-3853-45EE-B22A-1C03E44B517B}"/>
          </ac:grpSpMkLst>
        </pc:grpChg>
        <pc:grpChg chg="mod">
          <ac:chgData name="Lim Kelvin" userId="624f6ae12bb7b72b" providerId="LiveId" clId="{B272414D-B18A-4D81-997D-E20EBAE48599}" dt="2024-12-22T12:38:21.929" v="6973" actId="165"/>
          <ac:grpSpMkLst>
            <pc:docMk/>
            <pc:sldMk cId="542882809" sldId="356"/>
            <ac:grpSpMk id="466" creationId="{934A4218-EBF9-4DBF-B6B8-BE8DD9ED4E96}"/>
          </ac:grpSpMkLst>
        </pc:grpChg>
        <pc:grpChg chg="mod">
          <ac:chgData name="Lim Kelvin" userId="624f6ae12bb7b72b" providerId="LiveId" clId="{B272414D-B18A-4D81-997D-E20EBAE48599}" dt="2024-12-22T12:38:21.929" v="6973" actId="165"/>
          <ac:grpSpMkLst>
            <pc:docMk/>
            <pc:sldMk cId="542882809" sldId="356"/>
            <ac:grpSpMk id="467" creationId="{7FE11780-1680-4C2A-8D3C-1795B25E49D0}"/>
          </ac:grpSpMkLst>
        </pc:grpChg>
        <pc:grpChg chg="mod">
          <ac:chgData name="Lim Kelvin" userId="624f6ae12bb7b72b" providerId="LiveId" clId="{B272414D-B18A-4D81-997D-E20EBAE48599}" dt="2024-12-22T12:38:21.929" v="6973" actId="165"/>
          <ac:grpSpMkLst>
            <pc:docMk/>
            <pc:sldMk cId="542882809" sldId="356"/>
            <ac:grpSpMk id="468" creationId="{3808629B-154B-4D95-B764-96E6613B26F7}"/>
          </ac:grpSpMkLst>
        </pc:grpChg>
        <pc:grpChg chg="mod">
          <ac:chgData name="Lim Kelvin" userId="624f6ae12bb7b72b" providerId="LiveId" clId="{B272414D-B18A-4D81-997D-E20EBAE48599}" dt="2024-12-22T12:38:21.929" v="6973" actId="165"/>
          <ac:grpSpMkLst>
            <pc:docMk/>
            <pc:sldMk cId="542882809" sldId="356"/>
            <ac:grpSpMk id="469" creationId="{AEA26176-B9B2-4CC2-853E-D7505491AC36}"/>
          </ac:grpSpMkLst>
        </pc:grpChg>
        <pc:grpChg chg="mod">
          <ac:chgData name="Lim Kelvin" userId="624f6ae12bb7b72b" providerId="LiveId" clId="{B272414D-B18A-4D81-997D-E20EBAE48599}" dt="2024-12-22T12:38:21.929" v="6973" actId="165"/>
          <ac:grpSpMkLst>
            <pc:docMk/>
            <pc:sldMk cId="542882809" sldId="356"/>
            <ac:grpSpMk id="470" creationId="{58553C07-B1DC-44A5-89F8-105D215080CB}"/>
          </ac:grpSpMkLst>
        </pc:grpChg>
        <pc:grpChg chg="mod">
          <ac:chgData name="Lim Kelvin" userId="624f6ae12bb7b72b" providerId="LiveId" clId="{B272414D-B18A-4D81-997D-E20EBAE48599}" dt="2024-12-22T12:38:21.929" v="6973" actId="165"/>
          <ac:grpSpMkLst>
            <pc:docMk/>
            <pc:sldMk cId="542882809" sldId="356"/>
            <ac:grpSpMk id="471" creationId="{A433CE5D-13FD-4EDA-AE4B-8D984AA59B8A}"/>
          </ac:grpSpMkLst>
        </pc:grpChg>
        <pc:grpChg chg="mod">
          <ac:chgData name="Lim Kelvin" userId="624f6ae12bb7b72b" providerId="LiveId" clId="{B272414D-B18A-4D81-997D-E20EBAE48599}" dt="2024-12-22T12:38:21.929" v="6973" actId="165"/>
          <ac:grpSpMkLst>
            <pc:docMk/>
            <pc:sldMk cId="542882809" sldId="356"/>
            <ac:grpSpMk id="472" creationId="{DC0035B8-165C-4723-A876-8E2004C47649}"/>
          </ac:grpSpMkLst>
        </pc:grpChg>
        <pc:grpChg chg="mod">
          <ac:chgData name="Lim Kelvin" userId="624f6ae12bb7b72b" providerId="LiveId" clId="{B272414D-B18A-4D81-997D-E20EBAE48599}" dt="2024-12-22T12:38:21.929" v="6973" actId="165"/>
          <ac:grpSpMkLst>
            <pc:docMk/>
            <pc:sldMk cId="542882809" sldId="356"/>
            <ac:grpSpMk id="473" creationId="{314CE141-F727-41AA-8A0A-4DA0BC913287}"/>
          </ac:grpSpMkLst>
        </pc:grpChg>
        <pc:grpChg chg="mod">
          <ac:chgData name="Lim Kelvin" userId="624f6ae12bb7b72b" providerId="LiveId" clId="{B272414D-B18A-4D81-997D-E20EBAE48599}" dt="2024-12-22T12:38:21.929" v="6973" actId="165"/>
          <ac:grpSpMkLst>
            <pc:docMk/>
            <pc:sldMk cId="542882809" sldId="356"/>
            <ac:grpSpMk id="474" creationId="{F0D8CF4E-04C1-41D9-8BD7-75C8D5D091FC}"/>
          </ac:grpSpMkLst>
        </pc:grpChg>
        <pc:grpChg chg="mod">
          <ac:chgData name="Lim Kelvin" userId="624f6ae12bb7b72b" providerId="LiveId" clId="{B272414D-B18A-4D81-997D-E20EBAE48599}" dt="2024-12-22T12:38:21.929" v="6973" actId="165"/>
          <ac:grpSpMkLst>
            <pc:docMk/>
            <pc:sldMk cId="542882809" sldId="356"/>
            <ac:grpSpMk id="476" creationId="{C82E3ED0-CADB-4157-8DDE-A5456843234E}"/>
          </ac:grpSpMkLst>
        </pc:grpChg>
        <pc:grpChg chg="mod">
          <ac:chgData name="Lim Kelvin" userId="624f6ae12bb7b72b" providerId="LiveId" clId="{B272414D-B18A-4D81-997D-E20EBAE48599}" dt="2024-12-22T12:38:21.929" v="6973" actId="165"/>
          <ac:grpSpMkLst>
            <pc:docMk/>
            <pc:sldMk cId="542882809" sldId="356"/>
            <ac:grpSpMk id="480" creationId="{6B41BE26-EE6E-46F9-8076-FE670B631ED1}"/>
          </ac:grpSpMkLst>
        </pc:grpChg>
        <pc:grpChg chg="mod">
          <ac:chgData name="Lim Kelvin" userId="624f6ae12bb7b72b" providerId="LiveId" clId="{B272414D-B18A-4D81-997D-E20EBAE48599}" dt="2024-12-22T12:38:21.929" v="6973" actId="165"/>
          <ac:grpSpMkLst>
            <pc:docMk/>
            <pc:sldMk cId="542882809" sldId="356"/>
            <ac:grpSpMk id="484" creationId="{820EF234-83CA-4A81-9F34-49DD45337E45}"/>
          </ac:grpSpMkLst>
        </pc:grpChg>
        <pc:grpChg chg="mod">
          <ac:chgData name="Lim Kelvin" userId="624f6ae12bb7b72b" providerId="LiveId" clId="{B272414D-B18A-4D81-997D-E20EBAE48599}" dt="2024-12-22T12:38:21.929" v="6973" actId="165"/>
          <ac:grpSpMkLst>
            <pc:docMk/>
            <pc:sldMk cId="542882809" sldId="356"/>
            <ac:grpSpMk id="488" creationId="{D3D96876-1C24-4852-A0F8-2B63780A90C1}"/>
          </ac:grpSpMkLst>
        </pc:grpChg>
        <pc:grpChg chg="mod">
          <ac:chgData name="Lim Kelvin" userId="624f6ae12bb7b72b" providerId="LiveId" clId="{B272414D-B18A-4D81-997D-E20EBAE48599}" dt="2024-12-22T12:38:21.929" v="6973" actId="165"/>
          <ac:grpSpMkLst>
            <pc:docMk/>
            <pc:sldMk cId="542882809" sldId="356"/>
            <ac:grpSpMk id="492" creationId="{099EB449-5D42-48AB-97ED-D3DD8240AA5D}"/>
          </ac:grpSpMkLst>
        </pc:grpChg>
        <pc:grpChg chg="mod">
          <ac:chgData name="Lim Kelvin" userId="624f6ae12bb7b72b" providerId="LiveId" clId="{B272414D-B18A-4D81-997D-E20EBAE48599}" dt="2024-12-22T12:38:21.929" v="6973" actId="165"/>
          <ac:grpSpMkLst>
            <pc:docMk/>
            <pc:sldMk cId="542882809" sldId="356"/>
            <ac:grpSpMk id="496" creationId="{454185E3-6E65-4078-9864-A61682B4FCF3}"/>
          </ac:grpSpMkLst>
        </pc:grpChg>
        <pc:grpChg chg="mod">
          <ac:chgData name="Lim Kelvin" userId="624f6ae12bb7b72b" providerId="LiveId" clId="{B272414D-B18A-4D81-997D-E20EBAE48599}" dt="2024-12-22T12:38:21.929" v="6973" actId="165"/>
          <ac:grpSpMkLst>
            <pc:docMk/>
            <pc:sldMk cId="542882809" sldId="356"/>
            <ac:grpSpMk id="500" creationId="{6BD8D5C8-B9AF-4DA2-95B7-EACBBD46B51A}"/>
          </ac:grpSpMkLst>
        </pc:grpChg>
        <pc:grpChg chg="mod">
          <ac:chgData name="Lim Kelvin" userId="624f6ae12bb7b72b" providerId="LiveId" clId="{B272414D-B18A-4D81-997D-E20EBAE48599}" dt="2024-12-22T12:38:21.929" v="6973" actId="165"/>
          <ac:grpSpMkLst>
            <pc:docMk/>
            <pc:sldMk cId="542882809" sldId="356"/>
            <ac:grpSpMk id="504" creationId="{0C9291DE-F4D9-42F2-8E43-63147EDF4DF0}"/>
          </ac:grpSpMkLst>
        </pc:grpChg>
        <pc:grpChg chg="mod">
          <ac:chgData name="Lim Kelvin" userId="624f6ae12bb7b72b" providerId="LiveId" clId="{B272414D-B18A-4D81-997D-E20EBAE48599}" dt="2024-12-22T12:38:21.929" v="6973" actId="165"/>
          <ac:grpSpMkLst>
            <pc:docMk/>
            <pc:sldMk cId="542882809" sldId="356"/>
            <ac:grpSpMk id="508" creationId="{617F9899-2124-4263-AECD-A250373861C6}"/>
          </ac:grpSpMkLst>
        </pc:grpChg>
        <pc:grpChg chg="mod">
          <ac:chgData name="Lim Kelvin" userId="624f6ae12bb7b72b" providerId="LiveId" clId="{B272414D-B18A-4D81-997D-E20EBAE48599}" dt="2024-12-22T12:38:21.929" v="6973" actId="165"/>
          <ac:grpSpMkLst>
            <pc:docMk/>
            <pc:sldMk cId="542882809" sldId="356"/>
            <ac:grpSpMk id="512" creationId="{37A378FE-96CF-4FEE-BC4D-62EE2579B6EB}"/>
          </ac:grpSpMkLst>
        </pc:grpChg>
        <pc:grpChg chg="mod">
          <ac:chgData name="Lim Kelvin" userId="624f6ae12bb7b72b" providerId="LiveId" clId="{B272414D-B18A-4D81-997D-E20EBAE48599}" dt="2024-12-22T12:38:21.929" v="6973" actId="165"/>
          <ac:grpSpMkLst>
            <pc:docMk/>
            <pc:sldMk cId="542882809" sldId="356"/>
            <ac:grpSpMk id="516" creationId="{051FA34F-B8E3-4EF3-8F9A-219BBB52FD87}"/>
          </ac:grpSpMkLst>
        </pc:grpChg>
        <pc:grpChg chg="mod">
          <ac:chgData name="Lim Kelvin" userId="624f6ae12bb7b72b" providerId="LiveId" clId="{B272414D-B18A-4D81-997D-E20EBAE48599}" dt="2024-12-22T12:38:21.929" v="6973" actId="165"/>
          <ac:grpSpMkLst>
            <pc:docMk/>
            <pc:sldMk cId="542882809" sldId="356"/>
            <ac:grpSpMk id="520" creationId="{0BB19C95-A3BA-459B-B53F-878250E285E2}"/>
          </ac:grpSpMkLst>
        </pc:grpChg>
        <pc:grpChg chg="mod">
          <ac:chgData name="Lim Kelvin" userId="624f6ae12bb7b72b" providerId="LiveId" clId="{B272414D-B18A-4D81-997D-E20EBAE48599}" dt="2024-12-22T12:38:21.929" v="6973" actId="165"/>
          <ac:grpSpMkLst>
            <pc:docMk/>
            <pc:sldMk cId="542882809" sldId="356"/>
            <ac:grpSpMk id="524" creationId="{1A6E722A-2DB4-45D3-8E5E-119193AB91BA}"/>
          </ac:grpSpMkLst>
        </pc:grpChg>
        <pc:grpChg chg="mod">
          <ac:chgData name="Lim Kelvin" userId="624f6ae12bb7b72b" providerId="LiveId" clId="{B272414D-B18A-4D81-997D-E20EBAE48599}" dt="2024-12-22T12:38:21.929" v="6973" actId="165"/>
          <ac:grpSpMkLst>
            <pc:docMk/>
            <pc:sldMk cId="542882809" sldId="356"/>
            <ac:grpSpMk id="528" creationId="{649DE0EF-C432-43D7-8BE4-B6481F80E6D2}"/>
          </ac:grpSpMkLst>
        </pc:grpChg>
        <pc:grpChg chg="mod">
          <ac:chgData name="Lim Kelvin" userId="624f6ae12bb7b72b" providerId="LiveId" clId="{B272414D-B18A-4D81-997D-E20EBAE48599}" dt="2024-12-22T12:38:21.929" v="6973" actId="165"/>
          <ac:grpSpMkLst>
            <pc:docMk/>
            <pc:sldMk cId="542882809" sldId="356"/>
            <ac:grpSpMk id="532" creationId="{40AEF72A-2316-45FE-886C-E44F35C04E75}"/>
          </ac:grpSpMkLst>
        </pc:grpChg>
        <pc:grpChg chg="mod">
          <ac:chgData name="Lim Kelvin" userId="624f6ae12bb7b72b" providerId="LiveId" clId="{B272414D-B18A-4D81-997D-E20EBAE48599}" dt="2024-12-22T12:38:21.929" v="6973" actId="165"/>
          <ac:grpSpMkLst>
            <pc:docMk/>
            <pc:sldMk cId="542882809" sldId="356"/>
            <ac:grpSpMk id="536" creationId="{2C990E4C-5ABB-40A0-9E88-9CB11F3895D5}"/>
          </ac:grpSpMkLst>
        </pc:grpChg>
        <pc:grpChg chg="mod">
          <ac:chgData name="Lim Kelvin" userId="624f6ae12bb7b72b" providerId="LiveId" clId="{B272414D-B18A-4D81-997D-E20EBAE48599}" dt="2024-12-22T12:38:21.929" v="6973" actId="165"/>
          <ac:grpSpMkLst>
            <pc:docMk/>
            <pc:sldMk cId="542882809" sldId="356"/>
            <ac:grpSpMk id="540" creationId="{B9AF0568-6A92-42ED-BBCF-263111164BB2}"/>
          </ac:grpSpMkLst>
        </pc:grpChg>
        <pc:grpChg chg="mod">
          <ac:chgData name="Lim Kelvin" userId="624f6ae12bb7b72b" providerId="LiveId" clId="{B272414D-B18A-4D81-997D-E20EBAE48599}" dt="2024-12-22T12:38:21.929" v="6973" actId="165"/>
          <ac:grpSpMkLst>
            <pc:docMk/>
            <pc:sldMk cId="542882809" sldId="356"/>
            <ac:grpSpMk id="544" creationId="{DB07FB9E-B5D2-4917-9984-025BB195C57E}"/>
          </ac:grpSpMkLst>
        </pc:grpChg>
        <pc:grpChg chg="mod topLvl">
          <ac:chgData name="Lim Kelvin" userId="624f6ae12bb7b72b" providerId="LiveId" clId="{B272414D-B18A-4D81-997D-E20EBAE48599}" dt="2024-12-22T12:38:21.929" v="6973" actId="165"/>
          <ac:grpSpMkLst>
            <pc:docMk/>
            <pc:sldMk cId="542882809" sldId="356"/>
            <ac:grpSpMk id="547" creationId="{A9A83824-7111-43D4-9FAE-488E9B8D761A}"/>
          </ac:grpSpMkLst>
        </pc:grpChg>
        <pc:grpChg chg="mod">
          <ac:chgData name="Lim Kelvin" userId="624f6ae12bb7b72b" providerId="LiveId" clId="{B272414D-B18A-4D81-997D-E20EBAE48599}" dt="2024-12-22T12:38:21.929" v="6973" actId="165"/>
          <ac:grpSpMkLst>
            <pc:docMk/>
            <pc:sldMk cId="542882809" sldId="356"/>
            <ac:grpSpMk id="553" creationId="{0B252654-D741-4023-86A7-DB5BBC8FB4F8}"/>
          </ac:grpSpMkLst>
        </pc:grpChg>
        <pc:grpChg chg="mod">
          <ac:chgData name="Lim Kelvin" userId="624f6ae12bb7b72b" providerId="LiveId" clId="{B272414D-B18A-4D81-997D-E20EBAE48599}" dt="2024-12-22T12:38:21.929" v="6973" actId="165"/>
          <ac:grpSpMkLst>
            <pc:docMk/>
            <pc:sldMk cId="542882809" sldId="356"/>
            <ac:grpSpMk id="554" creationId="{C7EA3E58-BA84-4A26-A623-0945153616DB}"/>
          </ac:grpSpMkLst>
        </pc:grpChg>
        <pc:grpChg chg="mod">
          <ac:chgData name="Lim Kelvin" userId="624f6ae12bb7b72b" providerId="LiveId" clId="{B272414D-B18A-4D81-997D-E20EBAE48599}" dt="2024-12-22T12:38:21.929" v="6973" actId="165"/>
          <ac:grpSpMkLst>
            <pc:docMk/>
            <pc:sldMk cId="542882809" sldId="356"/>
            <ac:grpSpMk id="555" creationId="{5A42546E-7ECA-45A4-ADD2-293F32BF893E}"/>
          </ac:grpSpMkLst>
        </pc:grpChg>
        <pc:grpChg chg="mod">
          <ac:chgData name="Lim Kelvin" userId="624f6ae12bb7b72b" providerId="LiveId" clId="{B272414D-B18A-4D81-997D-E20EBAE48599}" dt="2024-12-22T12:38:21.929" v="6973" actId="165"/>
          <ac:grpSpMkLst>
            <pc:docMk/>
            <pc:sldMk cId="542882809" sldId="356"/>
            <ac:grpSpMk id="556" creationId="{07F4058F-F9E7-4860-91C4-6D742ECD8172}"/>
          </ac:grpSpMkLst>
        </pc:grpChg>
        <pc:grpChg chg="mod">
          <ac:chgData name="Lim Kelvin" userId="624f6ae12bb7b72b" providerId="LiveId" clId="{B272414D-B18A-4D81-997D-E20EBAE48599}" dt="2024-12-22T12:38:21.929" v="6973" actId="165"/>
          <ac:grpSpMkLst>
            <pc:docMk/>
            <pc:sldMk cId="542882809" sldId="356"/>
            <ac:grpSpMk id="557" creationId="{CD1BEF06-4D80-472B-A33E-31A3A8229E4F}"/>
          </ac:grpSpMkLst>
        </pc:grpChg>
        <pc:grpChg chg="mod">
          <ac:chgData name="Lim Kelvin" userId="624f6ae12bb7b72b" providerId="LiveId" clId="{B272414D-B18A-4D81-997D-E20EBAE48599}" dt="2024-12-22T12:38:21.929" v="6973" actId="165"/>
          <ac:grpSpMkLst>
            <pc:docMk/>
            <pc:sldMk cId="542882809" sldId="356"/>
            <ac:grpSpMk id="558" creationId="{7DA02E96-3012-4ECA-AC4D-16BE84EF06BF}"/>
          </ac:grpSpMkLst>
        </pc:grpChg>
        <pc:grpChg chg="mod">
          <ac:chgData name="Lim Kelvin" userId="624f6ae12bb7b72b" providerId="LiveId" clId="{B272414D-B18A-4D81-997D-E20EBAE48599}" dt="2024-12-22T12:38:21.929" v="6973" actId="165"/>
          <ac:grpSpMkLst>
            <pc:docMk/>
            <pc:sldMk cId="542882809" sldId="356"/>
            <ac:grpSpMk id="559" creationId="{3C580FA7-E0AA-4D47-B5E9-DB63378505B9}"/>
          </ac:grpSpMkLst>
        </pc:grpChg>
        <pc:grpChg chg="mod">
          <ac:chgData name="Lim Kelvin" userId="624f6ae12bb7b72b" providerId="LiveId" clId="{B272414D-B18A-4D81-997D-E20EBAE48599}" dt="2024-12-22T12:38:21.929" v="6973" actId="165"/>
          <ac:grpSpMkLst>
            <pc:docMk/>
            <pc:sldMk cId="542882809" sldId="356"/>
            <ac:grpSpMk id="560" creationId="{8D781BC6-E737-4FD1-A016-DA862BD8287A}"/>
          </ac:grpSpMkLst>
        </pc:grpChg>
        <pc:grpChg chg="mod">
          <ac:chgData name="Lim Kelvin" userId="624f6ae12bb7b72b" providerId="LiveId" clId="{B272414D-B18A-4D81-997D-E20EBAE48599}" dt="2024-12-22T12:38:21.929" v="6973" actId="165"/>
          <ac:grpSpMkLst>
            <pc:docMk/>
            <pc:sldMk cId="542882809" sldId="356"/>
            <ac:grpSpMk id="561" creationId="{154ABFD5-B648-4641-925E-08F1890A2D72}"/>
          </ac:grpSpMkLst>
        </pc:grpChg>
        <pc:grpChg chg="mod">
          <ac:chgData name="Lim Kelvin" userId="624f6ae12bb7b72b" providerId="LiveId" clId="{B272414D-B18A-4D81-997D-E20EBAE48599}" dt="2024-12-22T12:38:21.929" v="6973" actId="165"/>
          <ac:grpSpMkLst>
            <pc:docMk/>
            <pc:sldMk cId="542882809" sldId="356"/>
            <ac:grpSpMk id="562" creationId="{316B930E-6B3F-4F45-8D58-8FFE335460FF}"/>
          </ac:grpSpMkLst>
        </pc:grpChg>
        <pc:grpChg chg="mod">
          <ac:chgData name="Lim Kelvin" userId="624f6ae12bb7b72b" providerId="LiveId" clId="{B272414D-B18A-4D81-997D-E20EBAE48599}" dt="2024-12-22T12:38:21.929" v="6973" actId="165"/>
          <ac:grpSpMkLst>
            <pc:docMk/>
            <pc:sldMk cId="542882809" sldId="356"/>
            <ac:grpSpMk id="564" creationId="{2927A7A8-62AF-4CDE-946E-567765C50D4D}"/>
          </ac:grpSpMkLst>
        </pc:grpChg>
        <pc:grpChg chg="mod">
          <ac:chgData name="Lim Kelvin" userId="624f6ae12bb7b72b" providerId="LiveId" clId="{B272414D-B18A-4D81-997D-E20EBAE48599}" dt="2024-12-22T12:38:21.929" v="6973" actId="165"/>
          <ac:grpSpMkLst>
            <pc:docMk/>
            <pc:sldMk cId="542882809" sldId="356"/>
            <ac:grpSpMk id="565" creationId="{844D7890-3573-468B-82FB-40D9FA079FA5}"/>
          </ac:grpSpMkLst>
        </pc:grpChg>
        <pc:grpChg chg="mod">
          <ac:chgData name="Lim Kelvin" userId="624f6ae12bb7b72b" providerId="LiveId" clId="{B272414D-B18A-4D81-997D-E20EBAE48599}" dt="2024-12-22T12:38:21.929" v="6973" actId="165"/>
          <ac:grpSpMkLst>
            <pc:docMk/>
            <pc:sldMk cId="542882809" sldId="356"/>
            <ac:grpSpMk id="566" creationId="{9FD88F2D-784B-40B7-AA50-1880C9095781}"/>
          </ac:grpSpMkLst>
        </pc:grpChg>
        <pc:grpChg chg="mod">
          <ac:chgData name="Lim Kelvin" userId="624f6ae12bb7b72b" providerId="LiveId" clId="{B272414D-B18A-4D81-997D-E20EBAE48599}" dt="2024-12-22T12:38:21.929" v="6973" actId="165"/>
          <ac:grpSpMkLst>
            <pc:docMk/>
            <pc:sldMk cId="542882809" sldId="356"/>
            <ac:grpSpMk id="567" creationId="{F528C820-117A-4E55-8AF5-4FE234A7C811}"/>
          </ac:grpSpMkLst>
        </pc:grpChg>
        <pc:grpChg chg="mod">
          <ac:chgData name="Lim Kelvin" userId="624f6ae12bb7b72b" providerId="LiveId" clId="{B272414D-B18A-4D81-997D-E20EBAE48599}" dt="2024-12-22T12:38:21.929" v="6973" actId="165"/>
          <ac:grpSpMkLst>
            <pc:docMk/>
            <pc:sldMk cId="542882809" sldId="356"/>
            <ac:grpSpMk id="569" creationId="{5FB69FD5-F387-460C-B532-6B43EC4EF892}"/>
          </ac:grpSpMkLst>
        </pc:grpChg>
        <pc:grpChg chg="mod">
          <ac:chgData name="Lim Kelvin" userId="624f6ae12bb7b72b" providerId="LiveId" clId="{B272414D-B18A-4D81-997D-E20EBAE48599}" dt="2024-12-22T12:38:21.929" v="6973" actId="165"/>
          <ac:grpSpMkLst>
            <pc:docMk/>
            <pc:sldMk cId="542882809" sldId="356"/>
            <ac:grpSpMk id="570" creationId="{175C9CF2-0387-4903-957D-22819DC6240A}"/>
          </ac:grpSpMkLst>
        </pc:grpChg>
        <pc:grpChg chg="mod">
          <ac:chgData name="Lim Kelvin" userId="624f6ae12bb7b72b" providerId="LiveId" clId="{B272414D-B18A-4D81-997D-E20EBAE48599}" dt="2024-12-22T12:38:21.929" v="6973" actId="165"/>
          <ac:grpSpMkLst>
            <pc:docMk/>
            <pc:sldMk cId="542882809" sldId="356"/>
            <ac:grpSpMk id="571" creationId="{71BE107E-E63F-41B3-A64E-727B8EEFCB5F}"/>
          </ac:grpSpMkLst>
        </pc:grpChg>
        <pc:grpChg chg="mod">
          <ac:chgData name="Lim Kelvin" userId="624f6ae12bb7b72b" providerId="LiveId" clId="{B272414D-B18A-4D81-997D-E20EBAE48599}" dt="2024-12-22T12:38:21.929" v="6973" actId="165"/>
          <ac:grpSpMkLst>
            <pc:docMk/>
            <pc:sldMk cId="542882809" sldId="356"/>
            <ac:grpSpMk id="573" creationId="{B8611100-AB39-437D-9D22-644CBC24753A}"/>
          </ac:grpSpMkLst>
        </pc:grpChg>
        <pc:grpChg chg="mod">
          <ac:chgData name="Lim Kelvin" userId="624f6ae12bb7b72b" providerId="LiveId" clId="{B272414D-B18A-4D81-997D-E20EBAE48599}" dt="2024-12-22T12:38:21.929" v="6973" actId="165"/>
          <ac:grpSpMkLst>
            <pc:docMk/>
            <pc:sldMk cId="542882809" sldId="356"/>
            <ac:grpSpMk id="574" creationId="{E10F3217-FC45-4D84-9C1E-5BE2A0C6D5BC}"/>
          </ac:grpSpMkLst>
        </pc:grpChg>
        <pc:grpChg chg="mod">
          <ac:chgData name="Lim Kelvin" userId="624f6ae12bb7b72b" providerId="LiveId" clId="{B272414D-B18A-4D81-997D-E20EBAE48599}" dt="2024-12-22T12:38:21.929" v="6973" actId="165"/>
          <ac:grpSpMkLst>
            <pc:docMk/>
            <pc:sldMk cId="542882809" sldId="356"/>
            <ac:grpSpMk id="575" creationId="{EEA77ED1-3D6F-4551-9E4B-9CCA7B59F012}"/>
          </ac:grpSpMkLst>
        </pc:grpChg>
        <pc:grpChg chg="mod">
          <ac:chgData name="Lim Kelvin" userId="624f6ae12bb7b72b" providerId="LiveId" clId="{B272414D-B18A-4D81-997D-E20EBAE48599}" dt="2024-12-22T12:38:21.929" v="6973" actId="165"/>
          <ac:grpSpMkLst>
            <pc:docMk/>
            <pc:sldMk cId="542882809" sldId="356"/>
            <ac:grpSpMk id="576" creationId="{D47A2B72-6AF9-4AA7-B556-7A6B44C1EED3}"/>
          </ac:grpSpMkLst>
        </pc:grpChg>
        <pc:grpChg chg="mod">
          <ac:chgData name="Lim Kelvin" userId="624f6ae12bb7b72b" providerId="LiveId" clId="{B272414D-B18A-4D81-997D-E20EBAE48599}" dt="2024-12-22T12:38:21.929" v="6973" actId="165"/>
          <ac:grpSpMkLst>
            <pc:docMk/>
            <pc:sldMk cId="542882809" sldId="356"/>
            <ac:grpSpMk id="577" creationId="{2B1302C0-7BE2-4E58-B5A7-EFAEF6E2DB84}"/>
          </ac:grpSpMkLst>
        </pc:grpChg>
        <pc:grpChg chg="mod">
          <ac:chgData name="Lim Kelvin" userId="624f6ae12bb7b72b" providerId="LiveId" clId="{B272414D-B18A-4D81-997D-E20EBAE48599}" dt="2024-12-22T12:38:21.929" v="6973" actId="165"/>
          <ac:grpSpMkLst>
            <pc:docMk/>
            <pc:sldMk cId="542882809" sldId="356"/>
            <ac:grpSpMk id="578" creationId="{ADA81770-054F-48FC-BD75-2CC4947069A6}"/>
          </ac:grpSpMkLst>
        </pc:grpChg>
        <pc:grpChg chg="mod">
          <ac:chgData name="Lim Kelvin" userId="624f6ae12bb7b72b" providerId="LiveId" clId="{B272414D-B18A-4D81-997D-E20EBAE48599}" dt="2024-12-22T12:38:21.929" v="6973" actId="165"/>
          <ac:grpSpMkLst>
            <pc:docMk/>
            <pc:sldMk cId="542882809" sldId="356"/>
            <ac:grpSpMk id="579" creationId="{564F9FAF-12E7-41B5-BC0E-F1A90F65C5F5}"/>
          </ac:grpSpMkLst>
        </pc:grpChg>
        <pc:grpChg chg="mod">
          <ac:chgData name="Lim Kelvin" userId="624f6ae12bb7b72b" providerId="LiveId" clId="{B272414D-B18A-4D81-997D-E20EBAE48599}" dt="2024-12-22T12:38:21.929" v="6973" actId="165"/>
          <ac:grpSpMkLst>
            <pc:docMk/>
            <pc:sldMk cId="542882809" sldId="356"/>
            <ac:grpSpMk id="581" creationId="{288B6E92-2E37-4CF1-A27F-1B3794E4D174}"/>
          </ac:grpSpMkLst>
        </pc:grpChg>
        <pc:grpChg chg="mod">
          <ac:chgData name="Lim Kelvin" userId="624f6ae12bb7b72b" providerId="LiveId" clId="{B272414D-B18A-4D81-997D-E20EBAE48599}" dt="2024-12-22T12:38:21.929" v="6973" actId="165"/>
          <ac:grpSpMkLst>
            <pc:docMk/>
            <pc:sldMk cId="542882809" sldId="356"/>
            <ac:grpSpMk id="585" creationId="{F7119F2F-279F-439C-88BA-F5119417A3B0}"/>
          </ac:grpSpMkLst>
        </pc:grpChg>
        <pc:grpChg chg="mod">
          <ac:chgData name="Lim Kelvin" userId="624f6ae12bb7b72b" providerId="LiveId" clId="{B272414D-B18A-4D81-997D-E20EBAE48599}" dt="2024-12-22T12:38:21.929" v="6973" actId="165"/>
          <ac:grpSpMkLst>
            <pc:docMk/>
            <pc:sldMk cId="542882809" sldId="356"/>
            <ac:grpSpMk id="589" creationId="{C648E169-507A-4650-BEF7-476427DA08F7}"/>
          </ac:grpSpMkLst>
        </pc:grpChg>
        <pc:grpChg chg="mod">
          <ac:chgData name="Lim Kelvin" userId="624f6ae12bb7b72b" providerId="LiveId" clId="{B272414D-B18A-4D81-997D-E20EBAE48599}" dt="2024-12-22T12:38:21.929" v="6973" actId="165"/>
          <ac:grpSpMkLst>
            <pc:docMk/>
            <pc:sldMk cId="542882809" sldId="356"/>
            <ac:grpSpMk id="593" creationId="{57317398-6B53-4040-881E-A8122E205DA0}"/>
          </ac:grpSpMkLst>
        </pc:grpChg>
        <pc:grpChg chg="mod">
          <ac:chgData name="Lim Kelvin" userId="624f6ae12bb7b72b" providerId="LiveId" clId="{B272414D-B18A-4D81-997D-E20EBAE48599}" dt="2024-12-22T12:38:21.929" v="6973" actId="165"/>
          <ac:grpSpMkLst>
            <pc:docMk/>
            <pc:sldMk cId="542882809" sldId="356"/>
            <ac:grpSpMk id="597" creationId="{720A81E3-EEC8-480F-887A-0A50FA7B7C9F}"/>
          </ac:grpSpMkLst>
        </pc:grpChg>
        <pc:grpChg chg="mod">
          <ac:chgData name="Lim Kelvin" userId="624f6ae12bb7b72b" providerId="LiveId" clId="{B272414D-B18A-4D81-997D-E20EBAE48599}" dt="2024-12-22T12:38:21.929" v="6973" actId="165"/>
          <ac:grpSpMkLst>
            <pc:docMk/>
            <pc:sldMk cId="542882809" sldId="356"/>
            <ac:grpSpMk id="601" creationId="{360683E0-15CB-4A65-9D3E-35DAE1407540}"/>
          </ac:grpSpMkLst>
        </pc:grpChg>
        <pc:grpChg chg="mod">
          <ac:chgData name="Lim Kelvin" userId="624f6ae12bb7b72b" providerId="LiveId" clId="{B272414D-B18A-4D81-997D-E20EBAE48599}" dt="2024-12-22T12:38:21.929" v="6973" actId="165"/>
          <ac:grpSpMkLst>
            <pc:docMk/>
            <pc:sldMk cId="542882809" sldId="356"/>
            <ac:grpSpMk id="605" creationId="{40887DF1-B999-4089-B9B2-53C877FC88F5}"/>
          </ac:grpSpMkLst>
        </pc:grpChg>
        <pc:grpChg chg="mod">
          <ac:chgData name="Lim Kelvin" userId="624f6ae12bb7b72b" providerId="LiveId" clId="{B272414D-B18A-4D81-997D-E20EBAE48599}" dt="2024-12-22T12:38:21.929" v="6973" actId="165"/>
          <ac:grpSpMkLst>
            <pc:docMk/>
            <pc:sldMk cId="542882809" sldId="356"/>
            <ac:grpSpMk id="609" creationId="{43AF563F-D8DC-4667-B799-AF1F068AF5E7}"/>
          </ac:grpSpMkLst>
        </pc:grpChg>
        <pc:grpChg chg="mod">
          <ac:chgData name="Lim Kelvin" userId="624f6ae12bb7b72b" providerId="LiveId" clId="{B272414D-B18A-4D81-997D-E20EBAE48599}" dt="2024-12-22T12:38:21.929" v="6973" actId="165"/>
          <ac:grpSpMkLst>
            <pc:docMk/>
            <pc:sldMk cId="542882809" sldId="356"/>
            <ac:grpSpMk id="613" creationId="{9D8ECCA8-32DE-4ABE-8B25-C65DCDC2CA6A}"/>
          </ac:grpSpMkLst>
        </pc:grpChg>
        <pc:grpChg chg="mod">
          <ac:chgData name="Lim Kelvin" userId="624f6ae12bb7b72b" providerId="LiveId" clId="{B272414D-B18A-4D81-997D-E20EBAE48599}" dt="2024-12-22T12:38:21.929" v="6973" actId="165"/>
          <ac:grpSpMkLst>
            <pc:docMk/>
            <pc:sldMk cId="542882809" sldId="356"/>
            <ac:grpSpMk id="617" creationId="{383B2AC1-0B48-485C-BEB4-EA50B341D5B9}"/>
          </ac:grpSpMkLst>
        </pc:grpChg>
        <pc:grpChg chg="mod">
          <ac:chgData name="Lim Kelvin" userId="624f6ae12bb7b72b" providerId="LiveId" clId="{B272414D-B18A-4D81-997D-E20EBAE48599}" dt="2024-12-22T12:38:21.929" v="6973" actId="165"/>
          <ac:grpSpMkLst>
            <pc:docMk/>
            <pc:sldMk cId="542882809" sldId="356"/>
            <ac:grpSpMk id="621" creationId="{27E3CCFD-46E1-4665-BC1B-2B42B4EC806F}"/>
          </ac:grpSpMkLst>
        </pc:grpChg>
        <pc:grpChg chg="mod">
          <ac:chgData name="Lim Kelvin" userId="624f6ae12bb7b72b" providerId="LiveId" clId="{B272414D-B18A-4D81-997D-E20EBAE48599}" dt="2024-12-22T12:38:21.929" v="6973" actId="165"/>
          <ac:grpSpMkLst>
            <pc:docMk/>
            <pc:sldMk cId="542882809" sldId="356"/>
            <ac:grpSpMk id="625" creationId="{FC935340-6306-42C4-96BA-DD96CAFD9A75}"/>
          </ac:grpSpMkLst>
        </pc:grpChg>
        <pc:grpChg chg="mod">
          <ac:chgData name="Lim Kelvin" userId="624f6ae12bb7b72b" providerId="LiveId" clId="{B272414D-B18A-4D81-997D-E20EBAE48599}" dt="2024-12-22T12:38:21.929" v="6973" actId="165"/>
          <ac:grpSpMkLst>
            <pc:docMk/>
            <pc:sldMk cId="542882809" sldId="356"/>
            <ac:grpSpMk id="629" creationId="{A5EB5611-4D8D-49A6-B5F2-8CB289434BCE}"/>
          </ac:grpSpMkLst>
        </pc:grpChg>
        <pc:grpChg chg="mod">
          <ac:chgData name="Lim Kelvin" userId="624f6ae12bb7b72b" providerId="LiveId" clId="{B272414D-B18A-4D81-997D-E20EBAE48599}" dt="2024-12-22T12:38:21.929" v="6973" actId="165"/>
          <ac:grpSpMkLst>
            <pc:docMk/>
            <pc:sldMk cId="542882809" sldId="356"/>
            <ac:grpSpMk id="633" creationId="{146BF297-FF52-4B3B-BF9A-3D047585C89E}"/>
          </ac:grpSpMkLst>
        </pc:grpChg>
        <pc:grpChg chg="mod">
          <ac:chgData name="Lim Kelvin" userId="624f6ae12bb7b72b" providerId="LiveId" clId="{B272414D-B18A-4D81-997D-E20EBAE48599}" dt="2024-12-22T12:38:21.929" v="6973" actId="165"/>
          <ac:grpSpMkLst>
            <pc:docMk/>
            <pc:sldMk cId="542882809" sldId="356"/>
            <ac:grpSpMk id="637" creationId="{F371970A-C0DE-4FC1-AA09-53D277EDD4D1}"/>
          </ac:grpSpMkLst>
        </pc:grpChg>
        <pc:grpChg chg="mod">
          <ac:chgData name="Lim Kelvin" userId="624f6ae12bb7b72b" providerId="LiveId" clId="{B272414D-B18A-4D81-997D-E20EBAE48599}" dt="2024-12-22T12:38:21.929" v="6973" actId="165"/>
          <ac:grpSpMkLst>
            <pc:docMk/>
            <pc:sldMk cId="542882809" sldId="356"/>
            <ac:grpSpMk id="641" creationId="{747F706F-BAF9-4034-9376-22D73B428990}"/>
          </ac:grpSpMkLst>
        </pc:grpChg>
        <pc:grpChg chg="mod">
          <ac:chgData name="Lim Kelvin" userId="624f6ae12bb7b72b" providerId="LiveId" clId="{B272414D-B18A-4D81-997D-E20EBAE48599}" dt="2024-12-22T12:38:21.929" v="6973" actId="165"/>
          <ac:grpSpMkLst>
            <pc:docMk/>
            <pc:sldMk cId="542882809" sldId="356"/>
            <ac:grpSpMk id="645" creationId="{7C06DE46-971A-4306-B22B-468BB754723E}"/>
          </ac:grpSpMkLst>
        </pc:grpChg>
        <pc:grpChg chg="mod">
          <ac:chgData name="Lim Kelvin" userId="624f6ae12bb7b72b" providerId="LiveId" clId="{B272414D-B18A-4D81-997D-E20EBAE48599}" dt="2024-12-22T12:38:21.929" v="6973" actId="165"/>
          <ac:grpSpMkLst>
            <pc:docMk/>
            <pc:sldMk cId="542882809" sldId="356"/>
            <ac:grpSpMk id="649" creationId="{5937F2FB-5E3C-4F9F-B8CB-78DEFBC14BD0}"/>
          </ac:grpSpMkLst>
        </pc:grpChg>
        <pc:grpChg chg="mod">
          <ac:chgData name="Lim Kelvin" userId="624f6ae12bb7b72b" providerId="LiveId" clId="{B272414D-B18A-4D81-997D-E20EBAE48599}" dt="2024-12-22T12:38:21.929" v="6973" actId="165"/>
          <ac:grpSpMkLst>
            <pc:docMk/>
            <pc:sldMk cId="542882809" sldId="356"/>
            <ac:grpSpMk id="653" creationId="{50A772E6-888E-4CE1-80AC-A7A9013052B1}"/>
          </ac:grpSpMkLst>
        </pc:grpChg>
        <pc:grpChg chg="mod">
          <ac:chgData name="Lim Kelvin" userId="624f6ae12bb7b72b" providerId="LiveId" clId="{B272414D-B18A-4D81-997D-E20EBAE48599}" dt="2024-12-22T12:38:21.929" v="6973" actId="165"/>
          <ac:grpSpMkLst>
            <pc:docMk/>
            <pc:sldMk cId="542882809" sldId="356"/>
            <ac:grpSpMk id="657" creationId="{BA75CA55-BC85-45F5-A5FF-9E6005903BC3}"/>
          </ac:grpSpMkLst>
        </pc:grpChg>
        <pc:grpChg chg="mod">
          <ac:chgData name="Lim Kelvin" userId="624f6ae12bb7b72b" providerId="LiveId" clId="{B272414D-B18A-4D81-997D-E20EBAE48599}" dt="2024-12-22T12:38:21.929" v="6973" actId="165"/>
          <ac:grpSpMkLst>
            <pc:docMk/>
            <pc:sldMk cId="542882809" sldId="356"/>
            <ac:grpSpMk id="661" creationId="{084D9CD9-ED4D-4FB9-AF99-EB6761A64CAA}"/>
          </ac:grpSpMkLst>
        </pc:grpChg>
        <pc:grpChg chg="mod">
          <ac:chgData name="Lim Kelvin" userId="624f6ae12bb7b72b" providerId="LiveId" clId="{B272414D-B18A-4D81-997D-E20EBAE48599}" dt="2024-12-22T12:38:21.929" v="6973" actId="165"/>
          <ac:grpSpMkLst>
            <pc:docMk/>
            <pc:sldMk cId="542882809" sldId="356"/>
            <ac:grpSpMk id="665" creationId="{FF462832-A294-4F66-8B0D-A20BE94212A0}"/>
          </ac:grpSpMkLst>
        </pc:grpChg>
        <pc:grpChg chg="mod">
          <ac:chgData name="Lim Kelvin" userId="624f6ae12bb7b72b" providerId="LiveId" clId="{B272414D-B18A-4D81-997D-E20EBAE48599}" dt="2024-12-22T12:38:21.929" v="6973" actId="165"/>
          <ac:grpSpMkLst>
            <pc:docMk/>
            <pc:sldMk cId="542882809" sldId="356"/>
            <ac:grpSpMk id="669" creationId="{53A5B107-A79B-4A5B-B47D-A728416A5BF6}"/>
          </ac:grpSpMkLst>
        </pc:grpChg>
        <pc:grpChg chg="add mod topLvl">
          <ac:chgData name="Lim Kelvin" userId="624f6ae12bb7b72b" providerId="LiveId" clId="{B272414D-B18A-4D81-997D-E20EBAE48599}" dt="2024-12-22T12:38:21.929" v="6973" actId="165"/>
          <ac:grpSpMkLst>
            <pc:docMk/>
            <pc:sldMk cId="542882809" sldId="356"/>
            <ac:grpSpMk id="674" creationId="{C4490162-BA6A-417E-A038-55C3F38E639E}"/>
          </ac:grpSpMkLst>
        </pc:grpChg>
        <pc:grpChg chg="mod topLvl">
          <ac:chgData name="Lim Kelvin" userId="624f6ae12bb7b72b" providerId="LiveId" clId="{B272414D-B18A-4D81-997D-E20EBAE48599}" dt="2024-12-22T12:38:21.929" v="6973" actId="165"/>
          <ac:grpSpMkLst>
            <pc:docMk/>
            <pc:sldMk cId="542882809" sldId="356"/>
            <ac:grpSpMk id="676" creationId="{DA30FBD1-88EF-4DD0-AA78-923980664BDF}"/>
          </ac:grpSpMkLst>
        </pc:grpChg>
        <pc:grpChg chg="mod">
          <ac:chgData name="Lim Kelvin" userId="624f6ae12bb7b72b" providerId="LiveId" clId="{B272414D-B18A-4D81-997D-E20EBAE48599}" dt="2024-12-22T12:38:21.929" v="6973" actId="165"/>
          <ac:grpSpMkLst>
            <pc:docMk/>
            <pc:sldMk cId="542882809" sldId="356"/>
            <ac:grpSpMk id="677" creationId="{865591C8-9BD4-4DD1-B7C5-555668F6CC76}"/>
          </ac:grpSpMkLst>
        </pc:grpChg>
        <pc:grpChg chg="mod">
          <ac:chgData name="Lim Kelvin" userId="624f6ae12bb7b72b" providerId="LiveId" clId="{B272414D-B18A-4D81-997D-E20EBAE48599}" dt="2024-12-22T12:38:21.929" v="6973" actId="165"/>
          <ac:grpSpMkLst>
            <pc:docMk/>
            <pc:sldMk cId="542882809" sldId="356"/>
            <ac:grpSpMk id="678" creationId="{192117FE-A9E6-4FAA-AF08-F60FF0063C7C}"/>
          </ac:grpSpMkLst>
        </pc:grpChg>
        <pc:grpChg chg="mod">
          <ac:chgData name="Lim Kelvin" userId="624f6ae12bb7b72b" providerId="LiveId" clId="{B272414D-B18A-4D81-997D-E20EBAE48599}" dt="2024-12-22T12:38:21.929" v="6973" actId="165"/>
          <ac:grpSpMkLst>
            <pc:docMk/>
            <pc:sldMk cId="542882809" sldId="356"/>
            <ac:grpSpMk id="679" creationId="{776F911C-3E23-48F4-A108-AA252A53049A}"/>
          </ac:grpSpMkLst>
        </pc:grpChg>
        <pc:grpChg chg="mod">
          <ac:chgData name="Lim Kelvin" userId="624f6ae12bb7b72b" providerId="LiveId" clId="{B272414D-B18A-4D81-997D-E20EBAE48599}" dt="2024-12-22T12:38:21.929" v="6973" actId="165"/>
          <ac:grpSpMkLst>
            <pc:docMk/>
            <pc:sldMk cId="542882809" sldId="356"/>
            <ac:grpSpMk id="680" creationId="{0FF41F91-4D87-4390-8A15-C0646985C57B}"/>
          </ac:grpSpMkLst>
        </pc:grpChg>
        <pc:grpChg chg="mod">
          <ac:chgData name="Lim Kelvin" userId="624f6ae12bb7b72b" providerId="LiveId" clId="{B272414D-B18A-4D81-997D-E20EBAE48599}" dt="2024-12-22T12:38:21.929" v="6973" actId="165"/>
          <ac:grpSpMkLst>
            <pc:docMk/>
            <pc:sldMk cId="542882809" sldId="356"/>
            <ac:grpSpMk id="681" creationId="{1AE82C66-D727-43EC-8B3E-8D647E1D1D57}"/>
          </ac:grpSpMkLst>
        </pc:grpChg>
        <pc:grpChg chg="mod">
          <ac:chgData name="Lim Kelvin" userId="624f6ae12bb7b72b" providerId="LiveId" clId="{B272414D-B18A-4D81-997D-E20EBAE48599}" dt="2024-12-22T12:38:21.929" v="6973" actId="165"/>
          <ac:grpSpMkLst>
            <pc:docMk/>
            <pc:sldMk cId="542882809" sldId="356"/>
            <ac:grpSpMk id="682" creationId="{AA4CCC9B-2EDC-4E69-9C34-F687F040C6EF}"/>
          </ac:grpSpMkLst>
        </pc:grpChg>
        <pc:grpChg chg="mod">
          <ac:chgData name="Lim Kelvin" userId="624f6ae12bb7b72b" providerId="LiveId" clId="{B272414D-B18A-4D81-997D-E20EBAE48599}" dt="2024-12-22T12:38:21.929" v="6973" actId="165"/>
          <ac:grpSpMkLst>
            <pc:docMk/>
            <pc:sldMk cId="542882809" sldId="356"/>
            <ac:grpSpMk id="683" creationId="{327F292E-8606-4BA6-A664-D4BE114A897E}"/>
          </ac:grpSpMkLst>
        </pc:grpChg>
        <pc:grpChg chg="mod">
          <ac:chgData name="Lim Kelvin" userId="624f6ae12bb7b72b" providerId="LiveId" clId="{B272414D-B18A-4D81-997D-E20EBAE48599}" dt="2024-12-22T12:38:21.929" v="6973" actId="165"/>
          <ac:grpSpMkLst>
            <pc:docMk/>
            <pc:sldMk cId="542882809" sldId="356"/>
            <ac:grpSpMk id="684" creationId="{BAF00138-2921-45B3-87DC-D415B4EB1C2A}"/>
          </ac:grpSpMkLst>
        </pc:grpChg>
        <pc:grpChg chg="mod">
          <ac:chgData name="Lim Kelvin" userId="624f6ae12bb7b72b" providerId="LiveId" clId="{B272414D-B18A-4D81-997D-E20EBAE48599}" dt="2024-12-22T12:38:21.929" v="6973" actId="165"/>
          <ac:grpSpMkLst>
            <pc:docMk/>
            <pc:sldMk cId="542882809" sldId="356"/>
            <ac:grpSpMk id="685" creationId="{245641AD-4C98-4E0E-8600-82DE7BFCC697}"/>
          </ac:grpSpMkLst>
        </pc:grpChg>
        <pc:grpChg chg="mod">
          <ac:chgData name="Lim Kelvin" userId="624f6ae12bb7b72b" providerId="LiveId" clId="{B272414D-B18A-4D81-997D-E20EBAE48599}" dt="2024-12-22T12:38:21.929" v="6973" actId="165"/>
          <ac:grpSpMkLst>
            <pc:docMk/>
            <pc:sldMk cId="542882809" sldId="356"/>
            <ac:grpSpMk id="686" creationId="{4C8328A0-4E9E-46AE-BEB5-B0043B4B0EAF}"/>
          </ac:grpSpMkLst>
        </pc:grpChg>
        <pc:grpChg chg="mod">
          <ac:chgData name="Lim Kelvin" userId="624f6ae12bb7b72b" providerId="LiveId" clId="{B272414D-B18A-4D81-997D-E20EBAE48599}" dt="2024-12-22T12:38:21.929" v="6973" actId="165"/>
          <ac:grpSpMkLst>
            <pc:docMk/>
            <pc:sldMk cId="542882809" sldId="356"/>
            <ac:grpSpMk id="687" creationId="{CACAD4B5-084B-49F8-9634-41484EC7CBC8}"/>
          </ac:grpSpMkLst>
        </pc:grpChg>
        <pc:grpChg chg="mod">
          <ac:chgData name="Lim Kelvin" userId="624f6ae12bb7b72b" providerId="LiveId" clId="{B272414D-B18A-4D81-997D-E20EBAE48599}" dt="2024-12-22T12:38:21.929" v="6973" actId="165"/>
          <ac:grpSpMkLst>
            <pc:docMk/>
            <pc:sldMk cId="542882809" sldId="356"/>
            <ac:grpSpMk id="688" creationId="{970A0410-44D3-43AD-BCE4-9AA98F3C00A5}"/>
          </ac:grpSpMkLst>
        </pc:grpChg>
        <pc:grpChg chg="mod">
          <ac:chgData name="Lim Kelvin" userId="624f6ae12bb7b72b" providerId="LiveId" clId="{B272414D-B18A-4D81-997D-E20EBAE48599}" dt="2024-12-22T12:38:21.929" v="6973" actId="165"/>
          <ac:grpSpMkLst>
            <pc:docMk/>
            <pc:sldMk cId="542882809" sldId="356"/>
            <ac:grpSpMk id="689" creationId="{39A4FE68-DA6B-49E5-9650-687036C358A0}"/>
          </ac:grpSpMkLst>
        </pc:grpChg>
        <pc:grpChg chg="mod">
          <ac:chgData name="Lim Kelvin" userId="624f6ae12bb7b72b" providerId="LiveId" clId="{B272414D-B18A-4D81-997D-E20EBAE48599}" dt="2024-12-22T12:38:21.929" v="6973" actId="165"/>
          <ac:grpSpMkLst>
            <pc:docMk/>
            <pc:sldMk cId="542882809" sldId="356"/>
            <ac:grpSpMk id="690" creationId="{12B7EC6D-C4A4-4AB0-B26F-18C2978367DB}"/>
          </ac:grpSpMkLst>
        </pc:grpChg>
        <pc:grpChg chg="mod">
          <ac:chgData name="Lim Kelvin" userId="624f6ae12bb7b72b" providerId="LiveId" clId="{B272414D-B18A-4D81-997D-E20EBAE48599}" dt="2024-12-22T12:38:21.929" v="6973" actId="165"/>
          <ac:grpSpMkLst>
            <pc:docMk/>
            <pc:sldMk cId="542882809" sldId="356"/>
            <ac:grpSpMk id="691" creationId="{2026EF0E-4C76-4AD9-B035-4D81B225B0D1}"/>
          </ac:grpSpMkLst>
        </pc:grpChg>
        <pc:grpChg chg="mod">
          <ac:chgData name="Lim Kelvin" userId="624f6ae12bb7b72b" providerId="LiveId" clId="{B272414D-B18A-4D81-997D-E20EBAE48599}" dt="2024-12-22T12:38:21.929" v="6973" actId="165"/>
          <ac:grpSpMkLst>
            <pc:docMk/>
            <pc:sldMk cId="542882809" sldId="356"/>
            <ac:grpSpMk id="692" creationId="{09145FA9-9CFE-4401-BC60-AE9B60439A06}"/>
          </ac:grpSpMkLst>
        </pc:grpChg>
        <pc:grpChg chg="mod">
          <ac:chgData name="Lim Kelvin" userId="624f6ae12bb7b72b" providerId="LiveId" clId="{B272414D-B18A-4D81-997D-E20EBAE48599}" dt="2024-12-22T12:38:21.929" v="6973" actId="165"/>
          <ac:grpSpMkLst>
            <pc:docMk/>
            <pc:sldMk cId="542882809" sldId="356"/>
            <ac:grpSpMk id="693" creationId="{1DB62A71-CC4F-419C-996D-E741B02D649B}"/>
          </ac:grpSpMkLst>
        </pc:grpChg>
        <pc:grpChg chg="mod">
          <ac:chgData name="Lim Kelvin" userId="624f6ae12bb7b72b" providerId="LiveId" clId="{B272414D-B18A-4D81-997D-E20EBAE48599}" dt="2024-12-22T12:38:21.929" v="6973" actId="165"/>
          <ac:grpSpMkLst>
            <pc:docMk/>
            <pc:sldMk cId="542882809" sldId="356"/>
            <ac:grpSpMk id="694" creationId="{9B7803CE-9452-4234-A20B-44A1B5D02BB9}"/>
          </ac:grpSpMkLst>
        </pc:grpChg>
        <pc:grpChg chg="mod">
          <ac:chgData name="Lim Kelvin" userId="624f6ae12bb7b72b" providerId="LiveId" clId="{B272414D-B18A-4D81-997D-E20EBAE48599}" dt="2024-12-22T12:38:21.929" v="6973" actId="165"/>
          <ac:grpSpMkLst>
            <pc:docMk/>
            <pc:sldMk cId="542882809" sldId="356"/>
            <ac:grpSpMk id="696" creationId="{ED7B1308-036E-482E-916C-4E54F9692817}"/>
          </ac:grpSpMkLst>
        </pc:grpChg>
        <pc:grpChg chg="mod">
          <ac:chgData name="Lim Kelvin" userId="624f6ae12bb7b72b" providerId="LiveId" clId="{B272414D-B18A-4D81-997D-E20EBAE48599}" dt="2024-12-22T12:38:21.929" v="6973" actId="165"/>
          <ac:grpSpMkLst>
            <pc:docMk/>
            <pc:sldMk cId="542882809" sldId="356"/>
            <ac:grpSpMk id="700" creationId="{0788763F-DB47-41AB-914A-3C7A5896D42A}"/>
          </ac:grpSpMkLst>
        </pc:grpChg>
        <pc:grpChg chg="mod">
          <ac:chgData name="Lim Kelvin" userId="624f6ae12bb7b72b" providerId="LiveId" clId="{B272414D-B18A-4D81-997D-E20EBAE48599}" dt="2024-12-22T12:38:21.929" v="6973" actId="165"/>
          <ac:grpSpMkLst>
            <pc:docMk/>
            <pc:sldMk cId="542882809" sldId="356"/>
            <ac:grpSpMk id="704" creationId="{8AD87AF5-793E-4B6A-B4A8-3E22BF0D4E7C}"/>
          </ac:grpSpMkLst>
        </pc:grpChg>
        <pc:grpChg chg="mod">
          <ac:chgData name="Lim Kelvin" userId="624f6ae12bb7b72b" providerId="LiveId" clId="{B272414D-B18A-4D81-997D-E20EBAE48599}" dt="2024-12-22T12:38:21.929" v="6973" actId="165"/>
          <ac:grpSpMkLst>
            <pc:docMk/>
            <pc:sldMk cId="542882809" sldId="356"/>
            <ac:grpSpMk id="708" creationId="{1084820B-02B3-4067-A944-5746BEC2D8C5}"/>
          </ac:grpSpMkLst>
        </pc:grpChg>
        <pc:grpChg chg="mod">
          <ac:chgData name="Lim Kelvin" userId="624f6ae12bb7b72b" providerId="LiveId" clId="{B272414D-B18A-4D81-997D-E20EBAE48599}" dt="2024-12-22T12:38:21.929" v="6973" actId="165"/>
          <ac:grpSpMkLst>
            <pc:docMk/>
            <pc:sldMk cId="542882809" sldId="356"/>
            <ac:grpSpMk id="712" creationId="{8F8CCAE4-6E8D-490F-88A9-A2CC3B331903}"/>
          </ac:grpSpMkLst>
        </pc:grpChg>
        <pc:grpChg chg="mod">
          <ac:chgData name="Lim Kelvin" userId="624f6ae12bb7b72b" providerId="LiveId" clId="{B272414D-B18A-4D81-997D-E20EBAE48599}" dt="2024-12-22T12:38:21.929" v="6973" actId="165"/>
          <ac:grpSpMkLst>
            <pc:docMk/>
            <pc:sldMk cId="542882809" sldId="356"/>
            <ac:grpSpMk id="716" creationId="{FD9C4519-CD7A-4E0D-BADD-E4C1CD640151}"/>
          </ac:grpSpMkLst>
        </pc:grpChg>
        <pc:grpChg chg="mod">
          <ac:chgData name="Lim Kelvin" userId="624f6ae12bb7b72b" providerId="LiveId" clId="{B272414D-B18A-4D81-997D-E20EBAE48599}" dt="2024-12-22T12:38:21.929" v="6973" actId="165"/>
          <ac:grpSpMkLst>
            <pc:docMk/>
            <pc:sldMk cId="542882809" sldId="356"/>
            <ac:grpSpMk id="720" creationId="{EC0D367F-4998-4DC7-9672-D428FDDF31DC}"/>
          </ac:grpSpMkLst>
        </pc:grpChg>
        <pc:grpChg chg="mod">
          <ac:chgData name="Lim Kelvin" userId="624f6ae12bb7b72b" providerId="LiveId" clId="{B272414D-B18A-4D81-997D-E20EBAE48599}" dt="2024-12-22T12:38:21.929" v="6973" actId="165"/>
          <ac:grpSpMkLst>
            <pc:docMk/>
            <pc:sldMk cId="542882809" sldId="356"/>
            <ac:grpSpMk id="724" creationId="{078520DC-5BF0-42F6-AB6A-CE5BAD501346}"/>
          </ac:grpSpMkLst>
        </pc:grpChg>
        <pc:grpChg chg="mod">
          <ac:chgData name="Lim Kelvin" userId="624f6ae12bb7b72b" providerId="LiveId" clId="{B272414D-B18A-4D81-997D-E20EBAE48599}" dt="2024-12-22T12:38:21.929" v="6973" actId="165"/>
          <ac:grpSpMkLst>
            <pc:docMk/>
            <pc:sldMk cId="542882809" sldId="356"/>
            <ac:grpSpMk id="728" creationId="{DC3CB8F1-88FA-45A3-8D9C-305FF9ED3A08}"/>
          </ac:grpSpMkLst>
        </pc:grpChg>
        <pc:grpChg chg="mod">
          <ac:chgData name="Lim Kelvin" userId="624f6ae12bb7b72b" providerId="LiveId" clId="{B272414D-B18A-4D81-997D-E20EBAE48599}" dt="2024-12-22T12:38:21.929" v="6973" actId="165"/>
          <ac:grpSpMkLst>
            <pc:docMk/>
            <pc:sldMk cId="542882809" sldId="356"/>
            <ac:grpSpMk id="732" creationId="{263D9BE0-DF2C-42BD-A8D5-3CEA538C664D}"/>
          </ac:grpSpMkLst>
        </pc:grpChg>
        <pc:grpChg chg="mod">
          <ac:chgData name="Lim Kelvin" userId="624f6ae12bb7b72b" providerId="LiveId" clId="{B272414D-B18A-4D81-997D-E20EBAE48599}" dt="2024-12-22T12:38:21.929" v="6973" actId="165"/>
          <ac:grpSpMkLst>
            <pc:docMk/>
            <pc:sldMk cId="542882809" sldId="356"/>
            <ac:grpSpMk id="736" creationId="{7653016E-2475-45D0-B3F4-8A18A46F7EE7}"/>
          </ac:grpSpMkLst>
        </pc:grpChg>
        <pc:grpChg chg="mod">
          <ac:chgData name="Lim Kelvin" userId="624f6ae12bb7b72b" providerId="LiveId" clId="{B272414D-B18A-4D81-997D-E20EBAE48599}" dt="2024-12-22T12:38:21.929" v="6973" actId="165"/>
          <ac:grpSpMkLst>
            <pc:docMk/>
            <pc:sldMk cId="542882809" sldId="356"/>
            <ac:grpSpMk id="740" creationId="{04AC3A6A-4A56-43BB-B345-E4898DD33C67}"/>
          </ac:grpSpMkLst>
        </pc:grpChg>
        <pc:grpChg chg="mod">
          <ac:chgData name="Lim Kelvin" userId="624f6ae12bb7b72b" providerId="LiveId" clId="{B272414D-B18A-4D81-997D-E20EBAE48599}" dt="2024-12-22T12:38:21.929" v="6973" actId="165"/>
          <ac:grpSpMkLst>
            <pc:docMk/>
            <pc:sldMk cId="542882809" sldId="356"/>
            <ac:grpSpMk id="744" creationId="{91D0315C-A8CB-4D61-9B60-653F0D101A57}"/>
          </ac:grpSpMkLst>
        </pc:grpChg>
        <pc:grpChg chg="mod">
          <ac:chgData name="Lim Kelvin" userId="624f6ae12bb7b72b" providerId="LiveId" clId="{B272414D-B18A-4D81-997D-E20EBAE48599}" dt="2024-12-22T12:38:21.929" v="6973" actId="165"/>
          <ac:grpSpMkLst>
            <pc:docMk/>
            <pc:sldMk cId="542882809" sldId="356"/>
            <ac:grpSpMk id="748" creationId="{F5C92CFC-0DA3-49AA-BFC7-2C559CC834A9}"/>
          </ac:grpSpMkLst>
        </pc:grpChg>
        <pc:grpChg chg="mod">
          <ac:chgData name="Lim Kelvin" userId="624f6ae12bb7b72b" providerId="LiveId" clId="{B272414D-B18A-4D81-997D-E20EBAE48599}" dt="2024-12-22T12:38:21.929" v="6973" actId="165"/>
          <ac:grpSpMkLst>
            <pc:docMk/>
            <pc:sldMk cId="542882809" sldId="356"/>
            <ac:grpSpMk id="752" creationId="{1D3D8A94-2E6E-4CBE-8838-C4A6A1E6AB8B}"/>
          </ac:grpSpMkLst>
        </pc:grpChg>
        <pc:grpChg chg="mod">
          <ac:chgData name="Lim Kelvin" userId="624f6ae12bb7b72b" providerId="LiveId" clId="{B272414D-B18A-4D81-997D-E20EBAE48599}" dt="2024-12-22T12:38:21.929" v="6973" actId="165"/>
          <ac:grpSpMkLst>
            <pc:docMk/>
            <pc:sldMk cId="542882809" sldId="356"/>
            <ac:grpSpMk id="756" creationId="{C6F76353-22C4-4F8D-8F14-498E5851AA0F}"/>
          </ac:grpSpMkLst>
        </pc:grpChg>
        <pc:grpChg chg="mod">
          <ac:chgData name="Lim Kelvin" userId="624f6ae12bb7b72b" providerId="LiveId" clId="{B272414D-B18A-4D81-997D-E20EBAE48599}" dt="2024-12-22T12:38:21.929" v="6973" actId="165"/>
          <ac:grpSpMkLst>
            <pc:docMk/>
            <pc:sldMk cId="542882809" sldId="356"/>
            <ac:grpSpMk id="760" creationId="{5749A1AD-96FD-4630-AADE-696F7CF36FA1}"/>
          </ac:grpSpMkLst>
        </pc:grpChg>
        <pc:grpChg chg="mod">
          <ac:chgData name="Lim Kelvin" userId="624f6ae12bb7b72b" providerId="LiveId" clId="{B272414D-B18A-4D81-997D-E20EBAE48599}" dt="2024-12-22T12:38:21.929" v="6973" actId="165"/>
          <ac:grpSpMkLst>
            <pc:docMk/>
            <pc:sldMk cId="542882809" sldId="356"/>
            <ac:grpSpMk id="764" creationId="{A65084FD-A366-495C-B3AC-34EC605EA55B}"/>
          </ac:grpSpMkLst>
        </pc:grpChg>
        <pc:grpChg chg="del mod topLvl">
          <ac:chgData name="Lim Kelvin" userId="624f6ae12bb7b72b" providerId="LiveId" clId="{B272414D-B18A-4D81-997D-E20EBAE48599}" dt="2024-12-22T12:31:11.049" v="6904" actId="478"/>
          <ac:grpSpMkLst>
            <pc:docMk/>
            <pc:sldMk cId="542882809" sldId="356"/>
            <ac:grpSpMk id="767" creationId="{42D1103F-00AA-407F-A5BD-2CBB65FBE0FA}"/>
          </ac:grpSpMkLst>
        </pc:grpChg>
        <pc:grpChg chg="mod">
          <ac:chgData name="Lim Kelvin" userId="624f6ae12bb7b72b" providerId="LiveId" clId="{B272414D-B18A-4D81-997D-E20EBAE48599}" dt="2024-12-22T12:29:11.617" v="6884" actId="165"/>
          <ac:grpSpMkLst>
            <pc:docMk/>
            <pc:sldMk cId="542882809" sldId="356"/>
            <ac:grpSpMk id="771" creationId="{9ACCA387-A90B-4B66-BCFD-025B18587504}"/>
          </ac:grpSpMkLst>
        </pc:grpChg>
        <pc:grpChg chg="mod">
          <ac:chgData name="Lim Kelvin" userId="624f6ae12bb7b72b" providerId="LiveId" clId="{B272414D-B18A-4D81-997D-E20EBAE48599}" dt="2024-12-22T12:29:11.617" v="6884" actId="165"/>
          <ac:grpSpMkLst>
            <pc:docMk/>
            <pc:sldMk cId="542882809" sldId="356"/>
            <ac:grpSpMk id="773" creationId="{A76A1CEF-DA77-4751-941E-EA911AFE6683}"/>
          </ac:grpSpMkLst>
        </pc:grpChg>
        <pc:grpChg chg="mod">
          <ac:chgData name="Lim Kelvin" userId="624f6ae12bb7b72b" providerId="LiveId" clId="{B272414D-B18A-4D81-997D-E20EBAE48599}" dt="2024-12-22T12:29:11.617" v="6884" actId="165"/>
          <ac:grpSpMkLst>
            <pc:docMk/>
            <pc:sldMk cId="542882809" sldId="356"/>
            <ac:grpSpMk id="774" creationId="{A17B4C8F-244D-4D25-A433-050CD8A3B8FA}"/>
          </ac:grpSpMkLst>
        </pc:grpChg>
        <pc:grpChg chg="mod">
          <ac:chgData name="Lim Kelvin" userId="624f6ae12bb7b72b" providerId="LiveId" clId="{B272414D-B18A-4D81-997D-E20EBAE48599}" dt="2024-12-22T12:29:11.617" v="6884" actId="165"/>
          <ac:grpSpMkLst>
            <pc:docMk/>
            <pc:sldMk cId="542882809" sldId="356"/>
            <ac:grpSpMk id="775" creationId="{465E471B-DF80-48F4-B93A-4503D96CD7B4}"/>
          </ac:grpSpMkLst>
        </pc:grpChg>
        <pc:grpChg chg="mod">
          <ac:chgData name="Lim Kelvin" userId="624f6ae12bb7b72b" providerId="LiveId" clId="{B272414D-B18A-4D81-997D-E20EBAE48599}" dt="2024-12-22T12:29:11.617" v="6884" actId="165"/>
          <ac:grpSpMkLst>
            <pc:docMk/>
            <pc:sldMk cId="542882809" sldId="356"/>
            <ac:grpSpMk id="776" creationId="{8BF537E1-1A38-4FBD-9AE2-5BE6AEBF963F}"/>
          </ac:grpSpMkLst>
        </pc:grpChg>
        <pc:grpChg chg="mod">
          <ac:chgData name="Lim Kelvin" userId="624f6ae12bb7b72b" providerId="LiveId" clId="{B272414D-B18A-4D81-997D-E20EBAE48599}" dt="2024-12-22T12:29:11.617" v="6884" actId="165"/>
          <ac:grpSpMkLst>
            <pc:docMk/>
            <pc:sldMk cId="542882809" sldId="356"/>
            <ac:grpSpMk id="777" creationId="{511FB759-AEF0-4529-8D43-0B303BB659C0}"/>
          </ac:grpSpMkLst>
        </pc:grpChg>
        <pc:grpChg chg="mod">
          <ac:chgData name="Lim Kelvin" userId="624f6ae12bb7b72b" providerId="LiveId" clId="{B272414D-B18A-4D81-997D-E20EBAE48599}" dt="2024-12-22T12:29:11.617" v="6884" actId="165"/>
          <ac:grpSpMkLst>
            <pc:docMk/>
            <pc:sldMk cId="542882809" sldId="356"/>
            <ac:grpSpMk id="778" creationId="{6BACD02F-40EA-4817-B120-2B2C920A5DF6}"/>
          </ac:grpSpMkLst>
        </pc:grpChg>
        <pc:grpChg chg="mod">
          <ac:chgData name="Lim Kelvin" userId="624f6ae12bb7b72b" providerId="LiveId" clId="{B272414D-B18A-4D81-997D-E20EBAE48599}" dt="2024-12-22T12:29:11.617" v="6884" actId="165"/>
          <ac:grpSpMkLst>
            <pc:docMk/>
            <pc:sldMk cId="542882809" sldId="356"/>
            <ac:grpSpMk id="779" creationId="{98578499-471D-4F15-8DEA-BF0E7FAF573D}"/>
          </ac:grpSpMkLst>
        </pc:grpChg>
        <pc:grpChg chg="mod">
          <ac:chgData name="Lim Kelvin" userId="624f6ae12bb7b72b" providerId="LiveId" clId="{B272414D-B18A-4D81-997D-E20EBAE48599}" dt="2024-12-22T12:29:11.617" v="6884" actId="165"/>
          <ac:grpSpMkLst>
            <pc:docMk/>
            <pc:sldMk cId="542882809" sldId="356"/>
            <ac:grpSpMk id="780" creationId="{D367FD25-C8DC-489C-939D-681EC9B67F63}"/>
          </ac:grpSpMkLst>
        </pc:grpChg>
        <pc:grpChg chg="mod">
          <ac:chgData name="Lim Kelvin" userId="624f6ae12bb7b72b" providerId="LiveId" clId="{B272414D-B18A-4D81-997D-E20EBAE48599}" dt="2024-12-22T12:29:11.617" v="6884" actId="165"/>
          <ac:grpSpMkLst>
            <pc:docMk/>
            <pc:sldMk cId="542882809" sldId="356"/>
            <ac:grpSpMk id="781" creationId="{3EB9A037-082C-4947-A1D4-D82FA98AA03F}"/>
          </ac:grpSpMkLst>
        </pc:grpChg>
        <pc:grpChg chg="mod">
          <ac:chgData name="Lim Kelvin" userId="624f6ae12bb7b72b" providerId="LiveId" clId="{B272414D-B18A-4D81-997D-E20EBAE48599}" dt="2024-12-22T12:29:11.617" v="6884" actId="165"/>
          <ac:grpSpMkLst>
            <pc:docMk/>
            <pc:sldMk cId="542882809" sldId="356"/>
            <ac:grpSpMk id="782" creationId="{4EFC3FD3-DB62-453A-BD9B-5636C942E170}"/>
          </ac:grpSpMkLst>
        </pc:grpChg>
        <pc:grpChg chg="mod">
          <ac:chgData name="Lim Kelvin" userId="624f6ae12bb7b72b" providerId="LiveId" clId="{B272414D-B18A-4D81-997D-E20EBAE48599}" dt="2024-12-22T12:29:11.617" v="6884" actId="165"/>
          <ac:grpSpMkLst>
            <pc:docMk/>
            <pc:sldMk cId="542882809" sldId="356"/>
            <ac:grpSpMk id="784" creationId="{3C57AA00-3487-41D6-B567-AC5707200C64}"/>
          </ac:grpSpMkLst>
        </pc:grpChg>
        <pc:grpChg chg="mod">
          <ac:chgData name="Lim Kelvin" userId="624f6ae12bb7b72b" providerId="LiveId" clId="{B272414D-B18A-4D81-997D-E20EBAE48599}" dt="2024-12-22T12:29:11.617" v="6884" actId="165"/>
          <ac:grpSpMkLst>
            <pc:docMk/>
            <pc:sldMk cId="542882809" sldId="356"/>
            <ac:grpSpMk id="785" creationId="{DD0F43B9-3C19-4C6E-B329-7AE7DB4202A0}"/>
          </ac:grpSpMkLst>
        </pc:grpChg>
        <pc:grpChg chg="mod">
          <ac:chgData name="Lim Kelvin" userId="624f6ae12bb7b72b" providerId="LiveId" clId="{B272414D-B18A-4D81-997D-E20EBAE48599}" dt="2024-12-22T12:29:11.617" v="6884" actId="165"/>
          <ac:grpSpMkLst>
            <pc:docMk/>
            <pc:sldMk cId="542882809" sldId="356"/>
            <ac:grpSpMk id="786" creationId="{841877BE-5FE0-4ADB-A5A1-DA0C2D89CD52}"/>
          </ac:grpSpMkLst>
        </pc:grpChg>
        <pc:grpChg chg="mod">
          <ac:chgData name="Lim Kelvin" userId="624f6ae12bb7b72b" providerId="LiveId" clId="{B272414D-B18A-4D81-997D-E20EBAE48599}" dt="2024-12-22T12:29:11.617" v="6884" actId="165"/>
          <ac:grpSpMkLst>
            <pc:docMk/>
            <pc:sldMk cId="542882809" sldId="356"/>
            <ac:grpSpMk id="787" creationId="{8A315752-44F3-452A-A2AC-CA8EA5B3EFDA}"/>
          </ac:grpSpMkLst>
        </pc:grpChg>
        <pc:grpChg chg="mod">
          <ac:chgData name="Lim Kelvin" userId="624f6ae12bb7b72b" providerId="LiveId" clId="{B272414D-B18A-4D81-997D-E20EBAE48599}" dt="2024-12-22T12:29:11.617" v="6884" actId="165"/>
          <ac:grpSpMkLst>
            <pc:docMk/>
            <pc:sldMk cId="542882809" sldId="356"/>
            <ac:grpSpMk id="789" creationId="{BDB8C62B-826A-4D86-AA40-98C1E0129B7B}"/>
          </ac:grpSpMkLst>
        </pc:grpChg>
        <pc:grpChg chg="mod">
          <ac:chgData name="Lim Kelvin" userId="624f6ae12bb7b72b" providerId="LiveId" clId="{B272414D-B18A-4D81-997D-E20EBAE48599}" dt="2024-12-22T12:29:11.617" v="6884" actId="165"/>
          <ac:grpSpMkLst>
            <pc:docMk/>
            <pc:sldMk cId="542882809" sldId="356"/>
            <ac:grpSpMk id="790" creationId="{517A389A-D94B-4353-9EB0-9E0E62AA131D}"/>
          </ac:grpSpMkLst>
        </pc:grpChg>
        <pc:grpChg chg="mod">
          <ac:chgData name="Lim Kelvin" userId="624f6ae12bb7b72b" providerId="LiveId" clId="{B272414D-B18A-4D81-997D-E20EBAE48599}" dt="2024-12-22T12:29:11.617" v="6884" actId="165"/>
          <ac:grpSpMkLst>
            <pc:docMk/>
            <pc:sldMk cId="542882809" sldId="356"/>
            <ac:grpSpMk id="791" creationId="{7DC79BD6-34F6-44EE-8E00-501ABE965BDE}"/>
          </ac:grpSpMkLst>
        </pc:grpChg>
        <pc:grpChg chg="mod">
          <ac:chgData name="Lim Kelvin" userId="624f6ae12bb7b72b" providerId="LiveId" clId="{B272414D-B18A-4D81-997D-E20EBAE48599}" dt="2024-12-22T12:29:11.617" v="6884" actId="165"/>
          <ac:grpSpMkLst>
            <pc:docMk/>
            <pc:sldMk cId="542882809" sldId="356"/>
            <ac:grpSpMk id="793" creationId="{861320C4-8BAA-48BC-8010-9773DDD87918}"/>
          </ac:grpSpMkLst>
        </pc:grpChg>
        <pc:grpChg chg="mod">
          <ac:chgData name="Lim Kelvin" userId="624f6ae12bb7b72b" providerId="LiveId" clId="{B272414D-B18A-4D81-997D-E20EBAE48599}" dt="2024-12-22T12:29:11.617" v="6884" actId="165"/>
          <ac:grpSpMkLst>
            <pc:docMk/>
            <pc:sldMk cId="542882809" sldId="356"/>
            <ac:grpSpMk id="794" creationId="{4357430B-E543-4F53-9054-BB5089D2F713}"/>
          </ac:grpSpMkLst>
        </pc:grpChg>
        <pc:grpChg chg="mod">
          <ac:chgData name="Lim Kelvin" userId="624f6ae12bb7b72b" providerId="LiveId" clId="{B272414D-B18A-4D81-997D-E20EBAE48599}" dt="2024-12-22T12:29:11.617" v="6884" actId="165"/>
          <ac:grpSpMkLst>
            <pc:docMk/>
            <pc:sldMk cId="542882809" sldId="356"/>
            <ac:grpSpMk id="795" creationId="{34F26F0C-FAE8-4C17-A0D6-CF1C04C79C63}"/>
          </ac:grpSpMkLst>
        </pc:grpChg>
        <pc:grpChg chg="mod">
          <ac:chgData name="Lim Kelvin" userId="624f6ae12bb7b72b" providerId="LiveId" clId="{B272414D-B18A-4D81-997D-E20EBAE48599}" dt="2024-12-22T12:29:11.617" v="6884" actId="165"/>
          <ac:grpSpMkLst>
            <pc:docMk/>
            <pc:sldMk cId="542882809" sldId="356"/>
            <ac:grpSpMk id="796" creationId="{FA394F67-E4FE-4E92-BE26-A3D95877F0B7}"/>
          </ac:grpSpMkLst>
        </pc:grpChg>
        <pc:grpChg chg="mod">
          <ac:chgData name="Lim Kelvin" userId="624f6ae12bb7b72b" providerId="LiveId" clId="{B272414D-B18A-4D81-997D-E20EBAE48599}" dt="2024-12-22T12:29:11.617" v="6884" actId="165"/>
          <ac:grpSpMkLst>
            <pc:docMk/>
            <pc:sldMk cId="542882809" sldId="356"/>
            <ac:grpSpMk id="797" creationId="{C44F99F2-214B-44F7-9E76-801A286834FA}"/>
          </ac:grpSpMkLst>
        </pc:grpChg>
        <pc:grpChg chg="mod">
          <ac:chgData name="Lim Kelvin" userId="624f6ae12bb7b72b" providerId="LiveId" clId="{B272414D-B18A-4D81-997D-E20EBAE48599}" dt="2024-12-22T12:29:11.617" v="6884" actId="165"/>
          <ac:grpSpMkLst>
            <pc:docMk/>
            <pc:sldMk cId="542882809" sldId="356"/>
            <ac:grpSpMk id="798" creationId="{0320207B-2F13-48FA-A572-A27B70EF4A2B}"/>
          </ac:grpSpMkLst>
        </pc:grpChg>
        <pc:grpChg chg="mod">
          <ac:chgData name="Lim Kelvin" userId="624f6ae12bb7b72b" providerId="LiveId" clId="{B272414D-B18A-4D81-997D-E20EBAE48599}" dt="2024-12-22T12:29:11.617" v="6884" actId="165"/>
          <ac:grpSpMkLst>
            <pc:docMk/>
            <pc:sldMk cId="542882809" sldId="356"/>
            <ac:grpSpMk id="799" creationId="{A71AE0DD-D0E9-44F8-9450-24EE9667E6F2}"/>
          </ac:grpSpMkLst>
        </pc:grpChg>
        <pc:grpChg chg="mod">
          <ac:chgData name="Lim Kelvin" userId="624f6ae12bb7b72b" providerId="LiveId" clId="{B272414D-B18A-4D81-997D-E20EBAE48599}" dt="2024-12-22T12:29:11.617" v="6884" actId="165"/>
          <ac:grpSpMkLst>
            <pc:docMk/>
            <pc:sldMk cId="542882809" sldId="356"/>
            <ac:grpSpMk id="801" creationId="{D187F463-E41A-4B36-8D71-42F48513A257}"/>
          </ac:grpSpMkLst>
        </pc:grpChg>
        <pc:grpChg chg="mod">
          <ac:chgData name="Lim Kelvin" userId="624f6ae12bb7b72b" providerId="LiveId" clId="{B272414D-B18A-4D81-997D-E20EBAE48599}" dt="2024-12-22T12:29:11.617" v="6884" actId="165"/>
          <ac:grpSpMkLst>
            <pc:docMk/>
            <pc:sldMk cId="542882809" sldId="356"/>
            <ac:grpSpMk id="805" creationId="{EB79A155-9655-4E09-938B-BD555DB18E8A}"/>
          </ac:grpSpMkLst>
        </pc:grpChg>
        <pc:grpChg chg="mod">
          <ac:chgData name="Lim Kelvin" userId="624f6ae12bb7b72b" providerId="LiveId" clId="{B272414D-B18A-4D81-997D-E20EBAE48599}" dt="2024-12-22T12:29:11.617" v="6884" actId="165"/>
          <ac:grpSpMkLst>
            <pc:docMk/>
            <pc:sldMk cId="542882809" sldId="356"/>
            <ac:grpSpMk id="809" creationId="{D82A28C6-DD0C-41D7-9763-178E1D8BE59B}"/>
          </ac:grpSpMkLst>
        </pc:grpChg>
        <pc:grpChg chg="mod">
          <ac:chgData name="Lim Kelvin" userId="624f6ae12bb7b72b" providerId="LiveId" clId="{B272414D-B18A-4D81-997D-E20EBAE48599}" dt="2024-12-22T12:29:11.617" v="6884" actId="165"/>
          <ac:grpSpMkLst>
            <pc:docMk/>
            <pc:sldMk cId="542882809" sldId="356"/>
            <ac:grpSpMk id="813" creationId="{12AB9536-58C5-45DA-8041-9F9B9D6770A3}"/>
          </ac:grpSpMkLst>
        </pc:grpChg>
        <pc:grpChg chg="mod">
          <ac:chgData name="Lim Kelvin" userId="624f6ae12bb7b72b" providerId="LiveId" clId="{B272414D-B18A-4D81-997D-E20EBAE48599}" dt="2024-12-22T12:29:11.617" v="6884" actId="165"/>
          <ac:grpSpMkLst>
            <pc:docMk/>
            <pc:sldMk cId="542882809" sldId="356"/>
            <ac:grpSpMk id="817" creationId="{94DAF186-63D5-47A3-9CAC-F92194B38E76}"/>
          </ac:grpSpMkLst>
        </pc:grpChg>
        <pc:grpChg chg="mod">
          <ac:chgData name="Lim Kelvin" userId="624f6ae12bb7b72b" providerId="LiveId" clId="{B272414D-B18A-4D81-997D-E20EBAE48599}" dt="2024-12-22T12:29:11.617" v="6884" actId="165"/>
          <ac:grpSpMkLst>
            <pc:docMk/>
            <pc:sldMk cId="542882809" sldId="356"/>
            <ac:grpSpMk id="821" creationId="{876F168C-7E0D-4F8F-B9D5-619929D61928}"/>
          </ac:grpSpMkLst>
        </pc:grpChg>
        <pc:grpChg chg="mod">
          <ac:chgData name="Lim Kelvin" userId="624f6ae12bb7b72b" providerId="LiveId" clId="{B272414D-B18A-4D81-997D-E20EBAE48599}" dt="2024-12-22T12:29:11.617" v="6884" actId="165"/>
          <ac:grpSpMkLst>
            <pc:docMk/>
            <pc:sldMk cId="542882809" sldId="356"/>
            <ac:grpSpMk id="825" creationId="{BB3FFA6B-43C2-40E0-A206-BE077C43E846}"/>
          </ac:grpSpMkLst>
        </pc:grpChg>
        <pc:grpChg chg="mod">
          <ac:chgData name="Lim Kelvin" userId="624f6ae12bb7b72b" providerId="LiveId" clId="{B272414D-B18A-4D81-997D-E20EBAE48599}" dt="2024-12-22T12:29:11.617" v="6884" actId="165"/>
          <ac:grpSpMkLst>
            <pc:docMk/>
            <pc:sldMk cId="542882809" sldId="356"/>
            <ac:grpSpMk id="829" creationId="{392AD0AD-BBEF-4C01-A332-CDA34CF4F42C}"/>
          </ac:grpSpMkLst>
        </pc:grpChg>
        <pc:grpChg chg="mod">
          <ac:chgData name="Lim Kelvin" userId="624f6ae12bb7b72b" providerId="LiveId" clId="{B272414D-B18A-4D81-997D-E20EBAE48599}" dt="2024-12-22T12:29:11.617" v="6884" actId="165"/>
          <ac:grpSpMkLst>
            <pc:docMk/>
            <pc:sldMk cId="542882809" sldId="356"/>
            <ac:grpSpMk id="833" creationId="{4775A5AC-18C0-47D1-8E8A-F16C814FCE3A}"/>
          </ac:grpSpMkLst>
        </pc:grpChg>
        <pc:grpChg chg="mod">
          <ac:chgData name="Lim Kelvin" userId="624f6ae12bb7b72b" providerId="LiveId" clId="{B272414D-B18A-4D81-997D-E20EBAE48599}" dt="2024-12-22T12:29:11.617" v="6884" actId="165"/>
          <ac:grpSpMkLst>
            <pc:docMk/>
            <pc:sldMk cId="542882809" sldId="356"/>
            <ac:grpSpMk id="837" creationId="{B959BDA6-DB7A-4E17-BAF2-9F2D38C507B4}"/>
          </ac:grpSpMkLst>
        </pc:grpChg>
        <pc:grpChg chg="mod">
          <ac:chgData name="Lim Kelvin" userId="624f6ae12bb7b72b" providerId="LiveId" clId="{B272414D-B18A-4D81-997D-E20EBAE48599}" dt="2024-12-22T12:29:11.617" v="6884" actId="165"/>
          <ac:grpSpMkLst>
            <pc:docMk/>
            <pc:sldMk cId="542882809" sldId="356"/>
            <ac:grpSpMk id="841" creationId="{5FE6FAAB-0C6A-4B69-9B4F-F9E720C2E19E}"/>
          </ac:grpSpMkLst>
        </pc:grpChg>
        <pc:grpChg chg="mod">
          <ac:chgData name="Lim Kelvin" userId="624f6ae12bb7b72b" providerId="LiveId" clId="{B272414D-B18A-4D81-997D-E20EBAE48599}" dt="2024-12-22T12:29:11.617" v="6884" actId="165"/>
          <ac:grpSpMkLst>
            <pc:docMk/>
            <pc:sldMk cId="542882809" sldId="356"/>
            <ac:grpSpMk id="845" creationId="{F0CF8382-8D00-4467-B3EF-06471442B6B1}"/>
          </ac:grpSpMkLst>
        </pc:grpChg>
        <pc:grpChg chg="mod">
          <ac:chgData name="Lim Kelvin" userId="624f6ae12bb7b72b" providerId="LiveId" clId="{B272414D-B18A-4D81-997D-E20EBAE48599}" dt="2024-12-22T12:29:11.617" v="6884" actId="165"/>
          <ac:grpSpMkLst>
            <pc:docMk/>
            <pc:sldMk cId="542882809" sldId="356"/>
            <ac:grpSpMk id="849" creationId="{4222AB77-DFF0-43A9-831B-4498A862AF37}"/>
          </ac:grpSpMkLst>
        </pc:grpChg>
        <pc:grpChg chg="mod">
          <ac:chgData name="Lim Kelvin" userId="624f6ae12bb7b72b" providerId="LiveId" clId="{B272414D-B18A-4D81-997D-E20EBAE48599}" dt="2024-12-22T12:29:11.617" v="6884" actId="165"/>
          <ac:grpSpMkLst>
            <pc:docMk/>
            <pc:sldMk cId="542882809" sldId="356"/>
            <ac:grpSpMk id="853" creationId="{45C255B8-2891-4CD7-AD62-1F85B358A6B4}"/>
          </ac:grpSpMkLst>
        </pc:grpChg>
        <pc:grpChg chg="mod">
          <ac:chgData name="Lim Kelvin" userId="624f6ae12bb7b72b" providerId="LiveId" clId="{B272414D-B18A-4D81-997D-E20EBAE48599}" dt="2024-12-22T12:29:11.617" v="6884" actId="165"/>
          <ac:grpSpMkLst>
            <pc:docMk/>
            <pc:sldMk cId="542882809" sldId="356"/>
            <ac:grpSpMk id="857" creationId="{7141DB4F-46E4-4797-B78D-43B9ADAFDD6F}"/>
          </ac:grpSpMkLst>
        </pc:grpChg>
        <pc:grpChg chg="mod">
          <ac:chgData name="Lim Kelvin" userId="624f6ae12bb7b72b" providerId="LiveId" clId="{B272414D-B18A-4D81-997D-E20EBAE48599}" dt="2024-12-22T12:29:11.617" v="6884" actId="165"/>
          <ac:grpSpMkLst>
            <pc:docMk/>
            <pc:sldMk cId="542882809" sldId="356"/>
            <ac:grpSpMk id="861" creationId="{D66BC5CB-34C7-4039-9409-7CEBC0C1A466}"/>
          </ac:grpSpMkLst>
        </pc:grpChg>
        <pc:grpChg chg="mod">
          <ac:chgData name="Lim Kelvin" userId="624f6ae12bb7b72b" providerId="LiveId" clId="{B272414D-B18A-4D81-997D-E20EBAE48599}" dt="2024-12-22T12:29:11.617" v="6884" actId="165"/>
          <ac:grpSpMkLst>
            <pc:docMk/>
            <pc:sldMk cId="542882809" sldId="356"/>
            <ac:grpSpMk id="865" creationId="{01960734-20EB-4B1A-B3F8-FD0CB8AEEE9A}"/>
          </ac:grpSpMkLst>
        </pc:grpChg>
        <pc:grpChg chg="mod">
          <ac:chgData name="Lim Kelvin" userId="624f6ae12bb7b72b" providerId="LiveId" clId="{B272414D-B18A-4D81-997D-E20EBAE48599}" dt="2024-12-22T12:29:11.617" v="6884" actId="165"/>
          <ac:grpSpMkLst>
            <pc:docMk/>
            <pc:sldMk cId="542882809" sldId="356"/>
            <ac:grpSpMk id="869" creationId="{339A9C56-8DCD-4287-92FC-470F1FC1341D}"/>
          </ac:grpSpMkLst>
        </pc:grpChg>
        <pc:grpChg chg="mod">
          <ac:chgData name="Lim Kelvin" userId="624f6ae12bb7b72b" providerId="LiveId" clId="{B272414D-B18A-4D81-997D-E20EBAE48599}" dt="2024-12-22T12:29:11.617" v="6884" actId="165"/>
          <ac:grpSpMkLst>
            <pc:docMk/>
            <pc:sldMk cId="542882809" sldId="356"/>
            <ac:grpSpMk id="873" creationId="{35EC7088-B287-4813-9BCB-854892BD3F88}"/>
          </ac:grpSpMkLst>
        </pc:grpChg>
        <pc:grpChg chg="mod">
          <ac:chgData name="Lim Kelvin" userId="624f6ae12bb7b72b" providerId="LiveId" clId="{B272414D-B18A-4D81-997D-E20EBAE48599}" dt="2024-12-22T12:29:11.617" v="6884" actId="165"/>
          <ac:grpSpMkLst>
            <pc:docMk/>
            <pc:sldMk cId="542882809" sldId="356"/>
            <ac:grpSpMk id="877" creationId="{7BD43B6E-BE28-460C-B238-F297DB8E8315}"/>
          </ac:grpSpMkLst>
        </pc:grpChg>
        <pc:grpChg chg="mod">
          <ac:chgData name="Lim Kelvin" userId="624f6ae12bb7b72b" providerId="LiveId" clId="{B272414D-B18A-4D81-997D-E20EBAE48599}" dt="2024-12-22T12:29:11.617" v="6884" actId="165"/>
          <ac:grpSpMkLst>
            <pc:docMk/>
            <pc:sldMk cId="542882809" sldId="356"/>
            <ac:grpSpMk id="881" creationId="{D1D85EA5-85D9-4AB4-A85E-F2AD3A5CAE53}"/>
          </ac:grpSpMkLst>
        </pc:grpChg>
        <pc:grpChg chg="mod">
          <ac:chgData name="Lim Kelvin" userId="624f6ae12bb7b72b" providerId="LiveId" clId="{B272414D-B18A-4D81-997D-E20EBAE48599}" dt="2024-12-22T12:29:11.617" v="6884" actId="165"/>
          <ac:grpSpMkLst>
            <pc:docMk/>
            <pc:sldMk cId="542882809" sldId="356"/>
            <ac:grpSpMk id="885" creationId="{2FDB63EC-A1D3-411C-8A6A-A975CAAF66B9}"/>
          </ac:grpSpMkLst>
        </pc:grpChg>
        <pc:grpChg chg="mod">
          <ac:chgData name="Lim Kelvin" userId="624f6ae12bb7b72b" providerId="LiveId" clId="{B272414D-B18A-4D81-997D-E20EBAE48599}" dt="2024-12-22T12:29:11.617" v="6884" actId="165"/>
          <ac:grpSpMkLst>
            <pc:docMk/>
            <pc:sldMk cId="542882809" sldId="356"/>
            <ac:grpSpMk id="889" creationId="{90B43C7D-6255-4DB0-8626-64400C492688}"/>
          </ac:grpSpMkLst>
        </pc:grpChg>
        <pc:grpChg chg="mod">
          <ac:chgData name="Lim Kelvin" userId="624f6ae12bb7b72b" providerId="LiveId" clId="{B272414D-B18A-4D81-997D-E20EBAE48599}" dt="2024-12-22T12:38:21.929" v="6973" actId="165"/>
          <ac:grpSpMkLst>
            <pc:docMk/>
            <pc:sldMk cId="542882809" sldId="356"/>
            <ac:grpSpMk id="896" creationId="{02F5FD68-332C-4B12-A6C3-484A34A58263}"/>
          </ac:grpSpMkLst>
        </pc:grpChg>
        <pc:grpChg chg="add mod topLvl">
          <ac:chgData name="Lim Kelvin" userId="624f6ae12bb7b72b" providerId="LiveId" clId="{B272414D-B18A-4D81-997D-E20EBAE48599}" dt="2024-12-22T12:38:21.929" v="6973" actId="165"/>
          <ac:grpSpMkLst>
            <pc:docMk/>
            <pc:sldMk cId="542882809" sldId="356"/>
            <ac:grpSpMk id="899" creationId="{C2CE1E0A-994E-4FAC-AC22-AC810F85C5A9}"/>
          </ac:grpSpMkLst>
        </pc:grpChg>
        <pc:grpChg chg="mod">
          <ac:chgData name="Lim Kelvin" userId="624f6ae12bb7b72b" providerId="LiveId" clId="{B272414D-B18A-4D81-997D-E20EBAE48599}" dt="2024-12-22T12:38:21.929" v="6973" actId="165"/>
          <ac:grpSpMkLst>
            <pc:docMk/>
            <pc:sldMk cId="542882809" sldId="356"/>
            <ac:grpSpMk id="901" creationId="{2F78D1E0-594D-491A-A1F8-F1754ECE3C7C}"/>
          </ac:grpSpMkLst>
        </pc:grpChg>
        <pc:grpChg chg="add mod topLvl">
          <ac:chgData name="Lim Kelvin" userId="624f6ae12bb7b72b" providerId="LiveId" clId="{B272414D-B18A-4D81-997D-E20EBAE48599}" dt="2024-12-22T12:38:21.929" v="6973" actId="165"/>
          <ac:grpSpMkLst>
            <pc:docMk/>
            <pc:sldMk cId="542882809" sldId="356"/>
            <ac:grpSpMk id="904" creationId="{ADCFA5A2-CCBC-44DF-83A6-478D7DA83213}"/>
          </ac:grpSpMkLst>
        </pc:grpChg>
        <pc:grpChg chg="mod">
          <ac:chgData name="Lim Kelvin" userId="624f6ae12bb7b72b" providerId="LiveId" clId="{B272414D-B18A-4D81-997D-E20EBAE48599}" dt="2024-12-22T12:38:21.929" v="6973" actId="165"/>
          <ac:grpSpMkLst>
            <pc:docMk/>
            <pc:sldMk cId="542882809" sldId="356"/>
            <ac:grpSpMk id="905" creationId="{58718B98-3CE9-4FCF-8DC2-8290827BBD34}"/>
          </ac:grpSpMkLst>
        </pc:grpChg>
        <pc:grpChg chg="add mod topLvl">
          <ac:chgData name="Lim Kelvin" userId="624f6ae12bb7b72b" providerId="LiveId" clId="{B272414D-B18A-4D81-997D-E20EBAE48599}" dt="2024-12-22T12:38:21.929" v="6973" actId="165"/>
          <ac:grpSpMkLst>
            <pc:docMk/>
            <pc:sldMk cId="542882809" sldId="356"/>
            <ac:grpSpMk id="909" creationId="{75A2A2DE-FD4A-4636-95E4-D1A8362207C1}"/>
          </ac:grpSpMkLst>
        </pc:grpChg>
        <pc:grpChg chg="mod">
          <ac:chgData name="Lim Kelvin" userId="624f6ae12bb7b72b" providerId="LiveId" clId="{B272414D-B18A-4D81-997D-E20EBAE48599}" dt="2024-12-22T12:38:21.929" v="6973" actId="165"/>
          <ac:grpSpMkLst>
            <pc:docMk/>
            <pc:sldMk cId="542882809" sldId="356"/>
            <ac:grpSpMk id="911" creationId="{283BA6BE-0E69-4A92-9D4A-1753E3471FC9}"/>
          </ac:grpSpMkLst>
        </pc:grpChg>
        <pc:grpChg chg="add mod topLvl">
          <ac:chgData name="Lim Kelvin" userId="624f6ae12bb7b72b" providerId="LiveId" clId="{B272414D-B18A-4D81-997D-E20EBAE48599}" dt="2024-12-22T12:38:21.929" v="6973" actId="165"/>
          <ac:grpSpMkLst>
            <pc:docMk/>
            <pc:sldMk cId="542882809" sldId="356"/>
            <ac:grpSpMk id="914" creationId="{16E29FC8-45AB-471B-A298-96867A74356E}"/>
          </ac:grpSpMkLst>
        </pc:grpChg>
        <pc:grpChg chg="mod">
          <ac:chgData name="Lim Kelvin" userId="624f6ae12bb7b72b" providerId="LiveId" clId="{B272414D-B18A-4D81-997D-E20EBAE48599}" dt="2024-12-22T12:38:21.929" v="6973" actId="165"/>
          <ac:grpSpMkLst>
            <pc:docMk/>
            <pc:sldMk cId="542882809" sldId="356"/>
            <ac:grpSpMk id="916" creationId="{3AC310FB-DA19-42A4-8AEB-AB3E5EFECE86}"/>
          </ac:grpSpMkLst>
        </pc:grpChg>
        <pc:grpChg chg="add mod topLvl">
          <ac:chgData name="Lim Kelvin" userId="624f6ae12bb7b72b" providerId="LiveId" clId="{B272414D-B18A-4D81-997D-E20EBAE48599}" dt="2024-12-22T12:38:21.929" v="6973" actId="165"/>
          <ac:grpSpMkLst>
            <pc:docMk/>
            <pc:sldMk cId="542882809" sldId="356"/>
            <ac:grpSpMk id="919" creationId="{1736F203-7A22-40DF-BCBB-7905C6A95854}"/>
          </ac:grpSpMkLst>
        </pc:grpChg>
        <pc:grpChg chg="mod">
          <ac:chgData name="Lim Kelvin" userId="624f6ae12bb7b72b" providerId="LiveId" clId="{B272414D-B18A-4D81-997D-E20EBAE48599}" dt="2024-12-22T12:38:21.929" v="6973" actId="165"/>
          <ac:grpSpMkLst>
            <pc:docMk/>
            <pc:sldMk cId="542882809" sldId="356"/>
            <ac:grpSpMk id="921" creationId="{C731626E-32D7-4C8C-8484-98E241903FBD}"/>
          </ac:grpSpMkLst>
        </pc:grpChg>
        <pc:grpChg chg="add mod topLvl">
          <ac:chgData name="Lim Kelvin" userId="624f6ae12bb7b72b" providerId="LiveId" clId="{B272414D-B18A-4D81-997D-E20EBAE48599}" dt="2024-12-22T12:38:21.929" v="6973" actId="165"/>
          <ac:grpSpMkLst>
            <pc:docMk/>
            <pc:sldMk cId="542882809" sldId="356"/>
            <ac:grpSpMk id="924" creationId="{06B1051D-D1FF-4D2B-962B-605126A87D31}"/>
          </ac:grpSpMkLst>
        </pc:grpChg>
        <pc:grpChg chg="mod">
          <ac:chgData name="Lim Kelvin" userId="624f6ae12bb7b72b" providerId="LiveId" clId="{B272414D-B18A-4D81-997D-E20EBAE48599}" dt="2024-12-22T12:38:21.929" v="6973" actId="165"/>
          <ac:grpSpMkLst>
            <pc:docMk/>
            <pc:sldMk cId="542882809" sldId="356"/>
            <ac:grpSpMk id="926" creationId="{1057A219-6D0F-411E-B4A6-D35B330C0C48}"/>
          </ac:grpSpMkLst>
        </pc:grpChg>
        <pc:grpChg chg="add mod topLvl">
          <ac:chgData name="Lim Kelvin" userId="624f6ae12bb7b72b" providerId="LiveId" clId="{B272414D-B18A-4D81-997D-E20EBAE48599}" dt="2024-12-22T12:38:21.929" v="6973" actId="165"/>
          <ac:grpSpMkLst>
            <pc:docMk/>
            <pc:sldMk cId="542882809" sldId="356"/>
            <ac:grpSpMk id="929" creationId="{639CDBC8-85B2-4916-802E-E89FB3B96334}"/>
          </ac:grpSpMkLst>
        </pc:grpChg>
        <pc:grpChg chg="mod">
          <ac:chgData name="Lim Kelvin" userId="624f6ae12bb7b72b" providerId="LiveId" clId="{B272414D-B18A-4D81-997D-E20EBAE48599}" dt="2024-12-22T12:38:21.929" v="6973" actId="165"/>
          <ac:grpSpMkLst>
            <pc:docMk/>
            <pc:sldMk cId="542882809" sldId="356"/>
            <ac:grpSpMk id="930" creationId="{043F1838-C446-46EA-9BCE-71B66CC4FE8C}"/>
          </ac:grpSpMkLst>
        </pc:grpChg>
        <pc:grpChg chg="add mod topLvl">
          <ac:chgData name="Lim Kelvin" userId="624f6ae12bb7b72b" providerId="LiveId" clId="{B272414D-B18A-4D81-997D-E20EBAE48599}" dt="2024-12-22T12:38:21.929" v="6973" actId="165"/>
          <ac:grpSpMkLst>
            <pc:docMk/>
            <pc:sldMk cId="542882809" sldId="356"/>
            <ac:grpSpMk id="934" creationId="{1B85DBA6-A1F9-4CDF-991A-B65B34CEFFDE}"/>
          </ac:grpSpMkLst>
        </pc:grpChg>
        <pc:grpChg chg="mod">
          <ac:chgData name="Lim Kelvin" userId="624f6ae12bb7b72b" providerId="LiveId" clId="{B272414D-B18A-4D81-997D-E20EBAE48599}" dt="2024-12-22T12:38:21.929" v="6973" actId="165"/>
          <ac:grpSpMkLst>
            <pc:docMk/>
            <pc:sldMk cId="542882809" sldId="356"/>
            <ac:grpSpMk id="936" creationId="{F2255DD0-3EDA-44DB-9EF4-63C309FE4926}"/>
          </ac:grpSpMkLst>
        </pc:grpChg>
        <pc:grpChg chg="add mod topLvl">
          <ac:chgData name="Lim Kelvin" userId="624f6ae12bb7b72b" providerId="LiveId" clId="{B272414D-B18A-4D81-997D-E20EBAE48599}" dt="2024-12-22T12:38:21.929" v="6973" actId="165"/>
          <ac:grpSpMkLst>
            <pc:docMk/>
            <pc:sldMk cId="542882809" sldId="356"/>
            <ac:grpSpMk id="939" creationId="{C1653E18-6466-41A2-AA94-7DF5D39AF15D}"/>
          </ac:grpSpMkLst>
        </pc:grpChg>
        <pc:grpChg chg="mod">
          <ac:chgData name="Lim Kelvin" userId="624f6ae12bb7b72b" providerId="LiveId" clId="{B272414D-B18A-4D81-997D-E20EBAE48599}" dt="2024-12-22T12:38:21.929" v="6973" actId="165"/>
          <ac:grpSpMkLst>
            <pc:docMk/>
            <pc:sldMk cId="542882809" sldId="356"/>
            <ac:grpSpMk id="941" creationId="{345FE028-4282-43E2-96A1-4CD2BE029919}"/>
          </ac:grpSpMkLst>
        </pc:grpChg>
        <pc:grpChg chg="add mod topLvl">
          <ac:chgData name="Lim Kelvin" userId="624f6ae12bb7b72b" providerId="LiveId" clId="{B272414D-B18A-4D81-997D-E20EBAE48599}" dt="2024-12-22T12:38:21.929" v="6973" actId="165"/>
          <ac:grpSpMkLst>
            <pc:docMk/>
            <pc:sldMk cId="542882809" sldId="356"/>
            <ac:grpSpMk id="944" creationId="{EFD30182-BCAE-4FE5-B40D-9E0ACFCBF81F}"/>
          </ac:grpSpMkLst>
        </pc:grpChg>
        <pc:grpChg chg="mod">
          <ac:chgData name="Lim Kelvin" userId="624f6ae12bb7b72b" providerId="LiveId" clId="{B272414D-B18A-4D81-997D-E20EBAE48599}" dt="2024-12-22T12:38:21.929" v="6973" actId="165"/>
          <ac:grpSpMkLst>
            <pc:docMk/>
            <pc:sldMk cId="542882809" sldId="356"/>
            <ac:grpSpMk id="946" creationId="{7B983244-B611-4B88-B2C7-6A6FB7F676BD}"/>
          </ac:grpSpMkLst>
        </pc:grpChg>
        <pc:grpChg chg="add mod topLvl">
          <ac:chgData name="Lim Kelvin" userId="624f6ae12bb7b72b" providerId="LiveId" clId="{B272414D-B18A-4D81-997D-E20EBAE48599}" dt="2024-12-22T12:38:21.929" v="6973" actId="165"/>
          <ac:grpSpMkLst>
            <pc:docMk/>
            <pc:sldMk cId="542882809" sldId="356"/>
            <ac:grpSpMk id="949" creationId="{9E5DF68A-1AE6-4A26-8089-85D5E6CABFDA}"/>
          </ac:grpSpMkLst>
        </pc:grpChg>
        <pc:grpChg chg="mod">
          <ac:chgData name="Lim Kelvin" userId="624f6ae12bb7b72b" providerId="LiveId" clId="{B272414D-B18A-4D81-997D-E20EBAE48599}" dt="2024-12-22T12:38:21.929" v="6973" actId="165"/>
          <ac:grpSpMkLst>
            <pc:docMk/>
            <pc:sldMk cId="542882809" sldId="356"/>
            <ac:grpSpMk id="951" creationId="{B6BE6DAF-CD4D-44BD-B805-E2B990CD2546}"/>
          </ac:grpSpMkLst>
        </pc:grpChg>
        <pc:grpChg chg="add mod topLvl">
          <ac:chgData name="Lim Kelvin" userId="624f6ae12bb7b72b" providerId="LiveId" clId="{B272414D-B18A-4D81-997D-E20EBAE48599}" dt="2024-12-22T12:38:21.929" v="6973" actId="165"/>
          <ac:grpSpMkLst>
            <pc:docMk/>
            <pc:sldMk cId="542882809" sldId="356"/>
            <ac:grpSpMk id="954" creationId="{859E8F38-2ACF-4BC7-933A-B0260A1A4B58}"/>
          </ac:grpSpMkLst>
        </pc:grpChg>
        <pc:grpChg chg="mod">
          <ac:chgData name="Lim Kelvin" userId="624f6ae12bb7b72b" providerId="LiveId" clId="{B272414D-B18A-4D81-997D-E20EBAE48599}" dt="2024-12-22T12:38:21.929" v="6973" actId="165"/>
          <ac:grpSpMkLst>
            <pc:docMk/>
            <pc:sldMk cId="542882809" sldId="356"/>
            <ac:grpSpMk id="955" creationId="{DCB09626-0750-45CE-913D-898C8A67BA44}"/>
          </ac:grpSpMkLst>
        </pc:grpChg>
        <pc:picChg chg="add del mod">
          <ac:chgData name="Lim Kelvin" userId="624f6ae12bb7b72b" providerId="LiveId" clId="{B272414D-B18A-4D81-997D-E20EBAE48599}" dt="2024-12-22T12:34:45.598" v="6934"/>
          <ac:picMkLst>
            <pc:docMk/>
            <pc:sldMk cId="542882809" sldId="356"/>
            <ac:picMk id="5" creationId="{F35EB420-CEB2-4619-8E63-0E3DF1DF7971}"/>
          </ac:picMkLst>
        </pc:picChg>
        <pc:picChg chg="mod">
          <ac:chgData name="Lim Kelvin" userId="624f6ae12bb7b72b" providerId="LiveId" clId="{B272414D-B18A-4D81-997D-E20EBAE48599}" dt="2024-12-22T12:38:21.929" v="6973" actId="165"/>
          <ac:picMkLst>
            <pc:docMk/>
            <pc:sldMk cId="542882809" sldId="356"/>
            <ac:picMk id="166" creationId="{9648E9F5-459E-4F10-B046-2755E2726C29}"/>
          </ac:picMkLst>
        </pc:picChg>
        <pc:picChg chg="mod">
          <ac:chgData name="Lim Kelvin" userId="624f6ae12bb7b72b" providerId="LiveId" clId="{B272414D-B18A-4D81-997D-E20EBAE48599}" dt="2024-12-22T12:38:21.929" v="6973" actId="165"/>
          <ac:picMkLst>
            <pc:docMk/>
            <pc:sldMk cId="542882809" sldId="356"/>
            <ac:picMk id="170" creationId="{E235D6BD-36F1-4EB8-9B41-35EC190216E0}"/>
          </ac:picMkLst>
        </pc:picChg>
        <pc:picChg chg="mod">
          <ac:chgData name="Lim Kelvin" userId="624f6ae12bb7b72b" providerId="LiveId" clId="{B272414D-B18A-4D81-997D-E20EBAE48599}" dt="2024-12-22T12:38:21.929" v="6973" actId="165"/>
          <ac:picMkLst>
            <pc:docMk/>
            <pc:sldMk cId="542882809" sldId="356"/>
            <ac:picMk id="174" creationId="{23FDD3F6-E366-462B-BD44-AD8039F4D157}"/>
          </ac:picMkLst>
        </pc:picChg>
        <pc:picChg chg="mod">
          <ac:chgData name="Lim Kelvin" userId="624f6ae12bb7b72b" providerId="LiveId" clId="{B272414D-B18A-4D81-997D-E20EBAE48599}" dt="2024-12-22T12:38:21.929" v="6973" actId="165"/>
          <ac:picMkLst>
            <pc:docMk/>
            <pc:sldMk cId="542882809" sldId="356"/>
            <ac:picMk id="178" creationId="{0EF47485-8679-4824-A92E-18A28FD1FA7D}"/>
          </ac:picMkLst>
        </pc:picChg>
        <pc:picChg chg="mod">
          <ac:chgData name="Lim Kelvin" userId="624f6ae12bb7b72b" providerId="LiveId" clId="{B272414D-B18A-4D81-997D-E20EBAE48599}" dt="2024-12-22T12:38:21.929" v="6973" actId="165"/>
          <ac:picMkLst>
            <pc:docMk/>
            <pc:sldMk cId="542882809" sldId="356"/>
            <ac:picMk id="182" creationId="{455D9453-92E1-4197-9D5A-5ABCEDBC041D}"/>
          </ac:picMkLst>
        </pc:picChg>
        <pc:picChg chg="mod">
          <ac:chgData name="Lim Kelvin" userId="624f6ae12bb7b72b" providerId="LiveId" clId="{B272414D-B18A-4D81-997D-E20EBAE48599}" dt="2024-12-22T12:38:21.929" v="6973" actId="165"/>
          <ac:picMkLst>
            <pc:docMk/>
            <pc:sldMk cId="542882809" sldId="356"/>
            <ac:picMk id="186" creationId="{D5E9F883-C891-475B-9945-3178F6B858ED}"/>
          </ac:picMkLst>
        </pc:picChg>
        <pc:picChg chg="mod">
          <ac:chgData name="Lim Kelvin" userId="624f6ae12bb7b72b" providerId="LiveId" clId="{B272414D-B18A-4D81-997D-E20EBAE48599}" dt="2024-12-22T12:38:21.929" v="6973" actId="165"/>
          <ac:picMkLst>
            <pc:docMk/>
            <pc:sldMk cId="542882809" sldId="356"/>
            <ac:picMk id="190" creationId="{AE0E574F-0403-4F3B-B692-27ECB609AF29}"/>
          </ac:picMkLst>
        </pc:picChg>
        <pc:picChg chg="mod">
          <ac:chgData name="Lim Kelvin" userId="624f6ae12bb7b72b" providerId="LiveId" clId="{B272414D-B18A-4D81-997D-E20EBAE48599}" dt="2024-12-22T12:38:21.929" v="6973" actId="165"/>
          <ac:picMkLst>
            <pc:docMk/>
            <pc:sldMk cId="542882809" sldId="356"/>
            <ac:picMk id="194" creationId="{5A9DCA39-30E0-46EF-AF60-773B1B799C8B}"/>
          </ac:picMkLst>
        </pc:picChg>
        <pc:picChg chg="mod">
          <ac:chgData name="Lim Kelvin" userId="624f6ae12bb7b72b" providerId="LiveId" clId="{B272414D-B18A-4D81-997D-E20EBAE48599}" dt="2024-12-22T12:38:21.929" v="6973" actId="165"/>
          <ac:picMkLst>
            <pc:docMk/>
            <pc:sldMk cId="542882809" sldId="356"/>
            <ac:picMk id="198" creationId="{090DC63C-E994-46E2-9085-188C1BCACC03}"/>
          </ac:picMkLst>
        </pc:picChg>
        <pc:picChg chg="mod">
          <ac:chgData name="Lim Kelvin" userId="624f6ae12bb7b72b" providerId="LiveId" clId="{B272414D-B18A-4D81-997D-E20EBAE48599}" dt="2024-12-22T12:38:21.929" v="6973" actId="165"/>
          <ac:picMkLst>
            <pc:docMk/>
            <pc:sldMk cId="542882809" sldId="356"/>
            <ac:picMk id="202" creationId="{728C7F9C-FBC3-4510-B176-2462329CD038}"/>
          </ac:picMkLst>
        </pc:picChg>
        <pc:picChg chg="mod">
          <ac:chgData name="Lim Kelvin" userId="624f6ae12bb7b72b" providerId="LiveId" clId="{B272414D-B18A-4D81-997D-E20EBAE48599}" dt="2024-12-22T12:38:21.929" v="6973" actId="165"/>
          <ac:picMkLst>
            <pc:docMk/>
            <pc:sldMk cId="542882809" sldId="356"/>
            <ac:picMk id="206" creationId="{876EC70A-5A16-487C-866D-BDCC10215B86}"/>
          </ac:picMkLst>
        </pc:picChg>
        <pc:picChg chg="mod">
          <ac:chgData name="Lim Kelvin" userId="624f6ae12bb7b72b" providerId="LiveId" clId="{B272414D-B18A-4D81-997D-E20EBAE48599}" dt="2024-12-22T12:38:21.929" v="6973" actId="165"/>
          <ac:picMkLst>
            <pc:docMk/>
            <pc:sldMk cId="542882809" sldId="356"/>
            <ac:picMk id="210" creationId="{4FF14ABD-2ABD-4019-8800-7E5C131ACF50}"/>
          </ac:picMkLst>
        </pc:picChg>
        <pc:picChg chg="mod">
          <ac:chgData name="Lim Kelvin" userId="624f6ae12bb7b72b" providerId="LiveId" clId="{B272414D-B18A-4D81-997D-E20EBAE48599}" dt="2024-12-22T12:38:21.929" v="6973" actId="165"/>
          <ac:picMkLst>
            <pc:docMk/>
            <pc:sldMk cId="542882809" sldId="356"/>
            <ac:picMk id="214" creationId="{09B1C959-1EA2-4A73-8AF9-F49321F2D685}"/>
          </ac:picMkLst>
        </pc:picChg>
        <pc:picChg chg="mod">
          <ac:chgData name="Lim Kelvin" userId="624f6ae12bb7b72b" providerId="LiveId" clId="{B272414D-B18A-4D81-997D-E20EBAE48599}" dt="2024-12-22T12:38:21.929" v="6973" actId="165"/>
          <ac:picMkLst>
            <pc:docMk/>
            <pc:sldMk cId="542882809" sldId="356"/>
            <ac:picMk id="218" creationId="{16D91C7A-8EEC-4076-A379-2B24777B6B66}"/>
          </ac:picMkLst>
        </pc:picChg>
        <pc:picChg chg="add del mod">
          <ac:chgData name="Lim Kelvin" userId="624f6ae12bb7b72b" providerId="LiveId" clId="{B272414D-B18A-4D81-997D-E20EBAE48599}" dt="2024-12-22T12:38:21.929" v="6973" actId="165"/>
          <ac:picMkLst>
            <pc:docMk/>
            <pc:sldMk cId="542882809" sldId="356"/>
            <ac:picMk id="222" creationId="{EB83E1E4-5FE3-436F-95AF-31AA3FBDE67A}"/>
          </ac:picMkLst>
        </pc:picChg>
        <pc:picChg chg="mod">
          <ac:chgData name="Lim Kelvin" userId="624f6ae12bb7b72b" providerId="LiveId" clId="{B272414D-B18A-4D81-997D-E20EBAE48599}" dt="2024-12-22T12:38:21.929" v="6973" actId="165"/>
          <ac:picMkLst>
            <pc:docMk/>
            <pc:sldMk cId="542882809" sldId="356"/>
            <ac:picMk id="226" creationId="{0EAE40A3-7341-44C9-9B6C-A1532C3A629F}"/>
          </ac:picMkLst>
        </pc:picChg>
        <pc:picChg chg="mod">
          <ac:chgData name="Lim Kelvin" userId="624f6ae12bb7b72b" providerId="LiveId" clId="{B272414D-B18A-4D81-997D-E20EBAE48599}" dt="2024-12-22T12:38:21.929" v="6973" actId="165"/>
          <ac:picMkLst>
            <pc:docMk/>
            <pc:sldMk cId="542882809" sldId="356"/>
            <ac:picMk id="230" creationId="{DC9BF049-6EDB-4C9F-AD14-9497D28B5581}"/>
          </ac:picMkLst>
        </pc:picChg>
        <pc:picChg chg="mod">
          <ac:chgData name="Lim Kelvin" userId="624f6ae12bb7b72b" providerId="LiveId" clId="{B272414D-B18A-4D81-997D-E20EBAE48599}" dt="2024-12-22T12:38:21.929" v="6973" actId="165"/>
          <ac:picMkLst>
            <pc:docMk/>
            <pc:sldMk cId="542882809" sldId="356"/>
            <ac:picMk id="234" creationId="{02B324C0-14B1-4E96-8F1B-B62253A99948}"/>
          </ac:picMkLst>
        </pc:picChg>
        <pc:picChg chg="mod">
          <ac:chgData name="Lim Kelvin" userId="624f6ae12bb7b72b" providerId="LiveId" clId="{B272414D-B18A-4D81-997D-E20EBAE48599}" dt="2024-12-22T12:38:21.929" v="6973" actId="165"/>
          <ac:picMkLst>
            <pc:docMk/>
            <pc:sldMk cId="542882809" sldId="356"/>
            <ac:picMk id="362" creationId="{FD942976-EBA3-45D9-A6C2-1012F633E0A9}"/>
          </ac:picMkLst>
        </pc:picChg>
        <pc:picChg chg="mod">
          <ac:chgData name="Lim Kelvin" userId="624f6ae12bb7b72b" providerId="LiveId" clId="{B272414D-B18A-4D81-997D-E20EBAE48599}" dt="2024-12-22T12:38:21.929" v="6973" actId="165"/>
          <ac:picMkLst>
            <pc:docMk/>
            <pc:sldMk cId="542882809" sldId="356"/>
            <ac:picMk id="366" creationId="{F32A67B2-4498-4618-84A5-4012DDA58068}"/>
          </ac:picMkLst>
        </pc:picChg>
        <pc:picChg chg="mod">
          <ac:chgData name="Lim Kelvin" userId="624f6ae12bb7b72b" providerId="LiveId" clId="{B272414D-B18A-4D81-997D-E20EBAE48599}" dt="2024-12-22T12:38:21.929" v="6973" actId="165"/>
          <ac:picMkLst>
            <pc:docMk/>
            <pc:sldMk cId="542882809" sldId="356"/>
            <ac:picMk id="370" creationId="{47726E47-ACCF-4576-BDBA-01D2ABD54B95}"/>
          </ac:picMkLst>
        </pc:picChg>
        <pc:picChg chg="mod">
          <ac:chgData name="Lim Kelvin" userId="624f6ae12bb7b72b" providerId="LiveId" clId="{B272414D-B18A-4D81-997D-E20EBAE48599}" dt="2024-12-22T12:38:21.929" v="6973" actId="165"/>
          <ac:picMkLst>
            <pc:docMk/>
            <pc:sldMk cId="542882809" sldId="356"/>
            <ac:picMk id="374" creationId="{1BE8F194-22EC-4C43-B935-9A2502DDDFA0}"/>
          </ac:picMkLst>
        </pc:picChg>
        <pc:picChg chg="mod">
          <ac:chgData name="Lim Kelvin" userId="624f6ae12bb7b72b" providerId="LiveId" clId="{B272414D-B18A-4D81-997D-E20EBAE48599}" dt="2024-12-22T12:38:21.929" v="6973" actId="165"/>
          <ac:picMkLst>
            <pc:docMk/>
            <pc:sldMk cId="542882809" sldId="356"/>
            <ac:picMk id="378" creationId="{C93D5EA7-5235-44CF-9CFE-55849BD75222}"/>
          </ac:picMkLst>
        </pc:picChg>
        <pc:picChg chg="mod">
          <ac:chgData name="Lim Kelvin" userId="624f6ae12bb7b72b" providerId="LiveId" clId="{B272414D-B18A-4D81-997D-E20EBAE48599}" dt="2024-12-22T12:38:21.929" v="6973" actId="165"/>
          <ac:picMkLst>
            <pc:docMk/>
            <pc:sldMk cId="542882809" sldId="356"/>
            <ac:picMk id="382" creationId="{FB7477E7-97E7-409A-94ED-A60ABEF24087}"/>
          </ac:picMkLst>
        </pc:picChg>
        <pc:picChg chg="mod">
          <ac:chgData name="Lim Kelvin" userId="624f6ae12bb7b72b" providerId="LiveId" clId="{B272414D-B18A-4D81-997D-E20EBAE48599}" dt="2024-12-22T12:38:21.929" v="6973" actId="165"/>
          <ac:picMkLst>
            <pc:docMk/>
            <pc:sldMk cId="542882809" sldId="356"/>
            <ac:picMk id="386" creationId="{A02B9080-751E-439C-8AF9-52EDBA2A24E8}"/>
          </ac:picMkLst>
        </pc:picChg>
        <pc:picChg chg="mod">
          <ac:chgData name="Lim Kelvin" userId="624f6ae12bb7b72b" providerId="LiveId" clId="{B272414D-B18A-4D81-997D-E20EBAE48599}" dt="2024-12-22T12:38:21.929" v="6973" actId="165"/>
          <ac:picMkLst>
            <pc:docMk/>
            <pc:sldMk cId="542882809" sldId="356"/>
            <ac:picMk id="390" creationId="{A498BC12-DD7A-431B-84A7-A3D02EEDFFE5}"/>
          </ac:picMkLst>
        </pc:picChg>
        <pc:picChg chg="mod">
          <ac:chgData name="Lim Kelvin" userId="624f6ae12bb7b72b" providerId="LiveId" clId="{B272414D-B18A-4D81-997D-E20EBAE48599}" dt="2024-12-22T12:38:21.929" v="6973" actId="165"/>
          <ac:picMkLst>
            <pc:docMk/>
            <pc:sldMk cId="542882809" sldId="356"/>
            <ac:picMk id="394" creationId="{5BCE6EBF-A767-4D0B-8A42-06DA8F88E60F}"/>
          </ac:picMkLst>
        </pc:picChg>
        <pc:picChg chg="mod">
          <ac:chgData name="Lim Kelvin" userId="624f6ae12bb7b72b" providerId="LiveId" clId="{B272414D-B18A-4D81-997D-E20EBAE48599}" dt="2024-12-22T12:38:21.929" v="6973" actId="165"/>
          <ac:picMkLst>
            <pc:docMk/>
            <pc:sldMk cId="542882809" sldId="356"/>
            <ac:picMk id="398" creationId="{9E5CDFBC-19F7-4A23-826C-F22E6AFA272B}"/>
          </ac:picMkLst>
        </pc:picChg>
        <pc:picChg chg="mod">
          <ac:chgData name="Lim Kelvin" userId="624f6ae12bb7b72b" providerId="LiveId" clId="{B272414D-B18A-4D81-997D-E20EBAE48599}" dt="2024-12-22T12:38:21.929" v="6973" actId="165"/>
          <ac:picMkLst>
            <pc:docMk/>
            <pc:sldMk cId="542882809" sldId="356"/>
            <ac:picMk id="402" creationId="{0F9DC36B-86F4-4771-811C-979EFAD5E1BD}"/>
          </ac:picMkLst>
        </pc:picChg>
        <pc:picChg chg="mod">
          <ac:chgData name="Lim Kelvin" userId="624f6ae12bb7b72b" providerId="LiveId" clId="{B272414D-B18A-4D81-997D-E20EBAE48599}" dt="2024-12-22T12:38:21.929" v="6973" actId="165"/>
          <ac:picMkLst>
            <pc:docMk/>
            <pc:sldMk cId="542882809" sldId="356"/>
            <ac:picMk id="406" creationId="{C0387A5A-0CBA-44C6-AD65-85DF6DB821B3}"/>
          </ac:picMkLst>
        </pc:picChg>
        <pc:picChg chg="mod">
          <ac:chgData name="Lim Kelvin" userId="624f6ae12bb7b72b" providerId="LiveId" clId="{B272414D-B18A-4D81-997D-E20EBAE48599}" dt="2024-12-22T12:38:21.929" v="6973" actId="165"/>
          <ac:picMkLst>
            <pc:docMk/>
            <pc:sldMk cId="542882809" sldId="356"/>
            <ac:picMk id="410" creationId="{BDB20B8E-89E7-46D0-847F-646F6169F459}"/>
          </ac:picMkLst>
        </pc:picChg>
        <pc:picChg chg="mod">
          <ac:chgData name="Lim Kelvin" userId="624f6ae12bb7b72b" providerId="LiveId" clId="{B272414D-B18A-4D81-997D-E20EBAE48599}" dt="2024-12-22T12:38:21.929" v="6973" actId="165"/>
          <ac:picMkLst>
            <pc:docMk/>
            <pc:sldMk cId="542882809" sldId="356"/>
            <ac:picMk id="414" creationId="{1CAC977D-438E-42F1-BAEB-EB9489FEB0EE}"/>
          </ac:picMkLst>
        </pc:picChg>
        <pc:picChg chg="mod">
          <ac:chgData name="Lim Kelvin" userId="624f6ae12bb7b72b" providerId="LiveId" clId="{B272414D-B18A-4D81-997D-E20EBAE48599}" dt="2024-12-22T12:38:21.929" v="6973" actId="165"/>
          <ac:picMkLst>
            <pc:docMk/>
            <pc:sldMk cId="542882809" sldId="356"/>
            <ac:picMk id="418" creationId="{4FEB6BC6-3D48-4D0E-9C92-6681F97DE4D8}"/>
          </ac:picMkLst>
        </pc:picChg>
        <pc:picChg chg="mod">
          <ac:chgData name="Lim Kelvin" userId="624f6ae12bb7b72b" providerId="LiveId" clId="{B272414D-B18A-4D81-997D-E20EBAE48599}" dt="2024-12-22T12:38:21.929" v="6973" actId="165"/>
          <ac:picMkLst>
            <pc:docMk/>
            <pc:sldMk cId="542882809" sldId="356"/>
            <ac:picMk id="422" creationId="{505F844E-6289-401B-B6EC-A138CECE1514}"/>
          </ac:picMkLst>
        </pc:picChg>
        <pc:picChg chg="mod">
          <ac:chgData name="Lim Kelvin" userId="624f6ae12bb7b72b" providerId="LiveId" clId="{B272414D-B18A-4D81-997D-E20EBAE48599}" dt="2024-12-22T12:38:21.929" v="6973" actId="165"/>
          <ac:picMkLst>
            <pc:docMk/>
            <pc:sldMk cId="542882809" sldId="356"/>
            <ac:picMk id="426" creationId="{1FC41E09-1D59-4FCF-A64F-BBD28147C80D}"/>
          </ac:picMkLst>
        </pc:picChg>
        <pc:picChg chg="mod">
          <ac:chgData name="Lim Kelvin" userId="624f6ae12bb7b72b" providerId="LiveId" clId="{B272414D-B18A-4D81-997D-E20EBAE48599}" dt="2024-12-22T12:38:21.929" v="6973" actId="165"/>
          <ac:picMkLst>
            <pc:docMk/>
            <pc:sldMk cId="542882809" sldId="356"/>
            <ac:picMk id="430" creationId="{7F226EDE-DD23-42E8-BB98-3ACB0FF94CD8}"/>
          </ac:picMkLst>
        </pc:picChg>
        <pc:picChg chg="mod">
          <ac:chgData name="Lim Kelvin" userId="624f6ae12bb7b72b" providerId="LiveId" clId="{B272414D-B18A-4D81-997D-E20EBAE48599}" dt="2024-12-22T12:38:21.929" v="6973" actId="165"/>
          <ac:picMkLst>
            <pc:docMk/>
            <pc:sldMk cId="542882809" sldId="356"/>
            <ac:picMk id="434" creationId="{DCF2893E-C367-4DEB-84E2-FBE2D6B102A9}"/>
          </ac:picMkLst>
        </pc:picChg>
        <pc:picChg chg="mod">
          <ac:chgData name="Lim Kelvin" userId="624f6ae12bb7b72b" providerId="LiveId" clId="{B272414D-B18A-4D81-997D-E20EBAE48599}" dt="2024-12-22T12:38:21.929" v="6973" actId="165"/>
          <ac:picMkLst>
            <pc:docMk/>
            <pc:sldMk cId="542882809" sldId="356"/>
            <ac:picMk id="438" creationId="{BC0F911D-2573-48A9-8254-AA8A33C770ED}"/>
          </ac:picMkLst>
        </pc:picChg>
        <pc:picChg chg="mod">
          <ac:chgData name="Lim Kelvin" userId="624f6ae12bb7b72b" providerId="LiveId" clId="{B272414D-B18A-4D81-997D-E20EBAE48599}" dt="2024-12-22T12:38:21.929" v="6973" actId="165"/>
          <ac:picMkLst>
            <pc:docMk/>
            <pc:sldMk cId="542882809" sldId="356"/>
            <ac:picMk id="442" creationId="{4406B54D-88BA-44CC-A4A0-70F2458605F4}"/>
          </ac:picMkLst>
        </pc:picChg>
        <pc:picChg chg="mod">
          <ac:chgData name="Lim Kelvin" userId="624f6ae12bb7b72b" providerId="LiveId" clId="{B272414D-B18A-4D81-997D-E20EBAE48599}" dt="2024-12-22T12:38:21.929" v="6973" actId="165"/>
          <ac:picMkLst>
            <pc:docMk/>
            <pc:sldMk cId="542882809" sldId="356"/>
            <ac:picMk id="446" creationId="{7134F6FD-40E1-4784-8927-E36F6DF5C639}"/>
          </ac:picMkLst>
        </pc:picChg>
        <pc:picChg chg="mod">
          <ac:chgData name="Lim Kelvin" userId="624f6ae12bb7b72b" providerId="LiveId" clId="{B272414D-B18A-4D81-997D-E20EBAE48599}" dt="2024-12-22T12:38:21.929" v="6973" actId="165"/>
          <ac:picMkLst>
            <pc:docMk/>
            <pc:sldMk cId="542882809" sldId="356"/>
            <ac:picMk id="450" creationId="{1811616D-1777-4DA9-85ED-0D871C484EA6}"/>
          </ac:picMkLst>
        </pc:picChg>
        <pc:picChg chg="mod">
          <ac:chgData name="Lim Kelvin" userId="624f6ae12bb7b72b" providerId="LiveId" clId="{B272414D-B18A-4D81-997D-E20EBAE48599}" dt="2024-12-22T12:38:21.929" v="6973" actId="165"/>
          <ac:picMkLst>
            <pc:docMk/>
            <pc:sldMk cId="542882809" sldId="356"/>
            <ac:picMk id="452" creationId="{30958404-7678-4B21-A3A4-2180434B875E}"/>
          </ac:picMkLst>
        </pc:picChg>
        <pc:picChg chg="mod">
          <ac:chgData name="Lim Kelvin" userId="624f6ae12bb7b72b" providerId="LiveId" clId="{B272414D-B18A-4D81-997D-E20EBAE48599}" dt="2024-12-22T12:38:21.929" v="6973" actId="165"/>
          <ac:picMkLst>
            <pc:docMk/>
            <pc:sldMk cId="542882809" sldId="356"/>
            <ac:picMk id="477" creationId="{D8FC3BF5-C39C-405C-8E6B-4FF9D520E9D8}"/>
          </ac:picMkLst>
        </pc:picChg>
        <pc:picChg chg="mod">
          <ac:chgData name="Lim Kelvin" userId="624f6ae12bb7b72b" providerId="LiveId" clId="{B272414D-B18A-4D81-997D-E20EBAE48599}" dt="2024-12-22T12:38:21.929" v="6973" actId="165"/>
          <ac:picMkLst>
            <pc:docMk/>
            <pc:sldMk cId="542882809" sldId="356"/>
            <ac:picMk id="481" creationId="{04990FF7-5E5A-4CEE-A307-AFBC6B9FF664}"/>
          </ac:picMkLst>
        </pc:picChg>
        <pc:picChg chg="mod">
          <ac:chgData name="Lim Kelvin" userId="624f6ae12bb7b72b" providerId="LiveId" clId="{B272414D-B18A-4D81-997D-E20EBAE48599}" dt="2024-12-22T12:38:21.929" v="6973" actId="165"/>
          <ac:picMkLst>
            <pc:docMk/>
            <pc:sldMk cId="542882809" sldId="356"/>
            <ac:picMk id="485" creationId="{4DF0C560-661D-4385-B084-FAA74A093323}"/>
          </ac:picMkLst>
        </pc:picChg>
        <pc:picChg chg="mod">
          <ac:chgData name="Lim Kelvin" userId="624f6ae12bb7b72b" providerId="LiveId" clId="{B272414D-B18A-4D81-997D-E20EBAE48599}" dt="2024-12-22T12:38:21.929" v="6973" actId="165"/>
          <ac:picMkLst>
            <pc:docMk/>
            <pc:sldMk cId="542882809" sldId="356"/>
            <ac:picMk id="489" creationId="{80A26396-7802-4B0D-AEB8-94EE377433A1}"/>
          </ac:picMkLst>
        </pc:picChg>
        <pc:picChg chg="mod">
          <ac:chgData name="Lim Kelvin" userId="624f6ae12bb7b72b" providerId="LiveId" clId="{B272414D-B18A-4D81-997D-E20EBAE48599}" dt="2024-12-22T12:38:21.929" v="6973" actId="165"/>
          <ac:picMkLst>
            <pc:docMk/>
            <pc:sldMk cId="542882809" sldId="356"/>
            <ac:picMk id="493" creationId="{1E637F05-9FD7-46B0-BB0F-11C18735CA1C}"/>
          </ac:picMkLst>
        </pc:picChg>
        <pc:picChg chg="mod">
          <ac:chgData name="Lim Kelvin" userId="624f6ae12bb7b72b" providerId="LiveId" clId="{B272414D-B18A-4D81-997D-E20EBAE48599}" dt="2024-12-22T12:38:21.929" v="6973" actId="165"/>
          <ac:picMkLst>
            <pc:docMk/>
            <pc:sldMk cId="542882809" sldId="356"/>
            <ac:picMk id="497" creationId="{427ECD79-6476-42A2-AF7A-D03414666C6B}"/>
          </ac:picMkLst>
        </pc:picChg>
        <pc:picChg chg="mod">
          <ac:chgData name="Lim Kelvin" userId="624f6ae12bb7b72b" providerId="LiveId" clId="{B272414D-B18A-4D81-997D-E20EBAE48599}" dt="2024-12-22T12:38:21.929" v="6973" actId="165"/>
          <ac:picMkLst>
            <pc:docMk/>
            <pc:sldMk cId="542882809" sldId="356"/>
            <ac:picMk id="501" creationId="{8B62E98D-594D-403F-AE85-F1FA1D968DB4}"/>
          </ac:picMkLst>
        </pc:picChg>
        <pc:picChg chg="mod">
          <ac:chgData name="Lim Kelvin" userId="624f6ae12bb7b72b" providerId="LiveId" clId="{B272414D-B18A-4D81-997D-E20EBAE48599}" dt="2024-12-22T12:38:21.929" v="6973" actId="165"/>
          <ac:picMkLst>
            <pc:docMk/>
            <pc:sldMk cId="542882809" sldId="356"/>
            <ac:picMk id="505" creationId="{F7893C10-8466-4DA6-98C0-DF91AEAFC208}"/>
          </ac:picMkLst>
        </pc:picChg>
        <pc:picChg chg="mod">
          <ac:chgData name="Lim Kelvin" userId="624f6ae12bb7b72b" providerId="LiveId" clId="{B272414D-B18A-4D81-997D-E20EBAE48599}" dt="2024-12-22T12:38:21.929" v="6973" actId="165"/>
          <ac:picMkLst>
            <pc:docMk/>
            <pc:sldMk cId="542882809" sldId="356"/>
            <ac:picMk id="509" creationId="{7D5A85CF-DC2A-43B4-A166-55CCA5C7B8BC}"/>
          </ac:picMkLst>
        </pc:picChg>
        <pc:picChg chg="mod">
          <ac:chgData name="Lim Kelvin" userId="624f6ae12bb7b72b" providerId="LiveId" clId="{B272414D-B18A-4D81-997D-E20EBAE48599}" dt="2024-12-22T12:38:21.929" v="6973" actId="165"/>
          <ac:picMkLst>
            <pc:docMk/>
            <pc:sldMk cId="542882809" sldId="356"/>
            <ac:picMk id="513" creationId="{EB689A51-CCCB-4B93-9280-D71F6F30030C}"/>
          </ac:picMkLst>
        </pc:picChg>
        <pc:picChg chg="mod">
          <ac:chgData name="Lim Kelvin" userId="624f6ae12bb7b72b" providerId="LiveId" clId="{B272414D-B18A-4D81-997D-E20EBAE48599}" dt="2024-12-22T12:38:21.929" v="6973" actId="165"/>
          <ac:picMkLst>
            <pc:docMk/>
            <pc:sldMk cId="542882809" sldId="356"/>
            <ac:picMk id="517" creationId="{BDB286F4-9219-4111-ADA0-760A48D5349E}"/>
          </ac:picMkLst>
        </pc:picChg>
        <pc:picChg chg="mod">
          <ac:chgData name="Lim Kelvin" userId="624f6ae12bb7b72b" providerId="LiveId" clId="{B272414D-B18A-4D81-997D-E20EBAE48599}" dt="2024-12-22T12:38:21.929" v="6973" actId="165"/>
          <ac:picMkLst>
            <pc:docMk/>
            <pc:sldMk cId="542882809" sldId="356"/>
            <ac:picMk id="521" creationId="{A4FB3252-F82E-4C96-BE01-6B8E9C11C31A}"/>
          </ac:picMkLst>
        </pc:picChg>
        <pc:picChg chg="mod">
          <ac:chgData name="Lim Kelvin" userId="624f6ae12bb7b72b" providerId="LiveId" clId="{B272414D-B18A-4D81-997D-E20EBAE48599}" dt="2024-12-22T12:38:21.929" v="6973" actId="165"/>
          <ac:picMkLst>
            <pc:docMk/>
            <pc:sldMk cId="542882809" sldId="356"/>
            <ac:picMk id="525" creationId="{CC8D375C-4E3E-46FF-9FFD-E97DB875EFDB}"/>
          </ac:picMkLst>
        </pc:picChg>
        <pc:picChg chg="mod">
          <ac:chgData name="Lim Kelvin" userId="624f6ae12bb7b72b" providerId="LiveId" clId="{B272414D-B18A-4D81-997D-E20EBAE48599}" dt="2024-12-22T12:38:21.929" v="6973" actId="165"/>
          <ac:picMkLst>
            <pc:docMk/>
            <pc:sldMk cId="542882809" sldId="356"/>
            <ac:picMk id="529" creationId="{F0D092F9-9CE6-4857-9EC0-7EF36F8682A9}"/>
          </ac:picMkLst>
        </pc:picChg>
        <pc:picChg chg="mod">
          <ac:chgData name="Lim Kelvin" userId="624f6ae12bb7b72b" providerId="LiveId" clId="{B272414D-B18A-4D81-997D-E20EBAE48599}" dt="2024-12-22T12:38:21.929" v="6973" actId="165"/>
          <ac:picMkLst>
            <pc:docMk/>
            <pc:sldMk cId="542882809" sldId="356"/>
            <ac:picMk id="533" creationId="{98C44E9E-6266-47B0-9B47-CBF116A88855}"/>
          </ac:picMkLst>
        </pc:picChg>
        <pc:picChg chg="mod">
          <ac:chgData name="Lim Kelvin" userId="624f6ae12bb7b72b" providerId="LiveId" clId="{B272414D-B18A-4D81-997D-E20EBAE48599}" dt="2024-12-22T12:38:21.929" v="6973" actId="165"/>
          <ac:picMkLst>
            <pc:docMk/>
            <pc:sldMk cId="542882809" sldId="356"/>
            <ac:picMk id="537" creationId="{8BFE5125-1967-4715-8D59-8B9DD8DBEF65}"/>
          </ac:picMkLst>
        </pc:picChg>
        <pc:picChg chg="mod">
          <ac:chgData name="Lim Kelvin" userId="624f6ae12bb7b72b" providerId="LiveId" clId="{B272414D-B18A-4D81-997D-E20EBAE48599}" dt="2024-12-22T12:38:21.929" v="6973" actId="165"/>
          <ac:picMkLst>
            <pc:docMk/>
            <pc:sldMk cId="542882809" sldId="356"/>
            <ac:picMk id="541" creationId="{70E3819C-FD60-464B-A664-B5ABF7D702C4}"/>
          </ac:picMkLst>
        </pc:picChg>
        <pc:picChg chg="mod">
          <ac:chgData name="Lim Kelvin" userId="624f6ae12bb7b72b" providerId="LiveId" clId="{B272414D-B18A-4D81-997D-E20EBAE48599}" dt="2024-12-22T12:38:21.929" v="6973" actId="165"/>
          <ac:picMkLst>
            <pc:docMk/>
            <pc:sldMk cId="542882809" sldId="356"/>
            <ac:picMk id="545" creationId="{277D2074-F24B-4FE2-ADEB-81F6B999F45B}"/>
          </ac:picMkLst>
        </pc:picChg>
        <pc:picChg chg="mod">
          <ac:chgData name="Lim Kelvin" userId="624f6ae12bb7b72b" providerId="LiveId" clId="{B272414D-B18A-4D81-997D-E20EBAE48599}" dt="2024-12-22T12:38:21.929" v="6973" actId="165"/>
          <ac:picMkLst>
            <pc:docMk/>
            <pc:sldMk cId="542882809" sldId="356"/>
            <ac:picMk id="582" creationId="{656FC523-F741-4C47-AA1E-2074E4594179}"/>
          </ac:picMkLst>
        </pc:picChg>
        <pc:picChg chg="mod">
          <ac:chgData name="Lim Kelvin" userId="624f6ae12bb7b72b" providerId="LiveId" clId="{B272414D-B18A-4D81-997D-E20EBAE48599}" dt="2024-12-22T12:38:21.929" v="6973" actId="165"/>
          <ac:picMkLst>
            <pc:docMk/>
            <pc:sldMk cId="542882809" sldId="356"/>
            <ac:picMk id="586" creationId="{43373308-1ABA-4B3B-96BD-8CF8F85F3F59}"/>
          </ac:picMkLst>
        </pc:picChg>
        <pc:picChg chg="mod">
          <ac:chgData name="Lim Kelvin" userId="624f6ae12bb7b72b" providerId="LiveId" clId="{B272414D-B18A-4D81-997D-E20EBAE48599}" dt="2024-12-22T12:38:21.929" v="6973" actId="165"/>
          <ac:picMkLst>
            <pc:docMk/>
            <pc:sldMk cId="542882809" sldId="356"/>
            <ac:picMk id="590" creationId="{BA0BED2E-CF5F-456F-B38B-2DFF72D558C8}"/>
          </ac:picMkLst>
        </pc:picChg>
        <pc:picChg chg="mod">
          <ac:chgData name="Lim Kelvin" userId="624f6ae12bb7b72b" providerId="LiveId" clId="{B272414D-B18A-4D81-997D-E20EBAE48599}" dt="2024-12-22T12:38:21.929" v="6973" actId="165"/>
          <ac:picMkLst>
            <pc:docMk/>
            <pc:sldMk cId="542882809" sldId="356"/>
            <ac:picMk id="594" creationId="{2C108E44-6F15-4115-920E-8574CE51DDE8}"/>
          </ac:picMkLst>
        </pc:picChg>
        <pc:picChg chg="mod">
          <ac:chgData name="Lim Kelvin" userId="624f6ae12bb7b72b" providerId="LiveId" clId="{B272414D-B18A-4D81-997D-E20EBAE48599}" dt="2024-12-22T12:38:21.929" v="6973" actId="165"/>
          <ac:picMkLst>
            <pc:docMk/>
            <pc:sldMk cId="542882809" sldId="356"/>
            <ac:picMk id="598" creationId="{3D305DCD-5F40-459C-98A2-583BB4D6C4EE}"/>
          </ac:picMkLst>
        </pc:picChg>
        <pc:picChg chg="mod">
          <ac:chgData name="Lim Kelvin" userId="624f6ae12bb7b72b" providerId="LiveId" clId="{B272414D-B18A-4D81-997D-E20EBAE48599}" dt="2024-12-22T12:38:21.929" v="6973" actId="165"/>
          <ac:picMkLst>
            <pc:docMk/>
            <pc:sldMk cId="542882809" sldId="356"/>
            <ac:picMk id="602" creationId="{11FF385D-0A06-4500-BE72-1ECEBCF2CB75}"/>
          </ac:picMkLst>
        </pc:picChg>
        <pc:picChg chg="mod">
          <ac:chgData name="Lim Kelvin" userId="624f6ae12bb7b72b" providerId="LiveId" clId="{B272414D-B18A-4D81-997D-E20EBAE48599}" dt="2024-12-22T12:38:21.929" v="6973" actId="165"/>
          <ac:picMkLst>
            <pc:docMk/>
            <pc:sldMk cId="542882809" sldId="356"/>
            <ac:picMk id="606" creationId="{469F39BC-0B6E-4019-B9C0-9A43EEF5F493}"/>
          </ac:picMkLst>
        </pc:picChg>
        <pc:picChg chg="mod">
          <ac:chgData name="Lim Kelvin" userId="624f6ae12bb7b72b" providerId="LiveId" clId="{B272414D-B18A-4D81-997D-E20EBAE48599}" dt="2024-12-22T12:38:21.929" v="6973" actId="165"/>
          <ac:picMkLst>
            <pc:docMk/>
            <pc:sldMk cId="542882809" sldId="356"/>
            <ac:picMk id="610" creationId="{4FE802E3-EECA-4D80-B178-C8CCB07653EA}"/>
          </ac:picMkLst>
        </pc:picChg>
        <pc:picChg chg="mod">
          <ac:chgData name="Lim Kelvin" userId="624f6ae12bb7b72b" providerId="LiveId" clId="{B272414D-B18A-4D81-997D-E20EBAE48599}" dt="2024-12-22T12:38:21.929" v="6973" actId="165"/>
          <ac:picMkLst>
            <pc:docMk/>
            <pc:sldMk cId="542882809" sldId="356"/>
            <ac:picMk id="614" creationId="{F5DA0D47-CCA5-4A7A-8777-40DF7B00D4C9}"/>
          </ac:picMkLst>
        </pc:picChg>
        <pc:picChg chg="mod">
          <ac:chgData name="Lim Kelvin" userId="624f6ae12bb7b72b" providerId="LiveId" clId="{B272414D-B18A-4D81-997D-E20EBAE48599}" dt="2024-12-22T12:38:21.929" v="6973" actId="165"/>
          <ac:picMkLst>
            <pc:docMk/>
            <pc:sldMk cId="542882809" sldId="356"/>
            <ac:picMk id="618" creationId="{3D34815D-8352-4629-A28C-EE400E75E536}"/>
          </ac:picMkLst>
        </pc:picChg>
        <pc:picChg chg="mod">
          <ac:chgData name="Lim Kelvin" userId="624f6ae12bb7b72b" providerId="LiveId" clId="{B272414D-B18A-4D81-997D-E20EBAE48599}" dt="2024-12-22T12:38:21.929" v="6973" actId="165"/>
          <ac:picMkLst>
            <pc:docMk/>
            <pc:sldMk cId="542882809" sldId="356"/>
            <ac:picMk id="622" creationId="{0D4AD190-98A4-44E9-AC67-85B7F4D6DA63}"/>
          </ac:picMkLst>
        </pc:picChg>
        <pc:picChg chg="mod">
          <ac:chgData name="Lim Kelvin" userId="624f6ae12bb7b72b" providerId="LiveId" clId="{B272414D-B18A-4D81-997D-E20EBAE48599}" dt="2024-12-22T12:38:21.929" v="6973" actId="165"/>
          <ac:picMkLst>
            <pc:docMk/>
            <pc:sldMk cId="542882809" sldId="356"/>
            <ac:picMk id="626" creationId="{2FA6D00A-412A-42A6-A3FD-28A67BA437DF}"/>
          </ac:picMkLst>
        </pc:picChg>
        <pc:picChg chg="mod">
          <ac:chgData name="Lim Kelvin" userId="624f6ae12bb7b72b" providerId="LiveId" clId="{B272414D-B18A-4D81-997D-E20EBAE48599}" dt="2024-12-22T12:38:21.929" v="6973" actId="165"/>
          <ac:picMkLst>
            <pc:docMk/>
            <pc:sldMk cId="542882809" sldId="356"/>
            <ac:picMk id="630" creationId="{A494582B-69E2-434E-89F3-60F153148E17}"/>
          </ac:picMkLst>
        </pc:picChg>
        <pc:picChg chg="mod">
          <ac:chgData name="Lim Kelvin" userId="624f6ae12bb7b72b" providerId="LiveId" clId="{B272414D-B18A-4D81-997D-E20EBAE48599}" dt="2024-12-22T12:38:21.929" v="6973" actId="165"/>
          <ac:picMkLst>
            <pc:docMk/>
            <pc:sldMk cId="542882809" sldId="356"/>
            <ac:picMk id="634" creationId="{82A9C62D-5235-49AA-9113-6737224B346E}"/>
          </ac:picMkLst>
        </pc:picChg>
        <pc:picChg chg="mod">
          <ac:chgData name="Lim Kelvin" userId="624f6ae12bb7b72b" providerId="LiveId" clId="{B272414D-B18A-4D81-997D-E20EBAE48599}" dt="2024-12-22T12:38:21.929" v="6973" actId="165"/>
          <ac:picMkLst>
            <pc:docMk/>
            <pc:sldMk cId="542882809" sldId="356"/>
            <ac:picMk id="638" creationId="{549F02D5-DF5C-4D88-AC5C-319601412E09}"/>
          </ac:picMkLst>
        </pc:picChg>
        <pc:picChg chg="mod">
          <ac:chgData name="Lim Kelvin" userId="624f6ae12bb7b72b" providerId="LiveId" clId="{B272414D-B18A-4D81-997D-E20EBAE48599}" dt="2024-12-22T12:38:21.929" v="6973" actId="165"/>
          <ac:picMkLst>
            <pc:docMk/>
            <pc:sldMk cId="542882809" sldId="356"/>
            <ac:picMk id="642" creationId="{D32299B1-1D3D-4787-B79A-629389341325}"/>
          </ac:picMkLst>
        </pc:picChg>
        <pc:picChg chg="mod">
          <ac:chgData name="Lim Kelvin" userId="624f6ae12bb7b72b" providerId="LiveId" clId="{B272414D-B18A-4D81-997D-E20EBAE48599}" dt="2024-12-22T12:38:21.929" v="6973" actId="165"/>
          <ac:picMkLst>
            <pc:docMk/>
            <pc:sldMk cId="542882809" sldId="356"/>
            <ac:picMk id="646" creationId="{B1FDEF8A-B2FC-4684-AA3A-54A8AC6FB355}"/>
          </ac:picMkLst>
        </pc:picChg>
        <pc:picChg chg="mod">
          <ac:chgData name="Lim Kelvin" userId="624f6ae12bb7b72b" providerId="LiveId" clId="{B272414D-B18A-4D81-997D-E20EBAE48599}" dt="2024-12-22T12:38:21.929" v="6973" actId="165"/>
          <ac:picMkLst>
            <pc:docMk/>
            <pc:sldMk cId="542882809" sldId="356"/>
            <ac:picMk id="650" creationId="{F40D5065-A240-471B-95AC-FF54BE7A5FF5}"/>
          </ac:picMkLst>
        </pc:picChg>
        <pc:picChg chg="mod">
          <ac:chgData name="Lim Kelvin" userId="624f6ae12bb7b72b" providerId="LiveId" clId="{B272414D-B18A-4D81-997D-E20EBAE48599}" dt="2024-12-22T12:38:21.929" v="6973" actId="165"/>
          <ac:picMkLst>
            <pc:docMk/>
            <pc:sldMk cId="542882809" sldId="356"/>
            <ac:picMk id="654" creationId="{DE2959A7-70B2-4877-899F-B153D6B1DAF0}"/>
          </ac:picMkLst>
        </pc:picChg>
        <pc:picChg chg="mod">
          <ac:chgData name="Lim Kelvin" userId="624f6ae12bb7b72b" providerId="LiveId" clId="{B272414D-B18A-4D81-997D-E20EBAE48599}" dt="2024-12-22T12:38:21.929" v="6973" actId="165"/>
          <ac:picMkLst>
            <pc:docMk/>
            <pc:sldMk cId="542882809" sldId="356"/>
            <ac:picMk id="658" creationId="{5FC2632C-0157-46E5-8FB9-CE006A554CE0}"/>
          </ac:picMkLst>
        </pc:picChg>
        <pc:picChg chg="mod">
          <ac:chgData name="Lim Kelvin" userId="624f6ae12bb7b72b" providerId="LiveId" clId="{B272414D-B18A-4D81-997D-E20EBAE48599}" dt="2024-12-22T12:38:21.929" v="6973" actId="165"/>
          <ac:picMkLst>
            <pc:docMk/>
            <pc:sldMk cId="542882809" sldId="356"/>
            <ac:picMk id="662" creationId="{FAE85F0F-4E6A-46CD-AF11-741D78F0915E}"/>
          </ac:picMkLst>
        </pc:picChg>
        <pc:picChg chg="mod">
          <ac:chgData name="Lim Kelvin" userId="624f6ae12bb7b72b" providerId="LiveId" clId="{B272414D-B18A-4D81-997D-E20EBAE48599}" dt="2024-12-22T12:38:21.929" v="6973" actId="165"/>
          <ac:picMkLst>
            <pc:docMk/>
            <pc:sldMk cId="542882809" sldId="356"/>
            <ac:picMk id="666" creationId="{BE6D8E9C-7C3F-47E0-BF90-3A3089A1E8C0}"/>
          </ac:picMkLst>
        </pc:picChg>
        <pc:picChg chg="mod">
          <ac:chgData name="Lim Kelvin" userId="624f6ae12bb7b72b" providerId="LiveId" clId="{B272414D-B18A-4D81-997D-E20EBAE48599}" dt="2024-12-22T12:38:21.929" v="6973" actId="165"/>
          <ac:picMkLst>
            <pc:docMk/>
            <pc:sldMk cId="542882809" sldId="356"/>
            <ac:picMk id="670" creationId="{840133CF-488F-418E-BED1-3925CE46AB33}"/>
          </ac:picMkLst>
        </pc:picChg>
        <pc:picChg chg="mod">
          <ac:chgData name="Lim Kelvin" userId="624f6ae12bb7b72b" providerId="LiveId" clId="{B272414D-B18A-4D81-997D-E20EBAE48599}" dt="2024-12-22T12:38:21.929" v="6973" actId="165"/>
          <ac:picMkLst>
            <pc:docMk/>
            <pc:sldMk cId="542882809" sldId="356"/>
            <ac:picMk id="672" creationId="{08B5B786-BC99-45A6-8CA6-B1A62C425A91}"/>
          </ac:picMkLst>
        </pc:picChg>
        <pc:picChg chg="mod">
          <ac:chgData name="Lim Kelvin" userId="624f6ae12bb7b72b" providerId="LiveId" clId="{B272414D-B18A-4D81-997D-E20EBAE48599}" dt="2024-12-22T12:38:21.929" v="6973" actId="165"/>
          <ac:picMkLst>
            <pc:docMk/>
            <pc:sldMk cId="542882809" sldId="356"/>
            <ac:picMk id="697" creationId="{92EB2AB4-DE63-424B-8818-0C98F0B93DAA}"/>
          </ac:picMkLst>
        </pc:picChg>
        <pc:picChg chg="mod">
          <ac:chgData name="Lim Kelvin" userId="624f6ae12bb7b72b" providerId="LiveId" clId="{B272414D-B18A-4D81-997D-E20EBAE48599}" dt="2024-12-22T12:38:21.929" v="6973" actId="165"/>
          <ac:picMkLst>
            <pc:docMk/>
            <pc:sldMk cId="542882809" sldId="356"/>
            <ac:picMk id="701" creationId="{015E1C5C-8CE6-4EFB-AE4C-627AAEABB044}"/>
          </ac:picMkLst>
        </pc:picChg>
        <pc:picChg chg="mod">
          <ac:chgData name="Lim Kelvin" userId="624f6ae12bb7b72b" providerId="LiveId" clId="{B272414D-B18A-4D81-997D-E20EBAE48599}" dt="2024-12-22T12:38:21.929" v="6973" actId="165"/>
          <ac:picMkLst>
            <pc:docMk/>
            <pc:sldMk cId="542882809" sldId="356"/>
            <ac:picMk id="705" creationId="{EE7FDA81-9E13-4179-A616-801A1EF34C21}"/>
          </ac:picMkLst>
        </pc:picChg>
        <pc:picChg chg="mod">
          <ac:chgData name="Lim Kelvin" userId="624f6ae12bb7b72b" providerId="LiveId" clId="{B272414D-B18A-4D81-997D-E20EBAE48599}" dt="2024-12-22T12:38:21.929" v="6973" actId="165"/>
          <ac:picMkLst>
            <pc:docMk/>
            <pc:sldMk cId="542882809" sldId="356"/>
            <ac:picMk id="709" creationId="{526FFBE6-C8AE-4870-9016-12B46B619480}"/>
          </ac:picMkLst>
        </pc:picChg>
        <pc:picChg chg="mod">
          <ac:chgData name="Lim Kelvin" userId="624f6ae12bb7b72b" providerId="LiveId" clId="{B272414D-B18A-4D81-997D-E20EBAE48599}" dt="2024-12-22T12:38:21.929" v="6973" actId="165"/>
          <ac:picMkLst>
            <pc:docMk/>
            <pc:sldMk cId="542882809" sldId="356"/>
            <ac:picMk id="713" creationId="{E466E0DF-1CD0-4273-95C2-AC53732C6A57}"/>
          </ac:picMkLst>
        </pc:picChg>
        <pc:picChg chg="mod">
          <ac:chgData name="Lim Kelvin" userId="624f6ae12bb7b72b" providerId="LiveId" clId="{B272414D-B18A-4D81-997D-E20EBAE48599}" dt="2024-12-22T12:38:21.929" v="6973" actId="165"/>
          <ac:picMkLst>
            <pc:docMk/>
            <pc:sldMk cId="542882809" sldId="356"/>
            <ac:picMk id="717" creationId="{1A7431CF-B540-4A5F-8ABB-B478F8CF4BC8}"/>
          </ac:picMkLst>
        </pc:picChg>
        <pc:picChg chg="mod">
          <ac:chgData name="Lim Kelvin" userId="624f6ae12bb7b72b" providerId="LiveId" clId="{B272414D-B18A-4D81-997D-E20EBAE48599}" dt="2024-12-22T12:38:21.929" v="6973" actId="165"/>
          <ac:picMkLst>
            <pc:docMk/>
            <pc:sldMk cId="542882809" sldId="356"/>
            <ac:picMk id="721" creationId="{E3AE64E3-1671-4097-BD39-BA90A4B9C88A}"/>
          </ac:picMkLst>
        </pc:picChg>
        <pc:picChg chg="mod">
          <ac:chgData name="Lim Kelvin" userId="624f6ae12bb7b72b" providerId="LiveId" clId="{B272414D-B18A-4D81-997D-E20EBAE48599}" dt="2024-12-22T12:38:21.929" v="6973" actId="165"/>
          <ac:picMkLst>
            <pc:docMk/>
            <pc:sldMk cId="542882809" sldId="356"/>
            <ac:picMk id="725" creationId="{FD214C3A-80E1-49BE-9E94-FC32E48C22F2}"/>
          </ac:picMkLst>
        </pc:picChg>
        <pc:picChg chg="mod">
          <ac:chgData name="Lim Kelvin" userId="624f6ae12bb7b72b" providerId="LiveId" clId="{B272414D-B18A-4D81-997D-E20EBAE48599}" dt="2024-12-22T12:38:21.929" v="6973" actId="165"/>
          <ac:picMkLst>
            <pc:docMk/>
            <pc:sldMk cId="542882809" sldId="356"/>
            <ac:picMk id="729" creationId="{76F442BE-91AD-4FC7-9189-E764B019EAD1}"/>
          </ac:picMkLst>
        </pc:picChg>
        <pc:picChg chg="mod">
          <ac:chgData name="Lim Kelvin" userId="624f6ae12bb7b72b" providerId="LiveId" clId="{B272414D-B18A-4D81-997D-E20EBAE48599}" dt="2024-12-22T12:38:21.929" v="6973" actId="165"/>
          <ac:picMkLst>
            <pc:docMk/>
            <pc:sldMk cId="542882809" sldId="356"/>
            <ac:picMk id="733" creationId="{B5D24E27-0DC6-40AD-AD06-3B24F6748863}"/>
          </ac:picMkLst>
        </pc:picChg>
        <pc:picChg chg="mod">
          <ac:chgData name="Lim Kelvin" userId="624f6ae12bb7b72b" providerId="LiveId" clId="{B272414D-B18A-4D81-997D-E20EBAE48599}" dt="2024-12-22T12:38:21.929" v="6973" actId="165"/>
          <ac:picMkLst>
            <pc:docMk/>
            <pc:sldMk cId="542882809" sldId="356"/>
            <ac:picMk id="737" creationId="{A90C087E-D6E5-4376-9662-1E287A60F9A3}"/>
          </ac:picMkLst>
        </pc:picChg>
        <pc:picChg chg="mod">
          <ac:chgData name="Lim Kelvin" userId="624f6ae12bb7b72b" providerId="LiveId" clId="{B272414D-B18A-4D81-997D-E20EBAE48599}" dt="2024-12-22T12:38:21.929" v="6973" actId="165"/>
          <ac:picMkLst>
            <pc:docMk/>
            <pc:sldMk cId="542882809" sldId="356"/>
            <ac:picMk id="741" creationId="{0E0F2FAD-CA44-4861-A856-54C9B5006BC5}"/>
          </ac:picMkLst>
        </pc:picChg>
        <pc:picChg chg="mod">
          <ac:chgData name="Lim Kelvin" userId="624f6ae12bb7b72b" providerId="LiveId" clId="{B272414D-B18A-4D81-997D-E20EBAE48599}" dt="2024-12-22T12:38:21.929" v="6973" actId="165"/>
          <ac:picMkLst>
            <pc:docMk/>
            <pc:sldMk cId="542882809" sldId="356"/>
            <ac:picMk id="745" creationId="{81E3BECF-E039-459C-93CF-112DFAB34F33}"/>
          </ac:picMkLst>
        </pc:picChg>
        <pc:picChg chg="mod">
          <ac:chgData name="Lim Kelvin" userId="624f6ae12bb7b72b" providerId="LiveId" clId="{B272414D-B18A-4D81-997D-E20EBAE48599}" dt="2024-12-22T12:38:21.929" v="6973" actId="165"/>
          <ac:picMkLst>
            <pc:docMk/>
            <pc:sldMk cId="542882809" sldId="356"/>
            <ac:picMk id="749" creationId="{4212F035-3908-4724-899A-E3616B742581}"/>
          </ac:picMkLst>
        </pc:picChg>
        <pc:picChg chg="mod">
          <ac:chgData name="Lim Kelvin" userId="624f6ae12bb7b72b" providerId="LiveId" clId="{B272414D-B18A-4D81-997D-E20EBAE48599}" dt="2024-12-22T12:38:21.929" v="6973" actId="165"/>
          <ac:picMkLst>
            <pc:docMk/>
            <pc:sldMk cId="542882809" sldId="356"/>
            <ac:picMk id="753" creationId="{FE26359E-7728-4CF3-A103-96EDD82A8036}"/>
          </ac:picMkLst>
        </pc:picChg>
        <pc:picChg chg="mod">
          <ac:chgData name="Lim Kelvin" userId="624f6ae12bb7b72b" providerId="LiveId" clId="{B272414D-B18A-4D81-997D-E20EBAE48599}" dt="2024-12-22T12:38:21.929" v="6973" actId="165"/>
          <ac:picMkLst>
            <pc:docMk/>
            <pc:sldMk cId="542882809" sldId="356"/>
            <ac:picMk id="757" creationId="{D2FECC48-E78A-475B-BD7F-72F6A149F9D6}"/>
          </ac:picMkLst>
        </pc:picChg>
        <pc:picChg chg="mod">
          <ac:chgData name="Lim Kelvin" userId="624f6ae12bb7b72b" providerId="LiveId" clId="{B272414D-B18A-4D81-997D-E20EBAE48599}" dt="2024-12-22T12:38:21.929" v="6973" actId="165"/>
          <ac:picMkLst>
            <pc:docMk/>
            <pc:sldMk cId="542882809" sldId="356"/>
            <ac:picMk id="761" creationId="{334C49FC-F1F3-4620-8CE7-26004545733B}"/>
          </ac:picMkLst>
        </pc:picChg>
        <pc:picChg chg="mod">
          <ac:chgData name="Lim Kelvin" userId="624f6ae12bb7b72b" providerId="LiveId" clId="{B272414D-B18A-4D81-997D-E20EBAE48599}" dt="2024-12-22T12:38:21.929" v="6973" actId="165"/>
          <ac:picMkLst>
            <pc:docMk/>
            <pc:sldMk cId="542882809" sldId="356"/>
            <ac:picMk id="765" creationId="{9165D783-B7BB-4DD0-BCF2-B9497D19B625}"/>
          </ac:picMkLst>
        </pc:picChg>
        <pc:picChg chg="mod">
          <ac:chgData name="Lim Kelvin" userId="624f6ae12bb7b72b" providerId="LiveId" clId="{B272414D-B18A-4D81-997D-E20EBAE48599}" dt="2024-12-22T12:29:11.617" v="6884" actId="165"/>
          <ac:picMkLst>
            <pc:docMk/>
            <pc:sldMk cId="542882809" sldId="356"/>
            <ac:picMk id="770" creationId="{15BE1559-7D97-4E8B-8554-E406BEFD5C8D}"/>
          </ac:picMkLst>
        </pc:picChg>
        <pc:picChg chg="mod">
          <ac:chgData name="Lim Kelvin" userId="624f6ae12bb7b72b" providerId="LiveId" clId="{B272414D-B18A-4D81-997D-E20EBAE48599}" dt="2024-12-22T12:29:11.617" v="6884" actId="165"/>
          <ac:picMkLst>
            <pc:docMk/>
            <pc:sldMk cId="542882809" sldId="356"/>
            <ac:picMk id="802" creationId="{B146EC91-8084-4955-B3A2-AFB8F5FB4C90}"/>
          </ac:picMkLst>
        </pc:picChg>
        <pc:picChg chg="mod">
          <ac:chgData name="Lim Kelvin" userId="624f6ae12bb7b72b" providerId="LiveId" clId="{B272414D-B18A-4D81-997D-E20EBAE48599}" dt="2024-12-22T12:29:11.617" v="6884" actId="165"/>
          <ac:picMkLst>
            <pc:docMk/>
            <pc:sldMk cId="542882809" sldId="356"/>
            <ac:picMk id="806" creationId="{5F42695E-DCCC-48E3-94D7-37362E983DB5}"/>
          </ac:picMkLst>
        </pc:picChg>
        <pc:picChg chg="mod">
          <ac:chgData name="Lim Kelvin" userId="624f6ae12bb7b72b" providerId="LiveId" clId="{B272414D-B18A-4D81-997D-E20EBAE48599}" dt="2024-12-22T12:29:11.617" v="6884" actId="165"/>
          <ac:picMkLst>
            <pc:docMk/>
            <pc:sldMk cId="542882809" sldId="356"/>
            <ac:picMk id="810" creationId="{C1196AFF-F566-40A9-A72A-6EA124AE1575}"/>
          </ac:picMkLst>
        </pc:picChg>
        <pc:picChg chg="mod">
          <ac:chgData name="Lim Kelvin" userId="624f6ae12bb7b72b" providerId="LiveId" clId="{B272414D-B18A-4D81-997D-E20EBAE48599}" dt="2024-12-22T12:29:11.617" v="6884" actId="165"/>
          <ac:picMkLst>
            <pc:docMk/>
            <pc:sldMk cId="542882809" sldId="356"/>
            <ac:picMk id="814" creationId="{E16FF39B-5B20-40C8-9C80-6DFAC2C55040}"/>
          </ac:picMkLst>
        </pc:picChg>
        <pc:picChg chg="mod">
          <ac:chgData name="Lim Kelvin" userId="624f6ae12bb7b72b" providerId="LiveId" clId="{B272414D-B18A-4D81-997D-E20EBAE48599}" dt="2024-12-22T12:29:11.617" v="6884" actId="165"/>
          <ac:picMkLst>
            <pc:docMk/>
            <pc:sldMk cId="542882809" sldId="356"/>
            <ac:picMk id="818" creationId="{91324906-2290-46BB-B6C1-729475EED838}"/>
          </ac:picMkLst>
        </pc:picChg>
        <pc:picChg chg="mod">
          <ac:chgData name="Lim Kelvin" userId="624f6ae12bb7b72b" providerId="LiveId" clId="{B272414D-B18A-4D81-997D-E20EBAE48599}" dt="2024-12-22T12:29:11.617" v="6884" actId="165"/>
          <ac:picMkLst>
            <pc:docMk/>
            <pc:sldMk cId="542882809" sldId="356"/>
            <ac:picMk id="822" creationId="{1373A015-CB51-459F-9B61-4841C6DCD2EA}"/>
          </ac:picMkLst>
        </pc:picChg>
        <pc:picChg chg="mod">
          <ac:chgData name="Lim Kelvin" userId="624f6ae12bb7b72b" providerId="LiveId" clId="{B272414D-B18A-4D81-997D-E20EBAE48599}" dt="2024-12-22T12:29:11.617" v="6884" actId="165"/>
          <ac:picMkLst>
            <pc:docMk/>
            <pc:sldMk cId="542882809" sldId="356"/>
            <ac:picMk id="826" creationId="{0CA2307C-D297-4ABA-95BD-AE8E8C5FCD17}"/>
          </ac:picMkLst>
        </pc:picChg>
        <pc:picChg chg="mod">
          <ac:chgData name="Lim Kelvin" userId="624f6ae12bb7b72b" providerId="LiveId" clId="{B272414D-B18A-4D81-997D-E20EBAE48599}" dt="2024-12-22T12:29:11.617" v="6884" actId="165"/>
          <ac:picMkLst>
            <pc:docMk/>
            <pc:sldMk cId="542882809" sldId="356"/>
            <ac:picMk id="830" creationId="{B6C0498B-97C3-447A-9BF8-32B2F513A115}"/>
          </ac:picMkLst>
        </pc:picChg>
        <pc:picChg chg="mod">
          <ac:chgData name="Lim Kelvin" userId="624f6ae12bb7b72b" providerId="LiveId" clId="{B272414D-B18A-4D81-997D-E20EBAE48599}" dt="2024-12-22T12:29:11.617" v="6884" actId="165"/>
          <ac:picMkLst>
            <pc:docMk/>
            <pc:sldMk cId="542882809" sldId="356"/>
            <ac:picMk id="834" creationId="{8A9739FC-59CC-4DBB-BF6E-6659E6544E29}"/>
          </ac:picMkLst>
        </pc:picChg>
        <pc:picChg chg="mod">
          <ac:chgData name="Lim Kelvin" userId="624f6ae12bb7b72b" providerId="LiveId" clId="{B272414D-B18A-4D81-997D-E20EBAE48599}" dt="2024-12-22T12:29:11.617" v="6884" actId="165"/>
          <ac:picMkLst>
            <pc:docMk/>
            <pc:sldMk cId="542882809" sldId="356"/>
            <ac:picMk id="838" creationId="{C3F3C489-E445-4200-B712-60CDBFC800FB}"/>
          </ac:picMkLst>
        </pc:picChg>
        <pc:picChg chg="mod">
          <ac:chgData name="Lim Kelvin" userId="624f6ae12bb7b72b" providerId="LiveId" clId="{B272414D-B18A-4D81-997D-E20EBAE48599}" dt="2024-12-22T12:29:11.617" v="6884" actId="165"/>
          <ac:picMkLst>
            <pc:docMk/>
            <pc:sldMk cId="542882809" sldId="356"/>
            <ac:picMk id="842" creationId="{E2E8E2B1-845A-4905-9E33-CEC5F50DFF27}"/>
          </ac:picMkLst>
        </pc:picChg>
        <pc:picChg chg="mod">
          <ac:chgData name="Lim Kelvin" userId="624f6ae12bb7b72b" providerId="LiveId" clId="{B272414D-B18A-4D81-997D-E20EBAE48599}" dt="2024-12-22T12:29:11.617" v="6884" actId="165"/>
          <ac:picMkLst>
            <pc:docMk/>
            <pc:sldMk cId="542882809" sldId="356"/>
            <ac:picMk id="846" creationId="{1421E789-3EBB-4D49-AEF3-A7930640BCD2}"/>
          </ac:picMkLst>
        </pc:picChg>
        <pc:picChg chg="mod">
          <ac:chgData name="Lim Kelvin" userId="624f6ae12bb7b72b" providerId="LiveId" clId="{B272414D-B18A-4D81-997D-E20EBAE48599}" dt="2024-12-22T12:29:11.617" v="6884" actId="165"/>
          <ac:picMkLst>
            <pc:docMk/>
            <pc:sldMk cId="542882809" sldId="356"/>
            <ac:picMk id="850" creationId="{A4A99D41-5A01-4413-AFB9-E61F92A99E5B}"/>
          </ac:picMkLst>
        </pc:picChg>
        <pc:picChg chg="mod">
          <ac:chgData name="Lim Kelvin" userId="624f6ae12bb7b72b" providerId="LiveId" clId="{B272414D-B18A-4D81-997D-E20EBAE48599}" dt="2024-12-22T12:29:11.617" v="6884" actId="165"/>
          <ac:picMkLst>
            <pc:docMk/>
            <pc:sldMk cId="542882809" sldId="356"/>
            <ac:picMk id="854" creationId="{61886CC6-342C-4869-8A79-26B59811BABD}"/>
          </ac:picMkLst>
        </pc:picChg>
        <pc:picChg chg="mod">
          <ac:chgData name="Lim Kelvin" userId="624f6ae12bb7b72b" providerId="LiveId" clId="{B272414D-B18A-4D81-997D-E20EBAE48599}" dt="2024-12-22T12:29:11.617" v="6884" actId="165"/>
          <ac:picMkLst>
            <pc:docMk/>
            <pc:sldMk cId="542882809" sldId="356"/>
            <ac:picMk id="858" creationId="{60346E0B-80C8-437F-8B2B-F33615469C65}"/>
          </ac:picMkLst>
        </pc:picChg>
        <pc:picChg chg="mod">
          <ac:chgData name="Lim Kelvin" userId="624f6ae12bb7b72b" providerId="LiveId" clId="{B272414D-B18A-4D81-997D-E20EBAE48599}" dt="2024-12-22T12:29:11.617" v="6884" actId="165"/>
          <ac:picMkLst>
            <pc:docMk/>
            <pc:sldMk cId="542882809" sldId="356"/>
            <ac:picMk id="862" creationId="{4D5DABC7-F15F-4802-9C9A-B1C831F59717}"/>
          </ac:picMkLst>
        </pc:picChg>
        <pc:picChg chg="mod">
          <ac:chgData name="Lim Kelvin" userId="624f6ae12bb7b72b" providerId="LiveId" clId="{B272414D-B18A-4D81-997D-E20EBAE48599}" dt="2024-12-22T12:29:11.617" v="6884" actId="165"/>
          <ac:picMkLst>
            <pc:docMk/>
            <pc:sldMk cId="542882809" sldId="356"/>
            <ac:picMk id="866" creationId="{989379C4-3F97-4556-8343-BB5E5901449E}"/>
          </ac:picMkLst>
        </pc:picChg>
        <pc:picChg chg="mod">
          <ac:chgData name="Lim Kelvin" userId="624f6ae12bb7b72b" providerId="LiveId" clId="{B272414D-B18A-4D81-997D-E20EBAE48599}" dt="2024-12-22T12:29:11.617" v="6884" actId="165"/>
          <ac:picMkLst>
            <pc:docMk/>
            <pc:sldMk cId="542882809" sldId="356"/>
            <ac:picMk id="870" creationId="{8DB66DE0-C86B-473E-9C77-33C7E0E72959}"/>
          </ac:picMkLst>
        </pc:picChg>
        <pc:picChg chg="mod">
          <ac:chgData name="Lim Kelvin" userId="624f6ae12bb7b72b" providerId="LiveId" clId="{B272414D-B18A-4D81-997D-E20EBAE48599}" dt="2024-12-22T12:29:11.617" v="6884" actId="165"/>
          <ac:picMkLst>
            <pc:docMk/>
            <pc:sldMk cId="542882809" sldId="356"/>
            <ac:picMk id="874" creationId="{EF7EDE88-B8C8-4224-A6F6-9F11D1C35701}"/>
          </ac:picMkLst>
        </pc:picChg>
        <pc:picChg chg="mod">
          <ac:chgData name="Lim Kelvin" userId="624f6ae12bb7b72b" providerId="LiveId" clId="{B272414D-B18A-4D81-997D-E20EBAE48599}" dt="2024-12-22T12:29:11.617" v="6884" actId="165"/>
          <ac:picMkLst>
            <pc:docMk/>
            <pc:sldMk cId="542882809" sldId="356"/>
            <ac:picMk id="878" creationId="{23B2A0F2-C7BE-4B6C-99C7-FE0641E97925}"/>
          </ac:picMkLst>
        </pc:picChg>
        <pc:picChg chg="mod">
          <ac:chgData name="Lim Kelvin" userId="624f6ae12bb7b72b" providerId="LiveId" clId="{B272414D-B18A-4D81-997D-E20EBAE48599}" dt="2024-12-22T12:29:11.617" v="6884" actId="165"/>
          <ac:picMkLst>
            <pc:docMk/>
            <pc:sldMk cId="542882809" sldId="356"/>
            <ac:picMk id="882" creationId="{10F9ABCC-801D-4EA5-A20C-915E11130784}"/>
          </ac:picMkLst>
        </pc:picChg>
        <pc:picChg chg="mod">
          <ac:chgData name="Lim Kelvin" userId="624f6ae12bb7b72b" providerId="LiveId" clId="{B272414D-B18A-4D81-997D-E20EBAE48599}" dt="2024-12-22T12:29:11.617" v="6884" actId="165"/>
          <ac:picMkLst>
            <pc:docMk/>
            <pc:sldMk cId="542882809" sldId="356"/>
            <ac:picMk id="886" creationId="{EC3B83E4-2226-4E40-A2F3-99D19C7EEF59}"/>
          </ac:picMkLst>
        </pc:picChg>
        <pc:picChg chg="mod">
          <ac:chgData name="Lim Kelvin" userId="624f6ae12bb7b72b" providerId="LiveId" clId="{B272414D-B18A-4D81-997D-E20EBAE48599}" dt="2024-12-22T12:29:11.617" v="6884" actId="165"/>
          <ac:picMkLst>
            <pc:docMk/>
            <pc:sldMk cId="542882809" sldId="356"/>
            <ac:picMk id="890" creationId="{892D8D49-8A2B-40BE-86AD-4D33B4C1A40C}"/>
          </ac:picMkLst>
        </pc:picChg>
        <pc:picChg chg="mod">
          <ac:chgData name="Lim Kelvin" userId="624f6ae12bb7b72b" providerId="LiveId" clId="{B272414D-B18A-4D81-997D-E20EBAE48599}" dt="2024-12-22T12:29:11.617" v="6884" actId="165"/>
          <ac:picMkLst>
            <pc:docMk/>
            <pc:sldMk cId="542882809" sldId="356"/>
            <ac:picMk id="892" creationId="{12B962D7-93AC-41A6-8F04-0EC873CBB6A7}"/>
          </ac:picMkLst>
        </pc:picChg>
        <pc:picChg chg="mod">
          <ac:chgData name="Lim Kelvin" userId="624f6ae12bb7b72b" providerId="LiveId" clId="{B272414D-B18A-4D81-997D-E20EBAE48599}" dt="2024-12-22T12:38:21.929" v="6973" actId="165"/>
          <ac:picMkLst>
            <pc:docMk/>
            <pc:sldMk cId="542882809" sldId="356"/>
            <ac:picMk id="897" creationId="{7F6F6765-D697-4857-AF85-3AA7912BBF85}"/>
          </ac:picMkLst>
        </pc:picChg>
        <pc:picChg chg="mod">
          <ac:chgData name="Lim Kelvin" userId="624f6ae12bb7b72b" providerId="LiveId" clId="{B272414D-B18A-4D81-997D-E20EBAE48599}" dt="2024-12-22T12:38:21.929" v="6973" actId="165"/>
          <ac:picMkLst>
            <pc:docMk/>
            <pc:sldMk cId="542882809" sldId="356"/>
            <ac:picMk id="902" creationId="{10903EE5-A621-4B68-9ECF-457406060F7F}"/>
          </ac:picMkLst>
        </pc:picChg>
        <pc:picChg chg="mod">
          <ac:chgData name="Lim Kelvin" userId="624f6ae12bb7b72b" providerId="LiveId" clId="{B272414D-B18A-4D81-997D-E20EBAE48599}" dt="2024-12-22T12:38:21.929" v="6973" actId="165"/>
          <ac:picMkLst>
            <pc:docMk/>
            <pc:sldMk cId="542882809" sldId="356"/>
            <ac:picMk id="907" creationId="{F9141252-09C2-4732-9DAA-83EC50740872}"/>
          </ac:picMkLst>
        </pc:picChg>
        <pc:picChg chg="mod">
          <ac:chgData name="Lim Kelvin" userId="624f6ae12bb7b72b" providerId="LiveId" clId="{B272414D-B18A-4D81-997D-E20EBAE48599}" dt="2024-12-22T12:38:21.929" v="6973" actId="165"/>
          <ac:picMkLst>
            <pc:docMk/>
            <pc:sldMk cId="542882809" sldId="356"/>
            <ac:picMk id="912" creationId="{42E30608-3BBB-43A2-A0B0-709F6BA89EFD}"/>
          </ac:picMkLst>
        </pc:picChg>
        <pc:picChg chg="mod">
          <ac:chgData name="Lim Kelvin" userId="624f6ae12bb7b72b" providerId="LiveId" clId="{B272414D-B18A-4D81-997D-E20EBAE48599}" dt="2024-12-22T12:38:21.929" v="6973" actId="165"/>
          <ac:picMkLst>
            <pc:docMk/>
            <pc:sldMk cId="542882809" sldId="356"/>
            <ac:picMk id="917" creationId="{938DC0DB-4357-4AA1-863E-3C1B12211A97}"/>
          </ac:picMkLst>
        </pc:picChg>
        <pc:picChg chg="mod">
          <ac:chgData name="Lim Kelvin" userId="624f6ae12bb7b72b" providerId="LiveId" clId="{B272414D-B18A-4D81-997D-E20EBAE48599}" dt="2024-12-22T12:38:21.929" v="6973" actId="165"/>
          <ac:picMkLst>
            <pc:docMk/>
            <pc:sldMk cId="542882809" sldId="356"/>
            <ac:picMk id="922" creationId="{E9E0AF50-86FC-4482-BA2B-1CBF4646F252}"/>
          </ac:picMkLst>
        </pc:picChg>
        <pc:picChg chg="mod">
          <ac:chgData name="Lim Kelvin" userId="624f6ae12bb7b72b" providerId="LiveId" clId="{B272414D-B18A-4D81-997D-E20EBAE48599}" dt="2024-12-22T12:38:21.929" v="6973" actId="165"/>
          <ac:picMkLst>
            <pc:docMk/>
            <pc:sldMk cId="542882809" sldId="356"/>
            <ac:picMk id="927" creationId="{3EA83737-5972-47EE-85F5-34C58E60DFC4}"/>
          </ac:picMkLst>
        </pc:picChg>
        <pc:picChg chg="mod">
          <ac:chgData name="Lim Kelvin" userId="624f6ae12bb7b72b" providerId="LiveId" clId="{B272414D-B18A-4D81-997D-E20EBAE48599}" dt="2024-12-22T12:38:21.929" v="6973" actId="165"/>
          <ac:picMkLst>
            <pc:docMk/>
            <pc:sldMk cId="542882809" sldId="356"/>
            <ac:picMk id="932" creationId="{0C20C00A-7578-4535-86A3-61B0EA589626}"/>
          </ac:picMkLst>
        </pc:picChg>
        <pc:picChg chg="mod">
          <ac:chgData name="Lim Kelvin" userId="624f6ae12bb7b72b" providerId="LiveId" clId="{B272414D-B18A-4D81-997D-E20EBAE48599}" dt="2024-12-22T12:38:21.929" v="6973" actId="165"/>
          <ac:picMkLst>
            <pc:docMk/>
            <pc:sldMk cId="542882809" sldId="356"/>
            <ac:picMk id="937" creationId="{3F69A8D5-F6E6-4F99-80E5-83AB17E8BEC5}"/>
          </ac:picMkLst>
        </pc:picChg>
        <pc:picChg chg="mod">
          <ac:chgData name="Lim Kelvin" userId="624f6ae12bb7b72b" providerId="LiveId" clId="{B272414D-B18A-4D81-997D-E20EBAE48599}" dt="2024-12-22T12:38:21.929" v="6973" actId="165"/>
          <ac:picMkLst>
            <pc:docMk/>
            <pc:sldMk cId="542882809" sldId="356"/>
            <ac:picMk id="942" creationId="{31F2A2BC-F147-40D2-B1B8-FE3DC7AA6479}"/>
          </ac:picMkLst>
        </pc:picChg>
        <pc:picChg chg="mod">
          <ac:chgData name="Lim Kelvin" userId="624f6ae12bb7b72b" providerId="LiveId" clId="{B272414D-B18A-4D81-997D-E20EBAE48599}" dt="2024-12-22T12:38:21.929" v="6973" actId="165"/>
          <ac:picMkLst>
            <pc:docMk/>
            <pc:sldMk cId="542882809" sldId="356"/>
            <ac:picMk id="947" creationId="{A4E0DE17-3269-456B-80D3-38BB5BCD1F14}"/>
          </ac:picMkLst>
        </pc:picChg>
        <pc:picChg chg="mod">
          <ac:chgData name="Lim Kelvin" userId="624f6ae12bb7b72b" providerId="LiveId" clId="{B272414D-B18A-4D81-997D-E20EBAE48599}" dt="2024-12-22T12:38:21.929" v="6973" actId="165"/>
          <ac:picMkLst>
            <pc:docMk/>
            <pc:sldMk cId="542882809" sldId="356"/>
            <ac:picMk id="952" creationId="{F08BC67F-65C2-4A1C-A32F-DA3685D2372A}"/>
          </ac:picMkLst>
        </pc:picChg>
        <pc:picChg chg="mod">
          <ac:chgData name="Lim Kelvin" userId="624f6ae12bb7b72b" providerId="LiveId" clId="{B272414D-B18A-4D81-997D-E20EBAE48599}" dt="2024-12-22T12:38:21.929" v="6973" actId="165"/>
          <ac:picMkLst>
            <pc:docMk/>
            <pc:sldMk cId="542882809" sldId="356"/>
            <ac:picMk id="957" creationId="{19AF448E-9BB4-4CA8-81CE-EE89267FDD9B}"/>
          </ac:picMkLst>
        </pc:picChg>
        <pc:picChg chg="add mod">
          <ac:chgData name="Lim Kelvin" userId="624f6ae12bb7b72b" providerId="LiveId" clId="{B272414D-B18A-4D81-997D-E20EBAE48599}" dt="2024-12-22T12:38:21.929" v="6973" actId="165"/>
          <ac:picMkLst>
            <pc:docMk/>
            <pc:sldMk cId="542882809" sldId="356"/>
            <ac:picMk id="960" creationId="{118F4C31-9F5E-4C69-9C4D-361DFDA3B41A}"/>
          </ac:picMkLst>
        </pc:picChg>
        <pc:picChg chg="add mod">
          <ac:chgData name="Lim Kelvin" userId="624f6ae12bb7b72b" providerId="LiveId" clId="{B272414D-B18A-4D81-997D-E20EBAE48599}" dt="2024-12-22T12:38:21.929" v="6973" actId="165"/>
          <ac:picMkLst>
            <pc:docMk/>
            <pc:sldMk cId="542882809" sldId="356"/>
            <ac:picMk id="962" creationId="{349A4907-78D9-488F-B82C-B78C155BBC54}"/>
          </ac:picMkLst>
        </pc:picChg>
        <pc:picChg chg="add mod">
          <ac:chgData name="Lim Kelvin" userId="624f6ae12bb7b72b" providerId="LiveId" clId="{B272414D-B18A-4D81-997D-E20EBAE48599}" dt="2024-12-22T12:38:21.929" v="6973" actId="165"/>
          <ac:picMkLst>
            <pc:docMk/>
            <pc:sldMk cId="542882809" sldId="356"/>
            <ac:picMk id="964" creationId="{3827E5C0-0933-43CE-9855-6E7322667C69}"/>
          </ac:picMkLst>
        </pc:picChg>
        <pc:picChg chg="add mod">
          <ac:chgData name="Lim Kelvin" userId="624f6ae12bb7b72b" providerId="LiveId" clId="{B272414D-B18A-4D81-997D-E20EBAE48599}" dt="2024-12-22T12:38:21.929" v="6973" actId="165"/>
          <ac:picMkLst>
            <pc:docMk/>
            <pc:sldMk cId="542882809" sldId="356"/>
            <ac:picMk id="967" creationId="{72D7B838-BBDF-4E95-92CB-96A26BB9BC2A}"/>
          </ac:picMkLst>
        </pc:picChg>
      </pc:sldChg>
      <pc:sldChg chg="addSp delSp modSp add del mod ord modTransition modAnim">
        <pc:chgData name="Lim Kelvin" userId="624f6ae12bb7b72b" providerId="LiveId" clId="{B272414D-B18A-4D81-997D-E20EBAE48599}" dt="2024-12-22T12:50:43.812" v="7088"/>
        <pc:sldMkLst>
          <pc:docMk/>
          <pc:sldMk cId="1160193399" sldId="357"/>
        </pc:sldMkLst>
        <pc:grpChg chg="del">
          <ac:chgData name="Lim Kelvin" userId="624f6ae12bb7b72b" providerId="LiveId" clId="{B272414D-B18A-4D81-997D-E20EBAE48599}" dt="2024-12-22T12:37:09.418" v="6960" actId="478"/>
          <ac:grpSpMkLst>
            <pc:docMk/>
            <pc:sldMk cId="1160193399" sldId="357"/>
            <ac:grpSpMk id="3" creationId="{94C781BE-824F-4281-814B-03469243FBB0}"/>
          </ac:grpSpMkLst>
        </pc:grpChg>
        <pc:picChg chg="add mod">
          <ac:chgData name="Lim Kelvin" userId="624f6ae12bb7b72b" providerId="LiveId" clId="{B272414D-B18A-4D81-997D-E20EBAE48599}" dt="2024-12-22T12:37:59.563" v="6971" actId="1076"/>
          <ac:picMkLst>
            <pc:docMk/>
            <pc:sldMk cId="1160193399" sldId="357"/>
            <ac:picMk id="4" creationId="{15F8B520-3A70-4557-B68A-9FA2931E1409}"/>
          </ac:picMkLst>
        </pc:picChg>
        <pc:picChg chg="add mod">
          <ac:chgData name="Lim Kelvin" userId="624f6ae12bb7b72b" providerId="LiveId" clId="{B272414D-B18A-4D81-997D-E20EBAE48599}" dt="2024-12-22T12:37:51.628" v="6968" actId="571"/>
          <ac:picMkLst>
            <pc:docMk/>
            <pc:sldMk cId="1160193399" sldId="357"/>
            <ac:picMk id="767" creationId="{1E0D2204-6C50-4213-AC20-D41BA63AEC4E}"/>
          </ac:picMkLst>
        </pc:picChg>
        <pc:picChg chg="add del mod">
          <ac:chgData name="Lim Kelvin" userId="624f6ae12bb7b72b" providerId="LiveId" clId="{B272414D-B18A-4D81-997D-E20EBAE48599}" dt="2024-12-22T12:40:28.657" v="7030" actId="29295"/>
          <ac:picMkLst>
            <pc:docMk/>
            <pc:sldMk cId="1160193399" sldId="357"/>
            <ac:picMk id="768" creationId="{2CE85FDC-40B3-4A2F-B4F6-D9546F5BC365}"/>
          </ac:picMkLst>
        </pc:picChg>
      </pc:sldChg>
      <pc:sldChg chg="add del setBg">
        <pc:chgData name="Lim Kelvin" userId="624f6ae12bb7b72b" providerId="LiveId" clId="{B272414D-B18A-4D81-997D-E20EBAE48599}" dt="2024-12-22T12:50:38.967" v="7085"/>
        <pc:sldMkLst>
          <pc:docMk/>
          <pc:sldMk cId="1476534766" sldId="357"/>
        </pc:sldMkLst>
      </pc:sldChg>
      <pc:sldChg chg="modSp add del mod">
        <pc:chgData name="Lim Kelvin" userId="624f6ae12bb7b72b" providerId="LiveId" clId="{B272414D-B18A-4D81-997D-E20EBAE48599}" dt="2024-12-22T12:34:43.839" v="6927" actId="2890"/>
        <pc:sldMkLst>
          <pc:docMk/>
          <pc:sldMk cId="2774572545" sldId="357"/>
        </pc:sldMkLst>
        <pc:picChg chg="mod">
          <ac:chgData name="Lim Kelvin" userId="624f6ae12bb7b72b" providerId="LiveId" clId="{B272414D-B18A-4D81-997D-E20EBAE48599}" dt="2024-12-22T12:34:43.585" v="6926" actId="14100"/>
          <ac:picMkLst>
            <pc:docMk/>
            <pc:sldMk cId="2774572545" sldId="357"/>
            <ac:picMk id="5" creationId="{F35EB420-CEB2-4619-8E63-0E3DF1DF7971}"/>
          </ac:picMkLst>
        </pc:picChg>
      </pc:sldChg>
      <pc:sldChg chg="addSp modSp add del mod ord modTransition modAnim">
        <pc:chgData name="Lim Kelvin" userId="624f6ae12bb7b72b" providerId="LiveId" clId="{B272414D-B18A-4D81-997D-E20EBAE48599}" dt="2024-12-22T12:50:43.812" v="7088"/>
        <pc:sldMkLst>
          <pc:docMk/>
          <pc:sldMk cId="1848461347" sldId="358"/>
        </pc:sldMkLst>
        <pc:picChg chg="add mod">
          <ac:chgData name="Lim Kelvin" userId="624f6ae12bb7b72b" providerId="LiveId" clId="{B272414D-B18A-4D81-997D-E20EBAE48599}" dt="2024-12-22T12:40:41.892" v="7033" actId="29295"/>
          <ac:picMkLst>
            <pc:docMk/>
            <pc:sldMk cId="1848461347" sldId="358"/>
            <ac:picMk id="3" creationId="{69F6BC37-6E94-48C2-BC81-8466108512FC}"/>
          </ac:picMkLst>
        </pc:picChg>
        <pc:picChg chg="mod">
          <ac:chgData name="Lim Kelvin" userId="624f6ae12bb7b72b" providerId="LiveId" clId="{B272414D-B18A-4D81-997D-E20EBAE48599}" dt="2024-12-22T12:38:48.261" v="6979" actId="1076"/>
          <ac:picMkLst>
            <pc:docMk/>
            <pc:sldMk cId="1848461347" sldId="358"/>
            <ac:picMk id="4" creationId="{15F8B520-3A70-4557-B68A-9FA2931E1409}"/>
          </ac:picMkLst>
        </pc:picChg>
      </pc:sldChg>
      <pc:sldChg chg="add del setBg">
        <pc:chgData name="Lim Kelvin" userId="624f6ae12bb7b72b" providerId="LiveId" clId="{B272414D-B18A-4D81-997D-E20EBAE48599}" dt="2024-12-22T12:50:38.967" v="7085"/>
        <pc:sldMkLst>
          <pc:docMk/>
          <pc:sldMk cId="3656473475" sldId="358"/>
        </pc:sldMkLst>
      </pc:sldChg>
      <pc:sldChg chg="addSp modSp add del mod ord modTransition modAnim">
        <pc:chgData name="Lim Kelvin" userId="624f6ae12bb7b72b" providerId="LiveId" clId="{B272414D-B18A-4D81-997D-E20EBAE48599}" dt="2024-12-22T12:50:43.812" v="7088"/>
        <pc:sldMkLst>
          <pc:docMk/>
          <pc:sldMk cId="1019751676" sldId="359"/>
        </pc:sldMkLst>
        <pc:picChg chg="add mod">
          <ac:chgData name="Lim Kelvin" userId="624f6ae12bb7b72b" providerId="LiveId" clId="{B272414D-B18A-4D81-997D-E20EBAE48599}" dt="2024-12-22T12:40:48.231" v="7035"/>
          <ac:picMkLst>
            <pc:docMk/>
            <pc:sldMk cId="1019751676" sldId="359"/>
            <ac:picMk id="3" creationId="{D90CEC16-40B3-4A07-AFE0-4327DE815E1B}"/>
          </ac:picMkLst>
        </pc:picChg>
        <pc:picChg chg="mod">
          <ac:chgData name="Lim Kelvin" userId="624f6ae12bb7b72b" providerId="LiveId" clId="{B272414D-B18A-4D81-997D-E20EBAE48599}" dt="2024-12-22T12:39:13.416" v="6981" actId="1076"/>
          <ac:picMkLst>
            <pc:docMk/>
            <pc:sldMk cId="1019751676" sldId="359"/>
            <ac:picMk id="4" creationId="{15F8B520-3A70-4557-B68A-9FA2931E1409}"/>
          </ac:picMkLst>
        </pc:picChg>
        <pc:picChg chg="add mod">
          <ac:chgData name="Lim Kelvin" userId="624f6ae12bb7b72b" providerId="LiveId" clId="{B272414D-B18A-4D81-997D-E20EBAE48599}" dt="2024-12-22T12:41:00.577" v="7040" actId="29295"/>
          <ac:picMkLst>
            <pc:docMk/>
            <pc:sldMk cId="1019751676" sldId="359"/>
            <ac:picMk id="5" creationId="{5699A182-E2B0-4863-B296-4B5725DB23F3}"/>
          </ac:picMkLst>
        </pc:picChg>
      </pc:sldChg>
      <pc:sldChg chg="add del setBg">
        <pc:chgData name="Lim Kelvin" userId="624f6ae12bb7b72b" providerId="LiveId" clId="{B272414D-B18A-4D81-997D-E20EBAE48599}" dt="2024-12-22T12:50:38.967" v="7085"/>
        <pc:sldMkLst>
          <pc:docMk/>
          <pc:sldMk cId="3277130445" sldId="359"/>
        </pc:sldMkLst>
      </pc:sldChg>
      <pc:sldChg chg="addSp modSp add mod modTransition">
        <pc:chgData name="Lim Kelvin" userId="624f6ae12bb7b72b" providerId="LiveId" clId="{B272414D-B18A-4D81-997D-E20EBAE48599}" dt="2024-12-22T17:00:38.352" v="9375"/>
        <pc:sldMkLst>
          <pc:docMk/>
          <pc:sldMk cId="3461087377" sldId="360"/>
        </pc:sldMkLst>
        <pc:spChg chg="mod">
          <ac:chgData name="Lim Kelvin" userId="624f6ae12bb7b72b" providerId="LiveId" clId="{B272414D-B18A-4D81-997D-E20EBAE48599}" dt="2024-12-22T17:00:38.352" v="9375"/>
          <ac:spMkLst>
            <pc:docMk/>
            <pc:sldMk cId="3461087377" sldId="360"/>
            <ac:spMk id="4" creationId="{FE5D0866-60CC-42D6-8BFD-B669C3100D04}"/>
          </ac:spMkLst>
        </pc:spChg>
        <pc:spChg chg="add mod">
          <ac:chgData name="Lim Kelvin" userId="624f6ae12bb7b72b" providerId="LiveId" clId="{B272414D-B18A-4D81-997D-E20EBAE48599}" dt="2024-12-22T15:45:01.885" v="9329" actId="1076"/>
          <ac:spMkLst>
            <pc:docMk/>
            <pc:sldMk cId="3461087377" sldId="360"/>
            <ac:spMk id="5" creationId="{263E1C39-EC87-4140-B597-025BBD7C9BAD}"/>
          </ac:spMkLst>
        </pc:spChg>
        <pc:spChg chg="add mod">
          <ac:chgData name="Lim Kelvin" userId="624f6ae12bb7b72b" providerId="LiveId" clId="{B272414D-B18A-4D81-997D-E20EBAE48599}" dt="2024-12-22T15:44:56.447" v="9328" actId="1076"/>
          <ac:spMkLst>
            <pc:docMk/>
            <pc:sldMk cId="3461087377" sldId="360"/>
            <ac:spMk id="7" creationId="{2860AD34-1342-4565-8B2C-9D57D24A4830}"/>
          </ac:spMkLst>
        </pc:spChg>
      </pc:sldChg>
      <pc:sldChg chg="new del">
        <pc:chgData name="Lim Kelvin" userId="624f6ae12bb7b72b" providerId="LiveId" clId="{B272414D-B18A-4D81-997D-E20EBAE48599}" dt="2024-12-22T12:48:20.510" v="7076" actId="680"/>
        <pc:sldMkLst>
          <pc:docMk/>
          <pc:sldMk cId="4273993636" sldId="360"/>
        </pc:sldMkLst>
      </pc:sldChg>
      <pc:sldChg chg="modSp add mod">
        <pc:chgData name="Lim Kelvin" userId="624f6ae12bb7b72b" providerId="LiveId" clId="{B272414D-B18A-4D81-997D-E20EBAE48599}" dt="2024-12-22T12:57:26.320" v="7153" actId="20577"/>
        <pc:sldMkLst>
          <pc:docMk/>
          <pc:sldMk cId="2609542290" sldId="361"/>
        </pc:sldMkLst>
        <pc:spChg chg="mod">
          <ac:chgData name="Lim Kelvin" userId="624f6ae12bb7b72b" providerId="LiveId" clId="{B272414D-B18A-4D81-997D-E20EBAE48599}" dt="2024-12-22T12:57:26.320" v="7153" actId="20577"/>
          <ac:spMkLst>
            <pc:docMk/>
            <pc:sldMk cId="2609542290" sldId="361"/>
            <ac:spMk id="5" creationId="{2777AE34-66C5-484D-B5FF-238283C4E668}"/>
          </ac:spMkLst>
        </pc:spChg>
        <pc:grpChg chg="mod">
          <ac:chgData name="Lim Kelvin" userId="624f6ae12bb7b72b" providerId="LiveId" clId="{B272414D-B18A-4D81-997D-E20EBAE48599}" dt="2024-12-22T12:54:43.178" v="7141" actId="14100"/>
          <ac:grpSpMkLst>
            <pc:docMk/>
            <pc:sldMk cId="2609542290" sldId="361"/>
            <ac:grpSpMk id="4" creationId="{01EBC75B-163E-421C-B1AD-990487AD1948}"/>
          </ac:grpSpMkLst>
        </pc:grpChg>
      </pc:sldChg>
      <pc:sldChg chg="modSp add mod ord">
        <pc:chgData name="Lim Kelvin" userId="624f6ae12bb7b72b" providerId="LiveId" clId="{B272414D-B18A-4D81-997D-E20EBAE48599}" dt="2024-12-22T13:06:52.116" v="7208" actId="20577"/>
        <pc:sldMkLst>
          <pc:docMk/>
          <pc:sldMk cId="237943360" sldId="362"/>
        </pc:sldMkLst>
        <pc:spChg chg="mod">
          <ac:chgData name="Lim Kelvin" userId="624f6ae12bb7b72b" providerId="LiveId" clId="{B272414D-B18A-4D81-997D-E20EBAE48599}" dt="2024-12-22T13:06:52.116" v="7208" actId="20577"/>
          <ac:spMkLst>
            <pc:docMk/>
            <pc:sldMk cId="237943360" sldId="362"/>
            <ac:spMk id="3" creationId="{D818404A-881A-4BE3-B2D0-B65785486226}"/>
          </ac:spMkLst>
        </pc:spChg>
      </pc:sldChg>
      <pc:sldChg chg="addSp delSp modSp add mod delAnim modAnim modShow">
        <pc:chgData name="Lim Kelvin" userId="624f6ae12bb7b72b" providerId="LiveId" clId="{B272414D-B18A-4D81-997D-E20EBAE48599}" dt="2024-12-22T15:11:54.170" v="9193"/>
        <pc:sldMkLst>
          <pc:docMk/>
          <pc:sldMk cId="835081272" sldId="363"/>
        </pc:sldMkLst>
        <pc:spChg chg="add mod">
          <ac:chgData name="Lim Kelvin" userId="624f6ae12bb7b72b" providerId="LiveId" clId="{B272414D-B18A-4D81-997D-E20EBAE48599}" dt="2024-12-22T13:12:14.999" v="7382" actId="20577"/>
          <ac:spMkLst>
            <pc:docMk/>
            <pc:sldMk cId="835081272" sldId="363"/>
            <ac:spMk id="2" creationId="{0928CFAA-61B0-4779-8D14-1D2A106DA5F5}"/>
          </ac:spMkLst>
        </pc:spChg>
        <pc:spChg chg="del">
          <ac:chgData name="Lim Kelvin" userId="624f6ae12bb7b72b" providerId="LiveId" clId="{B272414D-B18A-4D81-997D-E20EBAE48599}" dt="2024-12-22T13:09:50.114" v="7264" actId="478"/>
          <ac:spMkLst>
            <pc:docMk/>
            <pc:sldMk cId="835081272" sldId="363"/>
            <ac:spMk id="3" creationId="{190DC119-43A2-431B-B556-5891BFF951BC}"/>
          </ac:spMkLst>
        </pc:spChg>
        <pc:spChg chg="del">
          <ac:chgData name="Lim Kelvin" userId="624f6ae12bb7b72b" providerId="LiveId" clId="{B272414D-B18A-4D81-997D-E20EBAE48599}" dt="2024-12-22T13:09:51.328" v="7265" actId="478"/>
          <ac:spMkLst>
            <pc:docMk/>
            <pc:sldMk cId="835081272" sldId="363"/>
            <ac:spMk id="5" creationId="{CDB8682E-FBB5-4912-A6FA-1B41D0C8AD82}"/>
          </ac:spMkLst>
        </pc:spChg>
        <pc:spChg chg="del">
          <ac:chgData name="Lim Kelvin" userId="624f6ae12bb7b72b" providerId="LiveId" clId="{B272414D-B18A-4D81-997D-E20EBAE48599}" dt="2024-12-22T13:09:52.444" v="7266" actId="478"/>
          <ac:spMkLst>
            <pc:docMk/>
            <pc:sldMk cId="835081272" sldId="363"/>
            <ac:spMk id="10" creationId="{E27FEC66-DE09-42EE-A624-0E71B83879CC}"/>
          </ac:spMkLst>
        </pc:spChg>
        <pc:spChg chg="mod">
          <ac:chgData name="Lim Kelvin" userId="624f6ae12bb7b72b" providerId="LiveId" clId="{B272414D-B18A-4D81-997D-E20EBAE48599}" dt="2024-12-22T13:09:44.477" v="7262"/>
          <ac:spMkLst>
            <pc:docMk/>
            <pc:sldMk cId="835081272" sldId="363"/>
            <ac:spMk id="11" creationId="{E290568C-8739-40AE-A84E-81743D58E2A7}"/>
          </ac:spMkLst>
        </pc:spChg>
        <pc:spChg chg="mod">
          <ac:chgData name="Lim Kelvin" userId="624f6ae12bb7b72b" providerId="LiveId" clId="{B272414D-B18A-4D81-997D-E20EBAE48599}" dt="2024-12-22T13:13:41.351" v="7437"/>
          <ac:spMkLst>
            <pc:docMk/>
            <pc:sldMk cId="835081272" sldId="363"/>
            <ac:spMk id="14" creationId="{AFE836D6-CABF-4E82-BFD9-00924EDA7347}"/>
          </ac:spMkLst>
        </pc:spChg>
        <pc:spChg chg="mod">
          <ac:chgData name="Lim Kelvin" userId="624f6ae12bb7b72b" providerId="LiveId" clId="{B272414D-B18A-4D81-997D-E20EBAE48599}" dt="2024-12-22T13:13:41.351" v="7437"/>
          <ac:spMkLst>
            <pc:docMk/>
            <pc:sldMk cId="835081272" sldId="363"/>
            <ac:spMk id="15" creationId="{AB7DE85E-A50D-4D97-8128-880F411839E9}"/>
          </ac:spMkLst>
        </pc:spChg>
        <pc:grpChg chg="del">
          <ac:chgData name="Lim Kelvin" userId="624f6ae12bb7b72b" providerId="LiveId" clId="{B272414D-B18A-4D81-997D-E20EBAE48599}" dt="2024-12-22T13:09:53.038" v="7267" actId="478"/>
          <ac:grpSpMkLst>
            <pc:docMk/>
            <pc:sldMk cId="835081272" sldId="363"/>
            <ac:grpSpMk id="7" creationId="{8206216D-6D08-4E05-86A8-E73EF470A222}"/>
          </ac:grpSpMkLst>
        </pc:grpChg>
        <pc:grpChg chg="add mod">
          <ac:chgData name="Lim Kelvin" userId="624f6ae12bb7b72b" providerId="LiveId" clId="{B272414D-B18A-4D81-997D-E20EBAE48599}" dt="2024-12-22T13:13:43.560" v="7438" actId="1076"/>
          <ac:grpSpMkLst>
            <pc:docMk/>
            <pc:sldMk cId="835081272" sldId="363"/>
            <ac:grpSpMk id="13" creationId="{5431E747-FF56-4B5A-9286-4B7ADA76341B}"/>
          </ac:grpSpMkLst>
        </pc:grpChg>
        <pc:picChg chg="del">
          <ac:chgData name="Lim Kelvin" userId="624f6ae12bb7b72b" providerId="LiveId" clId="{B272414D-B18A-4D81-997D-E20EBAE48599}" dt="2024-12-22T13:09:49.467" v="7263" actId="478"/>
          <ac:picMkLst>
            <pc:docMk/>
            <pc:sldMk cId="835081272" sldId="363"/>
            <ac:picMk id="4" creationId="{11B8FDFB-4966-4F42-9736-84893AAFF718}"/>
          </ac:picMkLst>
        </pc:picChg>
        <pc:picChg chg="add mod">
          <ac:chgData name="Lim Kelvin" userId="624f6ae12bb7b72b" providerId="LiveId" clId="{B272414D-B18A-4D81-997D-E20EBAE48599}" dt="2024-12-22T13:10:33.551" v="7271" actId="1076"/>
          <ac:picMkLst>
            <pc:docMk/>
            <pc:sldMk cId="835081272" sldId="363"/>
            <ac:picMk id="1026" creationId="{0515DD28-FD55-46AF-8863-B375ED6EECFD}"/>
          </ac:picMkLst>
        </pc:picChg>
      </pc:sldChg>
      <pc:sldChg chg="addSp delSp modSp add del mod modShow">
        <pc:chgData name="Lim Kelvin" userId="624f6ae12bb7b72b" providerId="LiveId" clId="{B272414D-B18A-4D81-997D-E20EBAE48599}" dt="2024-12-22T13:22:40.641" v="7581" actId="47"/>
        <pc:sldMkLst>
          <pc:docMk/>
          <pc:sldMk cId="2648979951" sldId="364"/>
        </pc:sldMkLst>
        <pc:spChg chg="mod">
          <ac:chgData name="Lim Kelvin" userId="624f6ae12bb7b72b" providerId="LiveId" clId="{B272414D-B18A-4D81-997D-E20EBAE48599}" dt="2024-12-22T13:13:11.488" v="7434" actId="1076"/>
          <ac:spMkLst>
            <pc:docMk/>
            <pc:sldMk cId="2648979951" sldId="364"/>
            <ac:spMk id="2" creationId="{0928CFAA-61B0-4779-8D14-1D2A106DA5F5}"/>
          </ac:spMkLst>
        </pc:spChg>
        <pc:spChg chg="mod">
          <ac:chgData name="Lim Kelvin" userId="624f6ae12bb7b72b" providerId="LiveId" clId="{B272414D-B18A-4D81-997D-E20EBAE48599}" dt="2024-12-22T13:13:38.137" v="7435"/>
          <ac:spMkLst>
            <pc:docMk/>
            <pc:sldMk cId="2648979951" sldId="364"/>
            <ac:spMk id="8" creationId="{409AACFF-6972-424B-8CCB-8AF300FDD819}"/>
          </ac:spMkLst>
        </pc:spChg>
        <pc:spChg chg="mod">
          <ac:chgData name="Lim Kelvin" userId="624f6ae12bb7b72b" providerId="LiveId" clId="{B272414D-B18A-4D81-997D-E20EBAE48599}" dt="2024-12-22T13:13:38.137" v="7435"/>
          <ac:spMkLst>
            <pc:docMk/>
            <pc:sldMk cId="2648979951" sldId="364"/>
            <ac:spMk id="9" creationId="{525A2020-A7BA-4F8D-A535-0780373C8CE5}"/>
          </ac:spMkLst>
        </pc:spChg>
        <pc:spChg chg="mod">
          <ac:chgData name="Lim Kelvin" userId="624f6ae12bb7b72b" providerId="LiveId" clId="{B272414D-B18A-4D81-997D-E20EBAE48599}" dt="2024-12-22T13:12:38.436" v="7395" actId="20577"/>
          <ac:spMkLst>
            <pc:docMk/>
            <pc:sldMk cId="2648979951" sldId="364"/>
            <ac:spMk id="11" creationId="{E290568C-8739-40AE-A84E-81743D58E2A7}"/>
          </ac:spMkLst>
        </pc:spChg>
        <pc:grpChg chg="add mod">
          <ac:chgData name="Lim Kelvin" userId="624f6ae12bb7b72b" providerId="LiveId" clId="{B272414D-B18A-4D81-997D-E20EBAE48599}" dt="2024-12-22T13:13:40.249" v="7436" actId="1076"/>
          <ac:grpSpMkLst>
            <pc:docMk/>
            <pc:sldMk cId="2648979951" sldId="364"/>
            <ac:grpSpMk id="7" creationId="{DE09BCED-05C7-454D-B206-5182D32DEBDD}"/>
          </ac:grpSpMkLst>
        </pc:grpChg>
        <pc:picChg chg="del">
          <ac:chgData name="Lim Kelvin" userId="624f6ae12bb7b72b" providerId="LiveId" clId="{B272414D-B18A-4D81-997D-E20EBAE48599}" dt="2024-12-22T13:12:40.388" v="7396" actId="478"/>
          <ac:picMkLst>
            <pc:docMk/>
            <pc:sldMk cId="2648979951" sldId="364"/>
            <ac:picMk id="1026" creationId="{0515DD28-FD55-46AF-8863-B375ED6EECFD}"/>
          </ac:picMkLst>
        </pc:picChg>
      </pc:sldChg>
      <pc:sldChg chg="addSp delSp modSp add mod modShow">
        <pc:chgData name="Lim Kelvin" userId="624f6ae12bb7b72b" providerId="LiveId" clId="{B272414D-B18A-4D81-997D-E20EBAE48599}" dt="2024-12-22T13:22:57.698" v="7584" actId="1076"/>
        <pc:sldMkLst>
          <pc:docMk/>
          <pc:sldMk cId="2435686543" sldId="365"/>
        </pc:sldMkLst>
        <pc:spChg chg="mod">
          <ac:chgData name="Lim Kelvin" userId="624f6ae12bb7b72b" providerId="LiveId" clId="{B272414D-B18A-4D81-997D-E20EBAE48599}" dt="2024-12-22T13:20:54.215" v="7539" actId="1076"/>
          <ac:spMkLst>
            <pc:docMk/>
            <pc:sldMk cId="2435686543" sldId="365"/>
            <ac:spMk id="2" creationId="{0928CFAA-61B0-4779-8D14-1D2A106DA5F5}"/>
          </ac:spMkLst>
        </pc:spChg>
        <pc:spChg chg="add mod">
          <ac:chgData name="Lim Kelvin" userId="624f6ae12bb7b72b" providerId="LiveId" clId="{B272414D-B18A-4D81-997D-E20EBAE48599}" dt="2024-12-22T13:22:57.698" v="7584" actId="1076"/>
          <ac:spMkLst>
            <pc:docMk/>
            <pc:sldMk cId="2435686543" sldId="365"/>
            <ac:spMk id="16" creationId="{23219024-FD23-4906-94E2-AE7483C816BF}"/>
          </ac:spMkLst>
        </pc:spChg>
        <pc:picChg chg="add mod">
          <ac:chgData name="Lim Kelvin" userId="624f6ae12bb7b72b" providerId="LiveId" clId="{B272414D-B18A-4D81-997D-E20EBAE48599}" dt="2024-12-22T13:20:58.512" v="7540" actId="1076"/>
          <ac:picMkLst>
            <pc:docMk/>
            <pc:sldMk cId="2435686543" sldId="365"/>
            <ac:picMk id="4" creationId="{E3D82E70-E0C9-47E1-9FCF-483E4AFA80E8}"/>
          </ac:picMkLst>
        </pc:picChg>
        <pc:cxnChg chg="add del mod">
          <ac:chgData name="Lim Kelvin" userId="624f6ae12bb7b72b" providerId="LiveId" clId="{B272414D-B18A-4D81-997D-E20EBAE48599}" dt="2024-12-22T13:21:23.048" v="7544" actId="11529"/>
          <ac:cxnSpMkLst>
            <pc:docMk/>
            <pc:sldMk cId="2435686543" sldId="365"/>
            <ac:cxnSpMk id="10" creationId="{54D680F7-0D84-402B-A846-5D4D807B8685}"/>
          </ac:cxnSpMkLst>
        </pc:cxnChg>
        <pc:cxnChg chg="add mod">
          <ac:chgData name="Lim Kelvin" userId="624f6ae12bb7b72b" providerId="LiveId" clId="{B272414D-B18A-4D81-997D-E20EBAE48599}" dt="2024-12-22T13:21:33.674" v="7546" actId="14100"/>
          <ac:cxnSpMkLst>
            <pc:docMk/>
            <pc:sldMk cId="2435686543" sldId="365"/>
            <ac:cxnSpMk id="14" creationId="{39FCBE13-B847-4FD3-A8A8-F501047BDC52}"/>
          </ac:cxnSpMkLst>
        </pc:cxnChg>
      </pc:sldChg>
      <pc:sldChg chg="modSp add mod ord">
        <pc:chgData name="Lim Kelvin" userId="624f6ae12bb7b72b" providerId="LiveId" clId="{B272414D-B18A-4D81-997D-E20EBAE48599}" dt="2024-12-22T13:36:21.058" v="7727" actId="1076"/>
        <pc:sldMkLst>
          <pc:docMk/>
          <pc:sldMk cId="914912433" sldId="366"/>
        </pc:sldMkLst>
        <pc:spChg chg="mod">
          <ac:chgData name="Lim Kelvin" userId="624f6ae12bb7b72b" providerId="LiveId" clId="{B272414D-B18A-4D81-997D-E20EBAE48599}" dt="2024-12-22T13:23:50.454" v="7596" actId="20577"/>
          <ac:spMkLst>
            <pc:docMk/>
            <pc:sldMk cId="914912433" sldId="366"/>
            <ac:spMk id="3" creationId="{D818404A-881A-4BE3-B2D0-B65785486226}"/>
          </ac:spMkLst>
        </pc:spChg>
        <pc:grpChg chg="mod">
          <ac:chgData name="Lim Kelvin" userId="624f6ae12bb7b72b" providerId="LiveId" clId="{B272414D-B18A-4D81-997D-E20EBAE48599}" dt="2024-12-22T13:36:21.058" v="7727" actId="1076"/>
          <ac:grpSpMkLst>
            <pc:docMk/>
            <pc:sldMk cId="914912433" sldId="366"/>
            <ac:grpSpMk id="4" creationId="{3715F933-248E-43A2-ABBF-E6453B74434B}"/>
          </ac:grpSpMkLst>
        </pc:grpChg>
        <pc:picChg chg="mod">
          <ac:chgData name="Lim Kelvin" userId="624f6ae12bb7b72b" providerId="LiveId" clId="{B272414D-B18A-4D81-997D-E20EBAE48599}" dt="2024-12-22T13:36:17.704" v="7726" actId="1076"/>
          <ac:picMkLst>
            <pc:docMk/>
            <pc:sldMk cId="914912433" sldId="366"/>
            <ac:picMk id="6" creationId="{A7404CD2-8F3E-4464-B8C9-80179280227B}"/>
          </ac:picMkLst>
        </pc:picChg>
      </pc:sldChg>
      <pc:sldChg chg="addSp delSp modSp add mod modAnim">
        <pc:chgData name="Lim Kelvin" userId="624f6ae12bb7b72b" providerId="LiveId" clId="{B272414D-B18A-4D81-997D-E20EBAE48599}" dt="2024-12-22T13:40:52.764" v="7852" actId="20577"/>
        <pc:sldMkLst>
          <pc:docMk/>
          <pc:sldMk cId="3057944091" sldId="367"/>
        </pc:sldMkLst>
        <pc:spChg chg="add del">
          <ac:chgData name="Lim Kelvin" userId="624f6ae12bb7b72b" providerId="LiveId" clId="{B272414D-B18A-4D81-997D-E20EBAE48599}" dt="2024-12-22T13:25:50.518" v="7610"/>
          <ac:spMkLst>
            <pc:docMk/>
            <pc:sldMk cId="3057944091" sldId="367"/>
            <ac:spMk id="2" creationId="{A129D810-4F41-452B-B40A-8A7C503B9B12}"/>
          </ac:spMkLst>
        </pc:spChg>
        <pc:spChg chg="add mod">
          <ac:chgData name="Lim Kelvin" userId="624f6ae12bb7b72b" providerId="LiveId" clId="{B272414D-B18A-4D81-997D-E20EBAE48599}" dt="2024-12-22T13:35:03.506" v="7703" actId="1076"/>
          <ac:spMkLst>
            <pc:docMk/>
            <pc:sldMk cId="3057944091" sldId="367"/>
            <ac:spMk id="2" creationId="{B1B65777-B170-46CE-B16E-448457041DB2}"/>
          </ac:spMkLst>
        </pc:spChg>
        <pc:spChg chg="del">
          <ac:chgData name="Lim Kelvin" userId="624f6ae12bb7b72b" providerId="LiveId" clId="{B272414D-B18A-4D81-997D-E20EBAE48599}" dt="2024-12-22T13:24:13.993" v="7599" actId="478"/>
          <ac:spMkLst>
            <pc:docMk/>
            <pc:sldMk cId="3057944091" sldId="367"/>
            <ac:spMk id="3" creationId="{D818404A-881A-4BE3-B2D0-B65785486226}"/>
          </ac:spMkLst>
        </pc:spChg>
        <pc:spChg chg="add mod">
          <ac:chgData name="Lim Kelvin" userId="624f6ae12bb7b72b" providerId="LiveId" clId="{B272414D-B18A-4D81-997D-E20EBAE48599}" dt="2024-12-22T13:40:52.764" v="7852" actId="20577"/>
          <ac:spMkLst>
            <pc:docMk/>
            <pc:sldMk cId="3057944091" sldId="367"/>
            <ac:spMk id="9" creationId="{F8C7BDB7-1850-4BBB-94CC-F362D21B3FA3}"/>
          </ac:spMkLst>
        </pc:spChg>
        <pc:spChg chg="mod">
          <ac:chgData name="Lim Kelvin" userId="624f6ae12bb7b72b" providerId="LiveId" clId="{B272414D-B18A-4D81-997D-E20EBAE48599}" dt="2024-12-22T13:24:22.881" v="7602"/>
          <ac:spMkLst>
            <pc:docMk/>
            <pc:sldMk cId="3057944091" sldId="367"/>
            <ac:spMk id="11" creationId="{0BA73FC3-D737-419F-B73F-F0D61929A4C6}"/>
          </ac:spMkLst>
        </pc:spChg>
        <pc:spChg chg="mod">
          <ac:chgData name="Lim Kelvin" userId="624f6ae12bb7b72b" providerId="LiveId" clId="{B272414D-B18A-4D81-997D-E20EBAE48599}" dt="2024-12-22T13:24:22.881" v="7602"/>
          <ac:spMkLst>
            <pc:docMk/>
            <pc:sldMk cId="3057944091" sldId="367"/>
            <ac:spMk id="12" creationId="{274D3394-AF78-4E33-8E96-58BF5A86EA57}"/>
          </ac:spMkLst>
        </pc:spChg>
        <pc:spChg chg="add del">
          <ac:chgData name="Lim Kelvin" userId="624f6ae12bb7b72b" providerId="LiveId" clId="{B272414D-B18A-4D81-997D-E20EBAE48599}" dt="2024-12-22T13:26:43.663" v="7627" actId="478"/>
          <ac:spMkLst>
            <pc:docMk/>
            <pc:sldMk cId="3057944091" sldId="367"/>
            <ac:spMk id="13" creationId="{7C1EAB30-07DE-461E-99CA-C47D261E7665}"/>
          </ac:spMkLst>
        </pc:spChg>
        <pc:spChg chg="add mod">
          <ac:chgData name="Lim Kelvin" userId="624f6ae12bb7b72b" providerId="LiveId" clId="{B272414D-B18A-4D81-997D-E20EBAE48599}" dt="2024-12-22T13:35:14.678" v="7707" actId="1076"/>
          <ac:spMkLst>
            <pc:docMk/>
            <pc:sldMk cId="3057944091" sldId="367"/>
            <ac:spMk id="13" creationId="{90A7FB98-EFF7-49BB-870B-25DAEA84FF2B}"/>
          </ac:spMkLst>
        </pc:spChg>
        <pc:spChg chg="add del mod">
          <ac:chgData name="Lim Kelvin" userId="624f6ae12bb7b72b" providerId="LiveId" clId="{B272414D-B18A-4D81-997D-E20EBAE48599}" dt="2024-12-22T13:26:13.926" v="7614" actId="478"/>
          <ac:spMkLst>
            <pc:docMk/>
            <pc:sldMk cId="3057944091" sldId="367"/>
            <ac:spMk id="14" creationId="{2A63534A-5961-47E6-B5C1-D62EC737CA1F}"/>
          </ac:spMkLst>
        </pc:spChg>
        <pc:spChg chg="add mod">
          <ac:chgData name="Lim Kelvin" userId="624f6ae12bb7b72b" providerId="LiveId" clId="{B272414D-B18A-4D81-997D-E20EBAE48599}" dt="2024-12-22T13:35:52.880" v="7719" actId="1076"/>
          <ac:spMkLst>
            <pc:docMk/>
            <pc:sldMk cId="3057944091" sldId="367"/>
            <ac:spMk id="15" creationId="{B2306D3B-E9B9-4765-B466-EBF3B5375030}"/>
          </ac:spMkLst>
        </pc:spChg>
        <pc:spChg chg="add del mod">
          <ac:chgData name="Lim Kelvin" userId="624f6ae12bb7b72b" providerId="LiveId" clId="{B272414D-B18A-4D81-997D-E20EBAE48599}" dt="2024-12-22T13:26:33.194" v="7617" actId="478"/>
          <ac:spMkLst>
            <pc:docMk/>
            <pc:sldMk cId="3057944091" sldId="367"/>
            <ac:spMk id="15" creationId="{B46A445D-A727-464F-8ED6-2444EED12D5E}"/>
          </ac:spMkLst>
        </pc:spChg>
        <pc:spChg chg="add del mod">
          <ac:chgData name="Lim Kelvin" userId="624f6ae12bb7b72b" providerId="LiveId" clId="{B272414D-B18A-4D81-997D-E20EBAE48599}" dt="2024-12-22T13:26:43.663" v="7627" actId="478"/>
          <ac:spMkLst>
            <pc:docMk/>
            <pc:sldMk cId="3057944091" sldId="367"/>
            <ac:spMk id="16" creationId="{F0E587FC-E4ED-4A94-AE4C-0DDD6DCD29C7}"/>
          </ac:spMkLst>
        </pc:spChg>
        <pc:spChg chg="add del mod">
          <ac:chgData name="Lim Kelvin" userId="624f6ae12bb7b72b" providerId="LiveId" clId="{B272414D-B18A-4D81-997D-E20EBAE48599}" dt="2024-12-22T13:26:43.663" v="7627" actId="478"/>
          <ac:spMkLst>
            <pc:docMk/>
            <pc:sldMk cId="3057944091" sldId="367"/>
            <ac:spMk id="17" creationId="{7CC63642-31EB-465B-8729-A5D6020217AE}"/>
          </ac:spMkLst>
        </pc:spChg>
        <pc:spChg chg="add del mod">
          <ac:chgData name="Lim Kelvin" userId="624f6ae12bb7b72b" providerId="LiveId" clId="{B272414D-B18A-4D81-997D-E20EBAE48599}" dt="2024-12-22T13:26:43.663" v="7627" actId="478"/>
          <ac:spMkLst>
            <pc:docMk/>
            <pc:sldMk cId="3057944091" sldId="367"/>
            <ac:spMk id="18" creationId="{6D13CB10-1C71-4029-8E1B-573297A6FDA1}"/>
          </ac:spMkLst>
        </pc:spChg>
        <pc:spChg chg="add del mod">
          <ac:chgData name="Lim Kelvin" userId="624f6ae12bb7b72b" providerId="LiveId" clId="{B272414D-B18A-4D81-997D-E20EBAE48599}" dt="2024-12-22T13:26:43.663" v="7627" actId="478"/>
          <ac:spMkLst>
            <pc:docMk/>
            <pc:sldMk cId="3057944091" sldId="367"/>
            <ac:spMk id="19" creationId="{8AA96C8C-CC5F-4CC3-AB8F-162C784561E3}"/>
          </ac:spMkLst>
        </pc:spChg>
        <pc:spChg chg="add del mod">
          <ac:chgData name="Lim Kelvin" userId="624f6ae12bb7b72b" providerId="LiveId" clId="{B272414D-B18A-4D81-997D-E20EBAE48599}" dt="2024-12-22T13:26:43.663" v="7627" actId="478"/>
          <ac:spMkLst>
            <pc:docMk/>
            <pc:sldMk cId="3057944091" sldId="367"/>
            <ac:spMk id="20" creationId="{8FC01F03-0001-4812-865A-7E2B23055C87}"/>
          </ac:spMkLst>
        </pc:spChg>
        <pc:spChg chg="add del mod">
          <ac:chgData name="Lim Kelvin" userId="624f6ae12bb7b72b" providerId="LiveId" clId="{B272414D-B18A-4D81-997D-E20EBAE48599}" dt="2024-12-22T13:26:43.663" v="7627" actId="478"/>
          <ac:spMkLst>
            <pc:docMk/>
            <pc:sldMk cId="3057944091" sldId="367"/>
            <ac:spMk id="21" creationId="{8CF5E8FE-D8AC-455E-A66D-148527B8B9F4}"/>
          </ac:spMkLst>
        </pc:spChg>
        <pc:spChg chg="add del mod">
          <ac:chgData name="Lim Kelvin" userId="624f6ae12bb7b72b" providerId="LiveId" clId="{B272414D-B18A-4D81-997D-E20EBAE48599}" dt="2024-12-22T13:26:43.663" v="7627" actId="478"/>
          <ac:spMkLst>
            <pc:docMk/>
            <pc:sldMk cId="3057944091" sldId="367"/>
            <ac:spMk id="22" creationId="{C930B3FF-3AC9-43EC-B3AA-B2B758E87AA1}"/>
          </ac:spMkLst>
        </pc:spChg>
        <pc:spChg chg="add del mod">
          <ac:chgData name="Lim Kelvin" userId="624f6ae12bb7b72b" providerId="LiveId" clId="{B272414D-B18A-4D81-997D-E20EBAE48599}" dt="2024-12-22T13:26:43.663" v="7627" actId="478"/>
          <ac:spMkLst>
            <pc:docMk/>
            <pc:sldMk cId="3057944091" sldId="367"/>
            <ac:spMk id="23" creationId="{FDBFF214-20FC-4E68-93A5-2D45549C7C8A}"/>
          </ac:spMkLst>
        </pc:spChg>
        <pc:spChg chg="add del mod">
          <ac:chgData name="Lim Kelvin" userId="624f6ae12bb7b72b" providerId="LiveId" clId="{B272414D-B18A-4D81-997D-E20EBAE48599}" dt="2024-12-22T13:26:43.663" v="7627" actId="478"/>
          <ac:spMkLst>
            <pc:docMk/>
            <pc:sldMk cId="3057944091" sldId="367"/>
            <ac:spMk id="24" creationId="{F7869BEF-47A9-4FBB-9F1D-623185ADD5C7}"/>
          </ac:spMkLst>
        </pc:spChg>
        <pc:grpChg chg="del">
          <ac:chgData name="Lim Kelvin" userId="624f6ae12bb7b72b" providerId="LiveId" clId="{B272414D-B18A-4D81-997D-E20EBAE48599}" dt="2024-12-22T13:24:17.121" v="7601" actId="478"/>
          <ac:grpSpMkLst>
            <pc:docMk/>
            <pc:sldMk cId="3057944091" sldId="367"/>
            <ac:grpSpMk id="4" creationId="{3715F933-248E-43A2-ABBF-E6453B74434B}"/>
          </ac:grpSpMkLst>
        </pc:grpChg>
        <pc:grpChg chg="add mod">
          <ac:chgData name="Lim Kelvin" userId="624f6ae12bb7b72b" providerId="LiveId" clId="{B272414D-B18A-4D81-997D-E20EBAE48599}" dt="2024-12-22T13:24:45.974" v="7608" actId="1076"/>
          <ac:grpSpMkLst>
            <pc:docMk/>
            <pc:sldMk cId="3057944091" sldId="367"/>
            <ac:grpSpMk id="10" creationId="{6E272A19-F490-4539-9E77-FA09D56FDED7}"/>
          </ac:grpSpMkLst>
        </pc:grpChg>
        <pc:picChg chg="add mod">
          <ac:chgData name="Lim Kelvin" userId="624f6ae12bb7b72b" providerId="LiveId" clId="{B272414D-B18A-4D81-997D-E20EBAE48599}" dt="2024-12-22T13:35:36.508" v="7717" actId="1076"/>
          <ac:picMkLst>
            <pc:docMk/>
            <pc:sldMk cId="3057944091" sldId="367"/>
            <ac:picMk id="4" creationId="{AF5165A3-A29B-49FB-8474-F521AA75F326}"/>
          </ac:picMkLst>
        </pc:picChg>
        <pc:picChg chg="del">
          <ac:chgData name="Lim Kelvin" userId="624f6ae12bb7b72b" providerId="LiveId" clId="{B272414D-B18A-4D81-997D-E20EBAE48599}" dt="2024-12-22T13:24:15.396" v="7600" actId="478"/>
          <ac:picMkLst>
            <pc:docMk/>
            <pc:sldMk cId="3057944091" sldId="367"/>
            <ac:picMk id="6" creationId="{A7404CD2-8F3E-4464-B8C9-80179280227B}"/>
          </ac:picMkLst>
        </pc:picChg>
        <pc:picChg chg="add mod">
          <ac:chgData name="Lim Kelvin" userId="624f6ae12bb7b72b" providerId="LiveId" clId="{B272414D-B18A-4D81-997D-E20EBAE48599}" dt="2024-12-22T13:24:10.153" v="7598"/>
          <ac:picMkLst>
            <pc:docMk/>
            <pc:sldMk cId="3057944091" sldId="367"/>
            <ac:picMk id="8" creationId="{69E85C00-EB0B-46E9-8C3E-848B17B051AB}"/>
          </ac:picMkLst>
        </pc:picChg>
        <pc:picChg chg="add mod">
          <ac:chgData name="Lim Kelvin" userId="624f6ae12bb7b72b" providerId="LiveId" clId="{B272414D-B18A-4D81-997D-E20EBAE48599}" dt="2024-12-22T13:35:53.224" v="7720" actId="1076"/>
          <ac:picMkLst>
            <pc:docMk/>
            <pc:sldMk cId="3057944091" sldId="367"/>
            <ac:picMk id="14" creationId="{7140B4C6-4472-4043-98C8-2DC32C60EE81}"/>
          </ac:picMkLst>
        </pc:picChg>
        <pc:picChg chg="add mod">
          <ac:chgData name="Lim Kelvin" userId="624f6ae12bb7b72b" providerId="LiveId" clId="{B272414D-B18A-4D81-997D-E20EBAE48599}" dt="2024-12-22T13:35:34.227" v="7716" actId="1076"/>
          <ac:picMkLst>
            <pc:docMk/>
            <pc:sldMk cId="3057944091" sldId="367"/>
            <ac:picMk id="1026" creationId="{005CB0F6-5B56-499A-8B2A-22C6CA004A4B}"/>
          </ac:picMkLst>
        </pc:picChg>
      </pc:sldChg>
      <pc:sldChg chg="addSp delSp modSp add mod delAnim modAnim">
        <pc:chgData name="Lim Kelvin" userId="624f6ae12bb7b72b" providerId="LiveId" clId="{B272414D-B18A-4D81-997D-E20EBAE48599}" dt="2024-12-22T13:41:01.988" v="7853"/>
        <pc:sldMkLst>
          <pc:docMk/>
          <pc:sldMk cId="3511635784" sldId="368"/>
        </pc:sldMkLst>
        <pc:spChg chg="del">
          <ac:chgData name="Lim Kelvin" userId="624f6ae12bb7b72b" providerId="LiveId" clId="{B272414D-B18A-4D81-997D-E20EBAE48599}" dt="2024-12-22T13:29:38.588" v="7666" actId="478"/>
          <ac:spMkLst>
            <pc:docMk/>
            <pc:sldMk cId="3511635784" sldId="368"/>
            <ac:spMk id="2" creationId="{B1B65777-B170-46CE-B16E-448457041DB2}"/>
          </ac:spMkLst>
        </pc:spChg>
        <pc:spChg chg="mod">
          <ac:chgData name="Lim Kelvin" userId="624f6ae12bb7b72b" providerId="LiveId" clId="{B272414D-B18A-4D81-997D-E20EBAE48599}" dt="2024-12-22T13:41:01.988" v="7853"/>
          <ac:spMkLst>
            <pc:docMk/>
            <pc:sldMk cId="3511635784" sldId="368"/>
            <ac:spMk id="9" creationId="{F8C7BDB7-1850-4BBB-94CC-F362D21B3FA3}"/>
          </ac:spMkLst>
        </pc:spChg>
        <pc:spChg chg="del">
          <ac:chgData name="Lim Kelvin" userId="624f6ae12bb7b72b" providerId="LiveId" clId="{B272414D-B18A-4D81-997D-E20EBAE48599}" dt="2024-12-22T13:29:40.367" v="7668" actId="478"/>
          <ac:spMkLst>
            <pc:docMk/>
            <pc:sldMk cId="3511635784" sldId="368"/>
            <ac:spMk id="13" creationId="{90A7FB98-EFF7-49BB-870B-25DAEA84FF2B}"/>
          </ac:spMkLst>
        </pc:spChg>
        <pc:spChg chg="add del mod">
          <ac:chgData name="Lim Kelvin" userId="624f6ae12bb7b72b" providerId="LiveId" clId="{B272414D-B18A-4D81-997D-E20EBAE48599}" dt="2024-12-22T13:35:18.760" v="7708" actId="21"/>
          <ac:spMkLst>
            <pc:docMk/>
            <pc:sldMk cId="3511635784" sldId="368"/>
            <ac:spMk id="14" creationId="{E769247C-99C7-4F94-B48D-C31C224E4C3D}"/>
          </ac:spMkLst>
        </pc:spChg>
        <pc:spChg chg="add mod">
          <ac:chgData name="Lim Kelvin" userId="624f6ae12bb7b72b" providerId="LiveId" clId="{B272414D-B18A-4D81-997D-E20EBAE48599}" dt="2024-12-22T13:37:33.699" v="7732" actId="1076"/>
          <ac:spMkLst>
            <pc:docMk/>
            <pc:sldMk cId="3511635784" sldId="368"/>
            <ac:spMk id="15" creationId="{6DF4E79F-A88B-4E14-97C8-208948DBE2EB}"/>
          </ac:spMkLst>
        </pc:spChg>
        <pc:spChg chg="add mod">
          <ac:chgData name="Lim Kelvin" userId="624f6ae12bb7b72b" providerId="LiveId" clId="{B272414D-B18A-4D81-997D-E20EBAE48599}" dt="2024-12-22T13:38:52.601" v="7827" actId="1076"/>
          <ac:spMkLst>
            <pc:docMk/>
            <pc:sldMk cId="3511635784" sldId="368"/>
            <ac:spMk id="16" creationId="{1667F694-1E48-4C78-8221-7AFF31A0A414}"/>
          </ac:spMkLst>
        </pc:spChg>
        <pc:picChg chg="del">
          <ac:chgData name="Lim Kelvin" userId="624f6ae12bb7b72b" providerId="LiveId" clId="{B272414D-B18A-4D81-997D-E20EBAE48599}" dt="2024-12-22T13:29:39.118" v="7667" actId="478"/>
          <ac:picMkLst>
            <pc:docMk/>
            <pc:sldMk cId="3511635784" sldId="368"/>
            <ac:picMk id="4" creationId="{AF5165A3-A29B-49FB-8474-F521AA75F326}"/>
          </ac:picMkLst>
        </pc:picChg>
        <pc:picChg chg="del">
          <ac:chgData name="Lim Kelvin" userId="624f6ae12bb7b72b" providerId="LiveId" clId="{B272414D-B18A-4D81-997D-E20EBAE48599}" dt="2024-12-22T13:29:37.361" v="7665" actId="478"/>
          <ac:picMkLst>
            <pc:docMk/>
            <pc:sldMk cId="3511635784" sldId="368"/>
            <ac:picMk id="1026" creationId="{005CB0F6-5B56-499A-8B2A-22C6CA004A4B}"/>
          </ac:picMkLst>
        </pc:picChg>
        <pc:picChg chg="add del mod">
          <ac:chgData name="Lim Kelvin" userId="624f6ae12bb7b72b" providerId="LiveId" clId="{B272414D-B18A-4D81-997D-E20EBAE48599}" dt="2024-12-22T13:35:18.760" v="7708" actId="21"/>
          <ac:picMkLst>
            <pc:docMk/>
            <pc:sldMk cId="3511635784" sldId="368"/>
            <ac:picMk id="2050" creationId="{4162F5D8-6844-4C35-8817-FFCF95D4CBF5}"/>
          </ac:picMkLst>
        </pc:picChg>
      </pc:sldChg>
      <pc:sldChg chg="addSp delSp modSp add del mod delAnim">
        <pc:chgData name="Lim Kelvin" userId="624f6ae12bb7b72b" providerId="LiveId" clId="{B272414D-B18A-4D81-997D-E20EBAE48599}" dt="2024-12-22T15:16:12.123" v="9218" actId="47"/>
        <pc:sldMkLst>
          <pc:docMk/>
          <pc:sldMk cId="4265547792" sldId="369"/>
        </pc:sldMkLst>
        <pc:spChg chg="del">
          <ac:chgData name="Lim Kelvin" userId="624f6ae12bb7b72b" providerId="LiveId" clId="{B272414D-B18A-4D81-997D-E20EBAE48599}" dt="2024-12-22T13:40:21.645" v="7829" actId="478"/>
          <ac:spMkLst>
            <pc:docMk/>
            <pc:sldMk cId="4265547792" sldId="369"/>
            <ac:spMk id="15" creationId="{6DF4E79F-A88B-4E14-97C8-208948DBE2EB}"/>
          </ac:spMkLst>
        </pc:spChg>
        <pc:spChg chg="del">
          <ac:chgData name="Lim Kelvin" userId="624f6ae12bb7b72b" providerId="LiveId" clId="{B272414D-B18A-4D81-997D-E20EBAE48599}" dt="2024-12-22T13:40:23.062" v="7830" actId="478"/>
          <ac:spMkLst>
            <pc:docMk/>
            <pc:sldMk cId="4265547792" sldId="369"/>
            <ac:spMk id="16" creationId="{1667F694-1E48-4C78-8221-7AFF31A0A414}"/>
          </ac:spMkLst>
        </pc:spChg>
        <pc:picChg chg="add mod">
          <ac:chgData name="Lim Kelvin" userId="624f6ae12bb7b72b" providerId="LiveId" clId="{B272414D-B18A-4D81-997D-E20EBAE48599}" dt="2024-12-22T15:15:30.663" v="9205" actId="1076"/>
          <ac:picMkLst>
            <pc:docMk/>
            <pc:sldMk cId="4265547792" sldId="369"/>
            <ac:picMk id="7" creationId="{5B1F7A38-F97F-472C-84A2-4405AFBE5A60}"/>
          </ac:picMkLst>
        </pc:picChg>
        <pc:picChg chg="add mod">
          <ac:chgData name="Lim Kelvin" userId="624f6ae12bb7b72b" providerId="LiveId" clId="{B272414D-B18A-4D81-997D-E20EBAE48599}" dt="2024-12-22T15:15:29.065" v="9204" actId="1076"/>
          <ac:picMkLst>
            <pc:docMk/>
            <pc:sldMk cId="4265547792" sldId="369"/>
            <ac:picMk id="13" creationId="{74AE6237-816B-44EC-9CD5-21C4CDE9CEA7}"/>
          </ac:picMkLst>
        </pc:picChg>
      </pc:sldChg>
      <pc:sldChg chg="addSp delSp modSp add mod delAnim modAnim">
        <pc:chgData name="Lim Kelvin" userId="624f6ae12bb7b72b" providerId="LiveId" clId="{B272414D-B18A-4D81-997D-E20EBAE48599}" dt="2024-12-22T13:46:37.723" v="7988" actId="122"/>
        <pc:sldMkLst>
          <pc:docMk/>
          <pc:sldMk cId="3962511845" sldId="370"/>
        </pc:sldMkLst>
        <pc:spChg chg="add mod">
          <ac:chgData name="Lim Kelvin" userId="624f6ae12bb7b72b" providerId="LiveId" clId="{B272414D-B18A-4D81-997D-E20EBAE48599}" dt="2024-12-22T13:46:37.723" v="7988" actId="122"/>
          <ac:spMkLst>
            <pc:docMk/>
            <pc:sldMk cId="3962511845" sldId="370"/>
            <ac:spMk id="4" creationId="{F9C1E993-F510-432F-A9D9-05769985F9CC}"/>
          </ac:spMkLst>
        </pc:spChg>
        <pc:spChg chg="add mod">
          <ac:chgData name="Lim Kelvin" userId="624f6ae12bb7b72b" providerId="LiveId" clId="{B272414D-B18A-4D81-997D-E20EBAE48599}" dt="2024-12-22T13:46:22.165" v="7978" actId="2711"/>
          <ac:spMkLst>
            <pc:docMk/>
            <pc:sldMk cId="3962511845" sldId="370"/>
            <ac:spMk id="13" creationId="{A8B92358-DC08-414F-8430-DE094AC11CA6}"/>
          </ac:spMkLst>
        </pc:spChg>
        <pc:spChg chg="add mod">
          <ac:chgData name="Lim Kelvin" userId="624f6ae12bb7b72b" providerId="LiveId" clId="{B272414D-B18A-4D81-997D-E20EBAE48599}" dt="2024-12-22T13:46:18.154" v="7977" actId="2711"/>
          <ac:spMkLst>
            <pc:docMk/>
            <pc:sldMk cId="3962511845" sldId="370"/>
            <ac:spMk id="14" creationId="{44C9086D-55EF-409E-B585-9A91B4A06E0C}"/>
          </ac:spMkLst>
        </pc:spChg>
        <pc:spChg chg="del">
          <ac:chgData name="Lim Kelvin" userId="624f6ae12bb7b72b" providerId="LiveId" clId="{B272414D-B18A-4D81-997D-E20EBAE48599}" dt="2024-12-22T13:41:10.117" v="7855" actId="478"/>
          <ac:spMkLst>
            <pc:docMk/>
            <pc:sldMk cId="3962511845" sldId="370"/>
            <ac:spMk id="15" creationId="{6DF4E79F-A88B-4E14-97C8-208948DBE2EB}"/>
          </ac:spMkLst>
        </pc:spChg>
        <pc:spChg chg="del">
          <ac:chgData name="Lim Kelvin" userId="624f6ae12bb7b72b" providerId="LiveId" clId="{B272414D-B18A-4D81-997D-E20EBAE48599}" dt="2024-12-22T13:41:11.857" v="7856" actId="478"/>
          <ac:spMkLst>
            <pc:docMk/>
            <pc:sldMk cId="3962511845" sldId="370"/>
            <ac:spMk id="16" creationId="{1667F694-1E48-4C78-8221-7AFF31A0A414}"/>
          </ac:spMkLst>
        </pc:spChg>
        <pc:picChg chg="add mod">
          <ac:chgData name="Lim Kelvin" userId="624f6ae12bb7b72b" providerId="LiveId" clId="{B272414D-B18A-4D81-997D-E20EBAE48599}" dt="2024-12-22T13:41:22.572" v="7858" actId="1076"/>
          <ac:picMkLst>
            <pc:docMk/>
            <pc:sldMk cId="3962511845" sldId="370"/>
            <ac:picMk id="3" creationId="{656EDB45-BAAC-4CF0-BFDE-592098A76999}"/>
          </ac:picMkLst>
        </pc:picChg>
        <pc:picChg chg="add mod">
          <ac:chgData name="Lim Kelvin" userId="624f6ae12bb7b72b" providerId="LiveId" clId="{B272414D-B18A-4D81-997D-E20EBAE48599}" dt="2024-12-22T13:44:14.531" v="7952" actId="1076"/>
          <ac:picMkLst>
            <pc:docMk/>
            <pc:sldMk cId="3962511845" sldId="370"/>
            <ac:picMk id="3074" creationId="{B5D9126C-D780-4BC2-A60B-CAF18D1B8252}"/>
          </ac:picMkLst>
        </pc:picChg>
      </pc:sldChg>
      <pc:sldChg chg="addSp delSp modSp add mod modAnim">
        <pc:chgData name="Lim Kelvin" userId="624f6ae12bb7b72b" providerId="LiveId" clId="{B272414D-B18A-4D81-997D-E20EBAE48599}" dt="2024-12-22T15:11:46.205" v="9192"/>
        <pc:sldMkLst>
          <pc:docMk/>
          <pc:sldMk cId="1659077333" sldId="371"/>
        </pc:sldMkLst>
        <pc:spChg chg="del mod">
          <ac:chgData name="Lim Kelvin" userId="624f6ae12bb7b72b" providerId="LiveId" clId="{B272414D-B18A-4D81-997D-E20EBAE48599}" dt="2024-12-22T14:59:37.274" v="9151" actId="478"/>
          <ac:spMkLst>
            <pc:docMk/>
            <pc:sldMk cId="1659077333" sldId="371"/>
            <ac:spMk id="2" creationId="{0928CFAA-61B0-4779-8D14-1D2A106DA5F5}"/>
          </ac:spMkLst>
        </pc:spChg>
        <pc:spChg chg="add mod">
          <ac:chgData name="Lim Kelvin" userId="624f6ae12bb7b72b" providerId="LiveId" clId="{B272414D-B18A-4D81-997D-E20EBAE48599}" dt="2024-12-22T14:59:38.074" v="9152"/>
          <ac:spMkLst>
            <pc:docMk/>
            <pc:sldMk cId="1659077333" sldId="371"/>
            <ac:spMk id="10" creationId="{A8D1E715-BD8D-43D2-98F7-B2CF1085D336}"/>
          </ac:spMkLst>
        </pc:spChg>
        <pc:spChg chg="del">
          <ac:chgData name="Lim Kelvin" userId="624f6ae12bb7b72b" providerId="LiveId" clId="{B272414D-B18A-4D81-997D-E20EBAE48599}" dt="2024-12-22T14:59:41.027" v="9153" actId="478"/>
          <ac:spMkLst>
            <pc:docMk/>
            <pc:sldMk cId="1659077333" sldId="371"/>
            <ac:spMk id="11" creationId="{E290568C-8739-40AE-A84E-81743D58E2A7}"/>
          </ac:spMkLst>
        </pc:spChg>
        <pc:spChg chg="add mod">
          <ac:chgData name="Lim Kelvin" userId="624f6ae12bb7b72b" providerId="LiveId" clId="{B272414D-B18A-4D81-997D-E20EBAE48599}" dt="2024-12-22T14:59:38.074" v="9152"/>
          <ac:spMkLst>
            <pc:docMk/>
            <pc:sldMk cId="1659077333" sldId="371"/>
            <ac:spMk id="16" creationId="{6E4789F2-3BA4-4FFA-9E1A-16E3FD2E4CCA}"/>
          </ac:spMkLst>
        </pc:spChg>
        <pc:spChg chg="add mod">
          <ac:chgData name="Lim Kelvin" userId="624f6ae12bb7b72b" providerId="LiveId" clId="{B272414D-B18A-4D81-997D-E20EBAE48599}" dt="2024-12-22T14:59:48.160" v="9155" actId="1076"/>
          <ac:spMkLst>
            <pc:docMk/>
            <pc:sldMk cId="1659077333" sldId="371"/>
            <ac:spMk id="18" creationId="{46856BE8-D516-4B28-91D6-1BC9CD6DAE35}"/>
          </ac:spMkLst>
        </pc:spChg>
        <pc:grpChg chg="mod">
          <ac:chgData name="Lim Kelvin" userId="624f6ae12bb7b72b" providerId="LiveId" clId="{B272414D-B18A-4D81-997D-E20EBAE48599}" dt="2024-12-22T14:59:52.014" v="9156" actId="1076"/>
          <ac:grpSpMkLst>
            <pc:docMk/>
            <pc:sldMk cId="1659077333" sldId="371"/>
            <ac:grpSpMk id="13" creationId="{5431E747-FF56-4B5A-9286-4B7ADA76341B}"/>
          </ac:grpSpMkLst>
        </pc:grpChg>
        <pc:picChg chg="add mod">
          <ac:chgData name="Lim Kelvin" userId="624f6ae12bb7b72b" providerId="LiveId" clId="{B272414D-B18A-4D81-997D-E20EBAE48599}" dt="2024-12-22T14:59:38.074" v="9152"/>
          <ac:picMkLst>
            <pc:docMk/>
            <pc:sldMk cId="1659077333" sldId="371"/>
            <ac:picMk id="9" creationId="{BF89E54B-AAB7-4B54-B742-A4841551B7BA}"/>
          </ac:picMkLst>
        </pc:picChg>
        <pc:picChg chg="add mod">
          <ac:chgData name="Lim Kelvin" userId="624f6ae12bb7b72b" providerId="LiveId" clId="{B272414D-B18A-4D81-997D-E20EBAE48599}" dt="2024-12-22T14:59:38.074" v="9152"/>
          <ac:picMkLst>
            <pc:docMk/>
            <pc:sldMk cId="1659077333" sldId="371"/>
            <ac:picMk id="12" creationId="{CA86F4EE-FEFA-463C-B6FF-E77A67856F98}"/>
          </ac:picMkLst>
        </pc:picChg>
        <pc:picChg chg="add mod">
          <ac:chgData name="Lim Kelvin" userId="624f6ae12bb7b72b" providerId="LiveId" clId="{B272414D-B18A-4D81-997D-E20EBAE48599}" dt="2024-12-22T14:59:38.074" v="9152"/>
          <ac:picMkLst>
            <pc:docMk/>
            <pc:sldMk cId="1659077333" sldId="371"/>
            <ac:picMk id="17" creationId="{443FFCE3-0E31-4F5D-925A-011570DEA1DB}"/>
          </ac:picMkLst>
        </pc:picChg>
        <pc:picChg chg="del">
          <ac:chgData name="Lim Kelvin" userId="624f6ae12bb7b72b" providerId="LiveId" clId="{B272414D-B18A-4D81-997D-E20EBAE48599}" dt="2024-12-22T14:59:35.758" v="9149" actId="478"/>
          <ac:picMkLst>
            <pc:docMk/>
            <pc:sldMk cId="1659077333" sldId="371"/>
            <ac:picMk id="1026" creationId="{0515DD28-FD55-46AF-8863-B375ED6EECFD}"/>
          </ac:picMkLst>
        </pc:picChg>
      </pc:sldChg>
      <pc:sldChg chg="delSp modSp add del mod modAnim">
        <pc:chgData name="Lim Kelvin" userId="624f6ae12bb7b72b" providerId="LiveId" clId="{B272414D-B18A-4D81-997D-E20EBAE48599}" dt="2024-12-22T13:47:06.800" v="7996" actId="47"/>
        <pc:sldMkLst>
          <pc:docMk/>
          <pc:sldMk cId="2092332065" sldId="371"/>
        </pc:sldMkLst>
        <pc:spChg chg="del">
          <ac:chgData name="Lim Kelvin" userId="624f6ae12bb7b72b" providerId="LiveId" clId="{B272414D-B18A-4D81-997D-E20EBAE48599}" dt="2024-12-22T13:46:51.411" v="7990" actId="478"/>
          <ac:spMkLst>
            <pc:docMk/>
            <pc:sldMk cId="2092332065" sldId="371"/>
            <ac:spMk id="4" creationId="{F9C1E993-F510-432F-A9D9-05769985F9CC}"/>
          </ac:spMkLst>
        </pc:spChg>
        <pc:spChg chg="mod">
          <ac:chgData name="Lim Kelvin" userId="624f6ae12bb7b72b" providerId="LiveId" clId="{B272414D-B18A-4D81-997D-E20EBAE48599}" dt="2024-12-22T13:46:55.002" v="7995"/>
          <ac:spMkLst>
            <pc:docMk/>
            <pc:sldMk cId="2092332065" sldId="371"/>
            <ac:spMk id="9" creationId="{F8C7BDB7-1850-4BBB-94CC-F362D21B3FA3}"/>
          </ac:spMkLst>
        </pc:spChg>
        <pc:spChg chg="del">
          <ac:chgData name="Lim Kelvin" userId="624f6ae12bb7b72b" providerId="LiveId" clId="{B272414D-B18A-4D81-997D-E20EBAE48599}" dt="2024-12-22T13:46:51.411" v="7990" actId="478"/>
          <ac:spMkLst>
            <pc:docMk/>
            <pc:sldMk cId="2092332065" sldId="371"/>
            <ac:spMk id="13" creationId="{A8B92358-DC08-414F-8430-DE094AC11CA6}"/>
          </ac:spMkLst>
        </pc:spChg>
        <pc:spChg chg="del">
          <ac:chgData name="Lim Kelvin" userId="624f6ae12bb7b72b" providerId="LiveId" clId="{B272414D-B18A-4D81-997D-E20EBAE48599}" dt="2024-12-22T13:46:51.411" v="7990" actId="478"/>
          <ac:spMkLst>
            <pc:docMk/>
            <pc:sldMk cId="2092332065" sldId="371"/>
            <ac:spMk id="14" creationId="{44C9086D-55EF-409E-B585-9A91B4A06E0C}"/>
          </ac:spMkLst>
        </pc:spChg>
        <pc:picChg chg="del">
          <ac:chgData name="Lim Kelvin" userId="624f6ae12bb7b72b" providerId="LiveId" clId="{B272414D-B18A-4D81-997D-E20EBAE48599}" dt="2024-12-22T13:46:51.411" v="7990" actId="478"/>
          <ac:picMkLst>
            <pc:docMk/>
            <pc:sldMk cId="2092332065" sldId="371"/>
            <ac:picMk id="3" creationId="{656EDB45-BAAC-4CF0-BFDE-592098A76999}"/>
          </ac:picMkLst>
        </pc:picChg>
        <pc:picChg chg="del">
          <ac:chgData name="Lim Kelvin" userId="624f6ae12bb7b72b" providerId="LiveId" clId="{B272414D-B18A-4D81-997D-E20EBAE48599}" dt="2024-12-22T13:46:51.411" v="7990" actId="478"/>
          <ac:picMkLst>
            <pc:docMk/>
            <pc:sldMk cId="2092332065" sldId="371"/>
            <ac:picMk id="3074" creationId="{B5D9126C-D780-4BC2-A60B-CAF18D1B8252}"/>
          </ac:picMkLst>
        </pc:picChg>
      </pc:sldChg>
      <pc:sldChg chg="addSp delSp modSp add mod modAnim">
        <pc:chgData name="Lim Kelvin" userId="624f6ae12bb7b72b" providerId="LiveId" clId="{B272414D-B18A-4D81-997D-E20EBAE48599}" dt="2024-12-22T15:11:30.688" v="9190"/>
        <pc:sldMkLst>
          <pc:docMk/>
          <pc:sldMk cId="2731960885" sldId="372"/>
        </pc:sldMkLst>
        <pc:spChg chg="del">
          <ac:chgData name="Lim Kelvin" userId="624f6ae12bb7b72b" providerId="LiveId" clId="{B272414D-B18A-4D81-997D-E20EBAE48599}" dt="2024-12-22T15:00:45.990" v="9158" actId="478"/>
          <ac:spMkLst>
            <pc:docMk/>
            <pc:sldMk cId="2731960885" sldId="372"/>
            <ac:spMk id="10" creationId="{A8D1E715-BD8D-43D2-98F7-B2CF1085D336}"/>
          </ac:spMkLst>
        </pc:spChg>
        <pc:spChg chg="del">
          <ac:chgData name="Lim Kelvin" userId="624f6ae12bb7b72b" providerId="LiveId" clId="{B272414D-B18A-4D81-997D-E20EBAE48599}" dt="2024-12-22T15:00:45.990" v="9158" actId="478"/>
          <ac:spMkLst>
            <pc:docMk/>
            <pc:sldMk cId="2731960885" sldId="372"/>
            <ac:spMk id="16" creationId="{6E4789F2-3BA4-4FFA-9E1A-16E3FD2E4CCA}"/>
          </ac:spMkLst>
        </pc:spChg>
        <pc:spChg chg="del">
          <ac:chgData name="Lim Kelvin" userId="624f6ae12bb7b72b" providerId="LiveId" clId="{B272414D-B18A-4D81-997D-E20EBAE48599}" dt="2024-12-22T15:00:45.990" v="9158" actId="478"/>
          <ac:spMkLst>
            <pc:docMk/>
            <pc:sldMk cId="2731960885" sldId="372"/>
            <ac:spMk id="18" creationId="{46856BE8-D516-4B28-91D6-1BC9CD6DAE35}"/>
          </ac:spMkLst>
        </pc:spChg>
        <pc:spChg chg="add mod">
          <ac:chgData name="Lim Kelvin" userId="624f6ae12bb7b72b" providerId="LiveId" clId="{B272414D-B18A-4D81-997D-E20EBAE48599}" dt="2024-12-22T15:01:06.705" v="9160" actId="1076"/>
          <ac:spMkLst>
            <pc:docMk/>
            <pc:sldMk cId="2731960885" sldId="372"/>
            <ac:spMk id="19" creationId="{26E85C1F-FB87-408D-8692-C5DE24242B8A}"/>
          </ac:spMkLst>
        </pc:spChg>
        <pc:spChg chg="add mod">
          <ac:chgData name="Lim Kelvin" userId="624f6ae12bb7b72b" providerId="LiveId" clId="{B272414D-B18A-4D81-997D-E20EBAE48599}" dt="2024-12-22T15:00:46.918" v="9159"/>
          <ac:spMkLst>
            <pc:docMk/>
            <pc:sldMk cId="2731960885" sldId="372"/>
            <ac:spMk id="22" creationId="{247D9CBC-9ACE-4C8A-8BFD-21F9638590C7}"/>
          </ac:spMkLst>
        </pc:spChg>
        <pc:spChg chg="add mod">
          <ac:chgData name="Lim Kelvin" userId="624f6ae12bb7b72b" providerId="LiveId" clId="{B272414D-B18A-4D81-997D-E20EBAE48599}" dt="2024-12-22T15:00:46.918" v="9159"/>
          <ac:spMkLst>
            <pc:docMk/>
            <pc:sldMk cId="2731960885" sldId="372"/>
            <ac:spMk id="23" creationId="{E9ADE338-842F-4EF6-B390-A7F155D55A36}"/>
          </ac:spMkLst>
        </pc:spChg>
        <pc:spChg chg="add mod">
          <ac:chgData name="Lim Kelvin" userId="624f6ae12bb7b72b" providerId="LiveId" clId="{B272414D-B18A-4D81-997D-E20EBAE48599}" dt="2024-12-22T15:00:46.918" v="9159"/>
          <ac:spMkLst>
            <pc:docMk/>
            <pc:sldMk cId="2731960885" sldId="372"/>
            <ac:spMk id="24" creationId="{6C3A8E04-5869-4A74-92C0-2B96AAFF1A90}"/>
          </ac:spMkLst>
        </pc:spChg>
        <pc:spChg chg="add mod">
          <ac:chgData name="Lim Kelvin" userId="624f6ae12bb7b72b" providerId="LiveId" clId="{B272414D-B18A-4D81-997D-E20EBAE48599}" dt="2024-12-22T15:00:46.918" v="9159"/>
          <ac:spMkLst>
            <pc:docMk/>
            <pc:sldMk cId="2731960885" sldId="372"/>
            <ac:spMk id="25" creationId="{8A9D918D-3664-498C-9343-4525420042E7}"/>
          </ac:spMkLst>
        </pc:spChg>
        <pc:spChg chg="mod">
          <ac:chgData name="Lim Kelvin" userId="624f6ae12bb7b72b" providerId="LiveId" clId="{B272414D-B18A-4D81-997D-E20EBAE48599}" dt="2024-12-22T15:01:16.187" v="9161"/>
          <ac:spMkLst>
            <pc:docMk/>
            <pc:sldMk cId="2731960885" sldId="372"/>
            <ac:spMk id="27" creationId="{883954D6-8915-4902-AC07-3DBBE101F510}"/>
          </ac:spMkLst>
        </pc:spChg>
        <pc:spChg chg="mod">
          <ac:chgData name="Lim Kelvin" userId="624f6ae12bb7b72b" providerId="LiveId" clId="{B272414D-B18A-4D81-997D-E20EBAE48599}" dt="2024-12-22T15:01:16.187" v="9161"/>
          <ac:spMkLst>
            <pc:docMk/>
            <pc:sldMk cId="2731960885" sldId="372"/>
            <ac:spMk id="28" creationId="{3D0C0032-2FE1-4E84-B52E-47E6F5D7C9B9}"/>
          </ac:spMkLst>
        </pc:spChg>
        <pc:grpChg chg="del">
          <ac:chgData name="Lim Kelvin" userId="624f6ae12bb7b72b" providerId="LiveId" clId="{B272414D-B18A-4D81-997D-E20EBAE48599}" dt="2024-12-22T15:00:45.990" v="9158" actId="478"/>
          <ac:grpSpMkLst>
            <pc:docMk/>
            <pc:sldMk cId="2731960885" sldId="372"/>
            <ac:grpSpMk id="13" creationId="{5431E747-FF56-4B5A-9286-4B7ADA76341B}"/>
          </ac:grpSpMkLst>
        </pc:grpChg>
        <pc:grpChg chg="add mod">
          <ac:chgData name="Lim Kelvin" userId="624f6ae12bb7b72b" providerId="LiveId" clId="{B272414D-B18A-4D81-997D-E20EBAE48599}" dt="2024-12-22T15:01:20.423" v="9162" actId="1076"/>
          <ac:grpSpMkLst>
            <pc:docMk/>
            <pc:sldMk cId="2731960885" sldId="372"/>
            <ac:grpSpMk id="26" creationId="{34C5D411-AD27-42ED-A399-3718906B7751}"/>
          </ac:grpSpMkLst>
        </pc:grpChg>
        <pc:picChg chg="del">
          <ac:chgData name="Lim Kelvin" userId="624f6ae12bb7b72b" providerId="LiveId" clId="{B272414D-B18A-4D81-997D-E20EBAE48599}" dt="2024-12-22T15:00:45.990" v="9158" actId="478"/>
          <ac:picMkLst>
            <pc:docMk/>
            <pc:sldMk cId="2731960885" sldId="372"/>
            <ac:picMk id="6" creationId="{A7404CD2-8F3E-4464-B8C9-80179280227B}"/>
          </ac:picMkLst>
        </pc:picChg>
        <pc:picChg chg="del">
          <ac:chgData name="Lim Kelvin" userId="624f6ae12bb7b72b" providerId="LiveId" clId="{B272414D-B18A-4D81-997D-E20EBAE48599}" dt="2024-12-22T15:00:45.990" v="9158" actId="478"/>
          <ac:picMkLst>
            <pc:docMk/>
            <pc:sldMk cId="2731960885" sldId="372"/>
            <ac:picMk id="9" creationId="{BF89E54B-AAB7-4B54-B742-A4841551B7BA}"/>
          </ac:picMkLst>
        </pc:picChg>
        <pc:picChg chg="del">
          <ac:chgData name="Lim Kelvin" userId="624f6ae12bb7b72b" providerId="LiveId" clId="{B272414D-B18A-4D81-997D-E20EBAE48599}" dt="2024-12-22T15:00:45.990" v="9158" actId="478"/>
          <ac:picMkLst>
            <pc:docMk/>
            <pc:sldMk cId="2731960885" sldId="372"/>
            <ac:picMk id="12" creationId="{CA86F4EE-FEFA-463C-B6FF-E77A67856F98}"/>
          </ac:picMkLst>
        </pc:picChg>
        <pc:picChg chg="del">
          <ac:chgData name="Lim Kelvin" userId="624f6ae12bb7b72b" providerId="LiveId" clId="{B272414D-B18A-4D81-997D-E20EBAE48599}" dt="2024-12-22T15:00:45.990" v="9158" actId="478"/>
          <ac:picMkLst>
            <pc:docMk/>
            <pc:sldMk cId="2731960885" sldId="372"/>
            <ac:picMk id="17" creationId="{443FFCE3-0E31-4F5D-925A-011570DEA1DB}"/>
          </ac:picMkLst>
        </pc:picChg>
        <pc:picChg chg="add mod">
          <ac:chgData name="Lim Kelvin" userId="624f6ae12bb7b72b" providerId="LiveId" clId="{B272414D-B18A-4D81-997D-E20EBAE48599}" dt="2024-12-22T15:00:46.918" v="9159"/>
          <ac:picMkLst>
            <pc:docMk/>
            <pc:sldMk cId="2731960885" sldId="372"/>
            <ac:picMk id="20" creationId="{979F0BE0-45AD-4EEB-B50D-71B0C55BAC5B}"/>
          </ac:picMkLst>
        </pc:picChg>
        <pc:picChg chg="add mod">
          <ac:chgData name="Lim Kelvin" userId="624f6ae12bb7b72b" providerId="LiveId" clId="{B272414D-B18A-4D81-997D-E20EBAE48599}" dt="2024-12-22T15:00:46.918" v="9159"/>
          <ac:picMkLst>
            <pc:docMk/>
            <pc:sldMk cId="2731960885" sldId="372"/>
            <ac:picMk id="21" creationId="{04672E51-1C52-4E88-A34C-F72A85213D3C}"/>
          </ac:picMkLst>
        </pc:picChg>
      </pc:sldChg>
      <pc:sldChg chg="modSp add mod modAnim">
        <pc:chgData name="Lim Kelvin" userId="624f6ae12bb7b72b" providerId="LiveId" clId="{B272414D-B18A-4D81-997D-E20EBAE48599}" dt="2024-12-22T15:03:59.866" v="9181"/>
        <pc:sldMkLst>
          <pc:docMk/>
          <pc:sldMk cId="698020819" sldId="373"/>
        </pc:sldMkLst>
        <pc:spChg chg="mod">
          <ac:chgData name="Lim Kelvin" userId="624f6ae12bb7b72b" providerId="LiveId" clId="{B272414D-B18A-4D81-997D-E20EBAE48599}" dt="2024-12-22T15:03:04.287" v="9175" actId="1076"/>
          <ac:spMkLst>
            <pc:docMk/>
            <pc:sldMk cId="698020819" sldId="373"/>
            <ac:spMk id="11" creationId="{97F08CB4-BAF8-40E9-BDF8-E84882EBB624}"/>
          </ac:spMkLst>
        </pc:spChg>
        <pc:spChg chg="mod">
          <ac:chgData name="Lim Kelvin" userId="624f6ae12bb7b72b" providerId="LiveId" clId="{B272414D-B18A-4D81-997D-E20EBAE48599}" dt="2024-12-22T15:03:07.492" v="9176" actId="1076"/>
          <ac:spMkLst>
            <pc:docMk/>
            <pc:sldMk cId="698020819" sldId="373"/>
            <ac:spMk id="12" creationId="{18D621EA-EC80-4CD7-8966-BC2E622E7669}"/>
          </ac:spMkLst>
        </pc:spChg>
      </pc:sldChg>
      <pc:sldChg chg="delSp add del mod">
        <pc:chgData name="Lim Kelvin" userId="624f6ae12bb7b72b" providerId="LiveId" clId="{B272414D-B18A-4D81-997D-E20EBAE48599}" dt="2024-12-22T15:02:59.807" v="9173" actId="47"/>
        <pc:sldMkLst>
          <pc:docMk/>
          <pc:sldMk cId="734271012" sldId="373"/>
        </pc:sldMkLst>
        <pc:spChg chg="del">
          <ac:chgData name="Lim Kelvin" userId="624f6ae12bb7b72b" providerId="LiveId" clId="{B272414D-B18A-4D81-997D-E20EBAE48599}" dt="2024-12-22T15:02:27.160" v="9165" actId="478"/>
          <ac:spMkLst>
            <pc:docMk/>
            <pc:sldMk cId="734271012" sldId="373"/>
            <ac:spMk id="11" creationId="{97F08CB4-BAF8-40E9-BDF8-E84882EBB624}"/>
          </ac:spMkLst>
        </pc:spChg>
      </pc:sldChg>
      <pc:sldChg chg="modSp add mod modAnim">
        <pc:chgData name="Lim Kelvin" userId="624f6ae12bb7b72b" providerId="LiveId" clId="{B272414D-B18A-4D81-997D-E20EBAE48599}" dt="2024-12-22T15:03:57.126" v="9180"/>
        <pc:sldMkLst>
          <pc:docMk/>
          <pc:sldMk cId="2693766428" sldId="374"/>
        </pc:sldMkLst>
        <pc:spChg chg="mod">
          <ac:chgData name="Lim Kelvin" userId="624f6ae12bb7b72b" providerId="LiveId" clId="{B272414D-B18A-4D81-997D-E20EBAE48599}" dt="2024-12-22T15:03:23.880" v="9179" actId="1076"/>
          <ac:spMkLst>
            <pc:docMk/>
            <pc:sldMk cId="2693766428" sldId="374"/>
            <ac:spMk id="11" creationId="{97F08CB4-BAF8-40E9-BDF8-E84882EBB624}"/>
          </ac:spMkLst>
        </pc:spChg>
        <pc:spChg chg="mod">
          <ac:chgData name="Lim Kelvin" userId="624f6ae12bb7b72b" providerId="LiveId" clId="{B272414D-B18A-4D81-997D-E20EBAE48599}" dt="2024-12-22T15:03:19.816" v="9178" actId="1076"/>
          <ac:spMkLst>
            <pc:docMk/>
            <pc:sldMk cId="2693766428" sldId="374"/>
            <ac:spMk id="12" creationId="{18D621EA-EC80-4CD7-8966-BC2E622E7669}"/>
          </ac:spMkLst>
        </pc:spChg>
      </pc:sldChg>
      <pc:sldChg chg="add del">
        <pc:chgData name="Lim Kelvin" userId="624f6ae12bb7b72b" providerId="LiveId" clId="{B272414D-B18A-4D81-997D-E20EBAE48599}" dt="2024-12-22T15:16:09.977" v="9217" actId="47"/>
        <pc:sldMkLst>
          <pc:docMk/>
          <pc:sldMk cId="3441488528" sldId="375"/>
        </pc:sldMkLst>
      </pc:sldChg>
      <pc:sldChg chg="addSp modSp add mod">
        <pc:chgData name="Lim Kelvin" userId="624f6ae12bb7b72b" providerId="LiveId" clId="{B272414D-B18A-4D81-997D-E20EBAE48599}" dt="2024-12-22T15:33:09.031" v="9282" actId="1076"/>
        <pc:sldMkLst>
          <pc:docMk/>
          <pc:sldMk cId="1345090109" sldId="376"/>
        </pc:sldMkLst>
        <pc:picChg chg="mod">
          <ac:chgData name="Lim Kelvin" userId="624f6ae12bb7b72b" providerId="LiveId" clId="{B272414D-B18A-4D81-997D-E20EBAE48599}" dt="2024-12-22T15:33:08.431" v="9281" actId="1076"/>
          <ac:picMkLst>
            <pc:docMk/>
            <pc:sldMk cId="1345090109" sldId="376"/>
            <ac:picMk id="7" creationId="{5B1F7A38-F97F-472C-84A2-4405AFBE5A60}"/>
          </ac:picMkLst>
        </pc:picChg>
        <pc:picChg chg="mod">
          <ac:chgData name="Lim Kelvin" userId="624f6ae12bb7b72b" providerId="LiveId" clId="{B272414D-B18A-4D81-997D-E20EBAE48599}" dt="2024-12-22T15:33:06.992" v="9279" actId="1076"/>
          <ac:picMkLst>
            <pc:docMk/>
            <pc:sldMk cId="1345090109" sldId="376"/>
            <ac:picMk id="13" creationId="{74AE6237-816B-44EC-9CD5-21C4CDE9CEA7}"/>
          </ac:picMkLst>
        </pc:picChg>
        <pc:picChg chg="add mod">
          <ac:chgData name="Lim Kelvin" userId="624f6ae12bb7b72b" providerId="LiveId" clId="{B272414D-B18A-4D81-997D-E20EBAE48599}" dt="2024-12-22T15:33:09.031" v="9282" actId="1076"/>
          <ac:picMkLst>
            <pc:docMk/>
            <pc:sldMk cId="1345090109" sldId="376"/>
            <ac:picMk id="14" creationId="{C6BA4933-17A2-49A4-BFD4-4A823DA3FA2B}"/>
          </ac:picMkLst>
        </pc:picChg>
        <pc:picChg chg="add mod">
          <ac:chgData name="Lim Kelvin" userId="624f6ae12bb7b72b" providerId="LiveId" clId="{B272414D-B18A-4D81-997D-E20EBAE48599}" dt="2024-12-22T15:33:07.542" v="9280" actId="1076"/>
          <ac:picMkLst>
            <pc:docMk/>
            <pc:sldMk cId="1345090109" sldId="376"/>
            <ac:picMk id="15" creationId="{F5A57B00-3D01-41CA-B616-48F34AEA8D94}"/>
          </ac:picMkLst>
        </pc:picChg>
      </pc:sldChg>
      <pc:sldChg chg="addSp delSp modSp add mod">
        <pc:chgData name="Lim Kelvin" userId="624f6ae12bb7b72b" providerId="LiveId" clId="{B272414D-B18A-4D81-997D-E20EBAE48599}" dt="2024-12-22T15:33:11.068" v="9285" actId="1076"/>
        <pc:sldMkLst>
          <pc:docMk/>
          <pc:sldMk cId="2775403562" sldId="377"/>
        </pc:sldMkLst>
        <pc:picChg chg="del">
          <ac:chgData name="Lim Kelvin" userId="624f6ae12bb7b72b" providerId="LiveId" clId="{B272414D-B18A-4D81-997D-E20EBAE48599}" dt="2024-12-22T15:16:20.406" v="9220" actId="478"/>
          <ac:picMkLst>
            <pc:docMk/>
            <pc:sldMk cId="2775403562" sldId="377"/>
            <ac:picMk id="7" creationId="{5B1F7A38-F97F-472C-84A2-4405AFBE5A60}"/>
          </ac:picMkLst>
        </pc:picChg>
        <pc:picChg chg="del">
          <ac:chgData name="Lim Kelvin" userId="624f6ae12bb7b72b" providerId="LiveId" clId="{B272414D-B18A-4D81-997D-E20EBAE48599}" dt="2024-12-22T15:16:20.703" v="9221" actId="478"/>
          <ac:picMkLst>
            <pc:docMk/>
            <pc:sldMk cId="2775403562" sldId="377"/>
            <ac:picMk id="13" creationId="{74AE6237-816B-44EC-9CD5-21C4CDE9CEA7}"/>
          </ac:picMkLst>
        </pc:picChg>
        <pc:picChg chg="del">
          <ac:chgData name="Lim Kelvin" userId="624f6ae12bb7b72b" providerId="LiveId" clId="{B272414D-B18A-4D81-997D-E20EBAE48599}" dt="2024-12-22T15:16:21.292" v="9223" actId="478"/>
          <ac:picMkLst>
            <pc:docMk/>
            <pc:sldMk cId="2775403562" sldId="377"/>
            <ac:picMk id="14" creationId="{C6BA4933-17A2-49A4-BFD4-4A823DA3FA2B}"/>
          </ac:picMkLst>
        </pc:picChg>
        <pc:picChg chg="del">
          <ac:chgData name="Lim Kelvin" userId="624f6ae12bb7b72b" providerId="LiveId" clId="{B272414D-B18A-4D81-997D-E20EBAE48599}" dt="2024-12-22T15:16:21.006" v="9222" actId="478"/>
          <ac:picMkLst>
            <pc:docMk/>
            <pc:sldMk cId="2775403562" sldId="377"/>
            <ac:picMk id="15" creationId="{F5A57B00-3D01-41CA-B616-48F34AEA8D94}"/>
          </ac:picMkLst>
        </pc:picChg>
        <pc:picChg chg="add mod">
          <ac:chgData name="Lim Kelvin" userId="624f6ae12bb7b72b" providerId="LiveId" clId="{B272414D-B18A-4D81-997D-E20EBAE48599}" dt="2024-12-22T15:33:11.068" v="9285" actId="1076"/>
          <ac:picMkLst>
            <pc:docMk/>
            <pc:sldMk cId="2775403562" sldId="377"/>
            <ac:picMk id="16" creationId="{1CB8B5BE-3204-4504-801C-01DD538370D9}"/>
          </ac:picMkLst>
        </pc:picChg>
        <pc:picChg chg="add mod">
          <ac:chgData name="Lim Kelvin" userId="624f6ae12bb7b72b" providerId="LiveId" clId="{B272414D-B18A-4D81-997D-E20EBAE48599}" dt="2024-12-22T15:33:10.629" v="9284" actId="1076"/>
          <ac:picMkLst>
            <pc:docMk/>
            <pc:sldMk cId="2775403562" sldId="377"/>
            <ac:picMk id="17" creationId="{5D962BB6-6B9B-4707-902B-CBFBAEA11155}"/>
          </ac:picMkLst>
        </pc:picChg>
      </pc:sldChg>
      <pc:sldChg chg="addSp delSp modSp add mod modAnim">
        <pc:chgData name="Lim Kelvin" userId="624f6ae12bb7b72b" providerId="LiveId" clId="{B272414D-B18A-4D81-997D-E20EBAE48599}" dt="2024-12-22T15:33:19.989" v="9288"/>
        <pc:sldMkLst>
          <pc:docMk/>
          <pc:sldMk cId="1704009863" sldId="378"/>
        </pc:sldMkLst>
        <pc:picChg chg="add mod">
          <ac:chgData name="Lim Kelvin" userId="624f6ae12bb7b72b" providerId="LiveId" clId="{B272414D-B18A-4D81-997D-E20EBAE48599}" dt="2024-12-22T15:33:15.089" v="9287" actId="1076"/>
          <ac:picMkLst>
            <pc:docMk/>
            <pc:sldMk cId="1704009863" sldId="378"/>
            <ac:picMk id="13" creationId="{CB316952-D204-488D-979C-163635D36402}"/>
          </ac:picMkLst>
        </pc:picChg>
        <pc:picChg chg="add mod">
          <ac:chgData name="Lim Kelvin" userId="624f6ae12bb7b72b" providerId="LiveId" clId="{B272414D-B18A-4D81-997D-E20EBAE48599}" dt="2024-12-22T15:33:12.849" v="9286" actId="1076"/>
          <ac:picMkLst>
            <pc:docMk/>
            <pc:sldMk cId="1704009863" sldId="378"/>
            <ac:picMk id="14" creationId="{9C9C7EFE-A08B-4283-9D78-DDFBA3FCB739}"/>
          </ac:picMkLst>
        </pc:picChg>
        <pc:picChg chg="del mod">
          <ac:chgData name="Lim Kelvin" userId="624f6ae12bb7b72b" providerId="LiveId" clId="{B272414D-B18A-4D81-997D-E20EBAE48599}" dt="2024-12-22T15:16:44.564" v="9230" actId="478"/>
          <ac:picMkLst>
            <pc:docMk/>
            <pc:sldMk cId="1704009863" sldId="378"/>
            <ac:picMk id="16" creationId="{1CB8B5BE-3204-4504-801C-01DD538370D9}"/>
          </ac:picMkLst>
        </pc:picChg>
        <pc:picChg chg="del">
          <ac:chgData name="Lim Kelvin" userId="624f6ae12bb7b72b" providerId="LiveId" clId="{B272414D-B18A-4D81-997D-E20EBAE48599}" dt="2024-12-22T15:16:44.801" v="9231" actId="478"/>
          <ac:picMkLst>
            <pc:docMk/>
            <pc:sldMk cId="1704009863" sldId="378"/>
            <ac:picMk id="17" creationId="{5D962BB6-6B9B-4707-902B-CBFBAEA11155}"/>
          </ac:picMkLst>
        </pc:picChg>
      </pc:sldChg>
      <pc:sldChg chg="addSp delSp modSp add mod modAnim">
        <pc:chgData name="Lim Kelvin" userId="624f6ae12bb7b72b" providerId="LiveId" clId="{B272414D-B18A-4D81-997D-E20EBAE48599}" dt="2024-12-22T15:35:18.963" v="9308"/>
        <pc:sldMkLst>
          <pc:docMk/>
          <pc:sldMk cId="3984891197" sldId="379"/>
        </pc:sldMkLst>
        <pc:picChg chg="add del mod">
          <ac:chgData name="Lim Kelvin" userId="624f6ae12bb7b72b" providerId="LiveId" clId="{B272414D-B18A-4D81-997D-E20EBAE48599}" dt="2024-12-22T15:33:47.197" v="9299" actId="478"/>
          <ac:picMkLst>
            <pc:docMk/>
            <pc:sldMk cId="3984891197" sldId="379"/>
            <ac:picMk id="3" creationId="{61A1541D-67E4-4FC6-AF5E-8C7AB53407CD}"/>
          </ac:picMkLst>
        </pc:picChg>
        <pc:picChg chg="add mod">
          <ac:chgData name="Lim Kelvin" userId="624f6ae12bb7b72b" providerId="LiveId" clId="{B272414D-B18A-4D81-997D-E20EBAE48599}" dt="2024-12-22T15:35:13.447" v="9304" actId="1076"/>
          <ac:picMkLst>
            <pc:docMk/>
            <pc:sldMk cId="3984891197" sldId="379"/>
            <ac:picMk id="5" creationId="{A23B42DE-3569-4292-8725-CD92DCDDF1C8}"/>
          </ac:picMkLst>
        </pc:picChg>
        <pc:picChg chg="add mod">
          <ac:chgData name="Lim Kelvin" userId="624f6ae12bb7b72b" providerId="LiveId" clId="{B272414D-B18A-4D81-997D-E20EBAE48599}" dt="2024-12-22T15:35:17.371" v="9307" actId="1076"/>
          <ac:picMkLst>
            <pc:docMk/>
            <pc:sldMk cId="3984891197" sldId="379"/>
            <ac:picMk id="7" creationId="{FDFBFA68-11EE-4CCA-B8FD-47916893F6DE}"/>
          </ac:picMkLst>
        </pc:picChg>
        <pc:picChg chg="del">
          <ac:chgData name="Lim Kelvin" userId="624f6ae12bb7b72b" providerId="LiveId" clId="{B272414D-B18A-4D81-997D-E20EBAE48599}" dt="2024-12-22T15:16:55.755" v="9238" actId="478"/>
          <ac:picMkLst>
            <pc:docMk/>
            <pc:sldMk cId="3984891197" sldId="379"/>
            <ac:picMk id="13" creationId="{CB316952-D204-488D-979C-163635D36402}"/>
          </ac:picMkLst>
        </pc:picChg>
        <pc:picChg chg="del">
          <ac:chgData name="Lim Kelvin" userId="624f6ae12bb7b72b" providerId="LiveId" clId="{B272414D-B18A-4D81-997D-E20EBAE48599}" dt="2024-12-22T15:16:55.568" v="9237" actId="478"/>
          <ac:picMkLst>
            <pc:docMk/>
            <pc:sldMk cId="3984891197" sldId="379"/>
            <ac:picMk id="14" creationId="{9C9C7EFE-A08B-4283-9D78-DDFBA3FCB739}"/>
          </ac:picMkLst>
        </pc:picChg>
        <pc:picChg chg="add mod">
          <ac:chgData name="Lim Kelvin" userId="624f6ae12bb7b72b" providerId="LiveId" clId="{B272414D-B18A-4D81-997D-E20EBAE48599}" dt="2024-12-22T15:35:08.694" v="9302" actId="1076"/>
          <ac:picMkLst>
            <pc:docMk/>
            <pc:sldMk cId="3984891197" sldId="379"/>
            <ac:picMk id="14" creationId="{DC954EB6-C2D5-46AE-A368-150F8D96595C}"/>
          </ac:picMkLst>
        </pc:picChg>
        <pc:picChg chg="add del mod">
          <ac:chgData name="Lim Kelvin" userId="624f6ae12bb7b72b" providerId="LiveId" clId="{B272414D-B18A-4D81-997D-E20EBAE48599}" dt="2024-12-22T15:28:13.465" v="9243" actId="478"/>
          <ac:picMkLst>
            <pc:docMk/>
            <pc:sldMk cId="3984891197" sldId="379"/>
            <ac:picMk id="15" creationId="{802303E3-13A0-439F-8628-BC7DF951DEA8}"/>
          </ac:picMkLst>
        </pc:picChg>
        <pc:picChg chg="add del mod">
          <ac:chgData name="Lim Kelvin" userId="624f6ae12bb7b72b" providerId="LiveId" clId="{B272414D-B18A-4D81-997D-E20EBAE48599}" dt="2024-12-22T15:28:15.636" v="9246" actId="478"/>
          <ac:picMkLst>
            <pc:docMk/>
            <pc:sldMk cId="3984891197" sldId="379"/>
            <ac:picMk id="16" creationId="{A6BCAC3A-A272-4894-BE65-EEEDA47FE88E}"/>
          </ac:picMkLst>
        </pc:picChg>
      </pc:sldChg>
      <pc:sldChg chg="addSp delSp modSp add mod ord modAnim">
        <pc:chgData name="Lim Kelvin" userId="624f6ae12bb7b72b" providerId="LiveId" clId="{B272414D-B18A-4D81-997D-E20EBAE48599}" dt="2024-12-22T15:33:36.752" v="9297"/>
        <pc:sldMkLst>
          <pc:docMk/>
          <pc:sldMk cId="2733286203" sldId="380"/>
        </pc:sldMkLst>
        <pc:picChg chg="add mod">
          <ac:chgData name="Lim Kelvin" userId="624f6ae12bb7b72b" providerId="LiveId" clId="{B272414D-B18A-4D81-997D-E20EBAE48599}" dt="2024-12-22T15:33:29.278" v="9294" actId="1076"/>
          <ac:picMkLst>
            <pc:docMk/>
            <pc:sldMk cId="2733286203" sldId="380"/>
            <ac:picMk id="3" creationId="{D0FF932B-C4B5-40A7-AE7B-E4AC254B146D}"/>
          </ac:picMkLst>
        </pc:picChg>
        <pc:picChg chg="add mod">
          <ac:chgData name="Lim Kelvin" userId="624f6ae12bb7b72b" providerId="LiveId" clId="{B272414D-B18A-4D81-997D-E20EBAE48599}" dt="2024-12-22T15:33:27.234" v="9291" actId="1076"/>
          <ac:picMkLst>
            <pc:docMk/>
            <pc:sldMk cId="2733286203" sldId="380"/>
            <ac:picMk id="5" creationId="{B01CFFA8-CBD4-4F19-8C2E-03794A49F341}"/>
          </ac:picMkLst>
        </pc:picChg>
        <pc:picChg chg="del">
          <ac:chgData name="Lim Kelvin" userId="624f6ae12bb7b72b" providerId="LiveId" clId="{B272414D-B18A-4D81-997D-E20EBAE48599}" dt="2024-12-22T15:31:29.310" v="9254" actId="478"/>
          <ac:picMkLst>
            <pc:docMk/>
            <pc:sldMk cId="2733286203" sldId="380"/>
            <ac:picMk id="7" creationId="{5B1F7A38-F97F-472C-84A2-4405AFBE5A60}"/>
          </ac:picMkLst>
        </pc:picChg>
        <pc:picChg chg="del">
          <ac:chgData name="Lim Kelvin" userId="624f6ae12bb7b72b" providerId="LiveId" clId="{B272414D-B18A-4D81-997D-E20EBAE48599}" dt="2024-12-22T15:31:30.128" v="9258" actId="478"/>
          <ac:picMkLst>
            <pc:docMk/>
            <pc:sldMk cId="2733286203" sldId="380"/>
            <ac:picMk id="13" creationId="{74AE6237-816B-44EC-9CD5-21C4CDE9CEA7}"/>
          </ac:picMkLst>
        </pc:picChg>
        <pc:picChg chg="del">
          <ac:chgData name="Lim Kelvin" userId="624f6ae12bb7b72b" providerId="LiveId" clId="{B272414D-B18A-4D81-997D-E20EBAE48599}" dt="2024-12-22T15:31:29.556" v="9255" actId="478"/>
          <ac:picMkLst>
            <pc:docMk/>
            <pc:sldMk cId="2733286203" sldId="380"/>
            <ac:picMk id="14" creationId="{C6BA4933-17A2-49A4-BFD4-4A823DA3FA2B}"/>
          </ac:picMkLst>
        </pc:picChg>
        <pc:picChg chg="del mod">
          <ac:chgData name="Lim Kelvin" userId="624f6ae12bb7b72b" providerId="LiveId" clId="{B272414D-B18A-4D81-997D-E20EBAE48599}" dt="2024-12-22T15:31:29.812" v="9257" actId="478"/>
          <ac:picMkLst>
            <pc:docMk/>
            <pc:sldMk cId="2733286203" sldId="380"/>
            <ac:picMk id="15" creationId="{F5A57B00-3D01-41CA-B616-48F34AEA8D94}"/>
          </ac:picMkLst>
        </pc:picChg>
        <pc:picChg chg="add mod">
          <ac:chgData name="Lim Kelvin" userId="624f6ae12bb7b72b" providerId="LiveId" clId="{B272414D-B18A-4D81-997D-E20EBAE48599}" dt="2024-12-22T15:33:04.559" v="9278" actId="1076"/>
          <ac:picMkLst>
            <pc:docMk/>
            <pc:sldMk cId="2733286203" sldId="380"/>
            <ac:picMk id="16" creationId="{0D0C33B5-F636-47B4-A41D-290074D60CF8}"/>
          </ac:picMkLst>
        </pc:picChg>
        <pc:picChg chg="add mod">
          <ac:chgData name="Lim Kelvin" userId="624f6ae12bb7b72b" providerId="LiveId" clId="{B272414D-B18A-4D81-997D-E20EBAE48599}" dt="2024-12-22T15:33:28.810" v="9293" actId="1076"/>
          <ac:picMkLst>
            <pc:docMk/>
            <pc:sldMk cId="2733286203" sldId="380"/>
            <ac:picMk id="18" creationId="{FC673F1C-6F4A-47C2-998D-31AFBB42DEDE}"/>
          </ac:picMkLst>
        </pc:picChg>
      </pc:sldChg>
      <pc:sldChg chg="add del ord">
        <pc:chgData name="Lim Kelvin" userId="624f6ae12bb7b72b" providerId="LiveId" clId="{B272414D-B18A-4D81-997D-E20EBAE48599}" dt="2024-12-22T15:45:03.214" v="9330" actId="47"/>
        <pc:sldMkLst>
          <pc:docMk/>
          <pc:sldMk cId="891974442" sldId="381"/>
        </pc:sldMkLst>
      </pc:sldChg>
      <pc:sldChg chg="modSp add mod modTransition">
        <pc:chgData name="Lim Kelvin" userId="624f6ae12bb7b72b" providerId="LiveId" clId="{B272414D-B18A-4D81-997D-E20EBAE48599}" dt="2024-12-22T15:45:29.453" v="9336"/>
        <pc:sldMkLst>
          <pc:docMk/>
          <pc:sldMk cId="977397687" sldId="381"/>
        </pc:sldMkLst>
        <pc:spChg chg="mod">
          <ac:chgData name="Lim Kelvin" userId="624f6ae12bb7b72b" providerId="LiveId" clId="{B272414D-B18A-4D81-997D-E20EBAE48599}" dt="2024-12-22T15:45:08.514" v="9332" actId="1076"/>
          <ac:spMkLst>
            <pc:docMk/>
            <pc:sldMk cId="977397687" sldId="381"/>
            <ac:spMk id="5" creationId="{263E1C39-EC87-4140-B597-025BBD7C9BAD}"/>
          </ac:spMkLst>
        </pc:spChg>
        <pc:spChg chg="mod">
          <ac:chgData name="Lim Kelvin" userId="624f6ae12bb7b72b" providerId="LiveId" clId="{B272414D-B18A-4D81-997D-E20EBAE48599}" dt="2024-12-22T15:45:10.640" v="9333" actId="1076"/>
          <ac:spMkLst>
            <pc:docMk/>
            <pc:sldMk cId="977397687" sldId="381"/>
            <ac:spMk id="7" creationId="{2860AD34-1342-4565-8B2C-9D57D24A4830}"/>
          </ac:spMkLst>
        </pc:spChg>
      </pc:sldChg>
      <pc:sldChg chg="add del">
        <pc:chgData name="Lim Kelvin" userId="624f6ae12bb7b72b" providerId="LiveId" clId="{B272414D-B18A-4D81-997D-E20EBAE48599}" dt="2024-12-22T16:07:39.537" v="9347" actId="47"/>
        <pc:sldMkLst>
          <pc:docMk/>
          <pc:sldMk cId="1843666940" sldId="382"/>
        </pc:sldMkLst>
      </pc:sldChg>
      <pc:sldChg chg="delSp modSp add ord">
        <pc:chgData name="Lim Kelvin" userId="624f6ae12bb7b72b" providerId="LiveId" clId="{B272414D-B18A-4D81-997D-E20EBAE48599}" dt="2024-12-22T16:07:43.566" v="9348" actId="165"/>
        <pc:sldMkLst>
          <pc:docMk/>
          <pc:sldMk cId="989248610" sldId="383"/>
        </pc:sldMkLst>
        <pc:spChg chg="mod topLvl">
          <ac:chgData name="Lim Kelvin" userId="624f6ae12bb7b72b" providerId="LiveId" clId="{B272414D-B18A-4D81-997D-E20EBAE48599}" dt="2024-12-22T16:07:43.566" v="9348" actId="165"/>
          <ac:spMkLst>
            <pc:docMk/>
            <pc:sldMk cId="989248610" sldId="383"/>
            <ac:spMk id="3" creationId="{24CEAC2F-4D57-4433-BC06-882985814A8B}"/>
          </ac:spMkLst>
        </pc:spChg>
        <pc:spChg chg="mod">
          <ac:chgData name="Lim Kelvin" userId="624f6ae12bb7b72b" providerId="LiveId" clId="{B272414D-B18A-4D81-997D-E20EBAE48599}" dt="2024-12-22T16:07:43.566" v="9348" actId="165"/>
          <ac:spMkLst>
            <pc:docMk/>
            <pc:sldMk cId="989248610" sldId="383"/>
            <ac:spMk id="4" creationId="{DFC12C83-9ED5-40D3-9941-0138C371305F}"/>
          </ac:spMkLst>
        </pc:spChg>
        <pc:spChg chg="mod topLvl">
          <ac:chgData name="Lim Kelvin" userId="624f6ae12bb7b72b" providerId="LiveId" clId="{B272414D-B18A-4D81-997D-E20EBAE48599}" dt="2024-12-22T16:07:43.566" v="9348" actId="165"/>
          <ac:spMkLst>
            <pc:docMk/>
            <pc:sldMk cId="989248610" sldId="383"/>
            <ac:spMk id="7" creationId="{1D71EF6B-3E5A-4363-9A34-55ED4234A49F}"/>
          </ac:spMkLst>
        </pc:spChg>
        <pc:spChg chg="mod">
          <ac:chgData name="Lim Kelvin" userId="624f6ae12bb7b72b" providerId="LiveId" clId="{B272414D-B18A-4D81-997D-E20EBAE48599}" dt="2024-12-22T16:07:43.566" v="9348" actId="165"/>
          <ac:spMkLst>
            <pc:docMk/>
            <pc:sldMk cId="989248610" sldId="383"/>
            <ac:spMk id="13" creationId="{E762A22B-51C6-41D0-8B0F-DFD3B918A759}"/>
          </ac:spMkLst>
        </pc:spChg>
        <pc:spChg chg="mod">
          <ac:chgData name="Lim Kelvin" userId="624f6ae12bb7b72b" providerId="LiveId" clId="{B272414D-B18A-4D81-997D-E20EBAE48599}" dt="2024-12-22T16:07:43.566" v="9348" actId="165"/>
          <ac:spMkLst>
            <pc:docMk/>
            <pc:sldMk cId="989248610" sldId="383"/>
            <ac:spMk id="14" creationId="{C7E0329A-BF9E-42CC-A664-B4B34267310B}"/>
          </ac:spMkLst>
        </pc:spChg>
        <pc:spChg chg="mod topLvl">
          <ac:chgData name="Lim Kelvin" userId="624f6ae12bb7b72b" providerId="LiveId" clId="{B272414D-B18A-4D81-997D-E20EBAE48599}" dt="2024-12-22T16:07:43.566" v="9348" actId="165"/>
          <ac:spMkLst>
            <pc:docMk/>
            <pc:sldMk cId="989248610" sldId="383"/>
            <ac:spMk id="18" creationId="{BF147B1C-F6E8-429B-83C7-F6C32066C62C}"/>
          </ac:spMkLst>
        </pc:spChg>
        <pc:spChg chg="mod">
          <ac:chgData name="Lim Kelvin" userId="624f6ae12bb7b72b" providerId="LiveId" clId="{B272414D-B18A-4D81-997D-E20EBAE48599}" dt="2024-12-22T16:07:43.566" v="9348" actId="165"/>
          <ac:spMkLst>
            <pc:docMk/>
            <pc:sldMk cId="989248610" sldId="383"/>
            <ac:spMk id="19" creationId="{2F342DC3-E81F-4A20-8AE7-92B20BF5D19D}"/>
          </ac:spMkLst>
        </pc:spChg>
        <pc:spChg chg="mod topLvl">
          <ac:chgData name="Lim Kelvin" userId="624f6ae12bb7b72b" providerId="LiveId" clId="{B272414D-B18A-4D81-997D-E20EBAE48599}" dt="2024-12-22T16:07:43.566" v="9348" actId="165"/>
          <ac:spMkLst>
            <pc:docMk/>
            <pc:sldMk cId="989248610" sldId="383"/>
            <ac:spMk id="20" creationId="{F97C61BC-B766-4A9B-8DD6-CDD9982FB140}"/>
          </ac:spMkLst>
        </pc:spChg>
        <pc:spChg chg="mod">
          <ac:chgData name="Lim Kelvin" userId="624f6ae12bb7b72b" providerId="LiveId" clId="{B272414D-B18A-4D81-997D-E20EBAE48599}" dt="2024-12-22T16:07:43.566" v="9348" actId="165"/>
          <ac:spMkLst>
            <pc:docMk/>
            <pc:sldMk cId="989248610" sldId="383"/>
            <ac:spMk id="27" creationId="{7C6241A4-45C0-4E83-B901-6959BB148B3B}"/>
          </ac:spMkLst>
        </pc:spChg>
        <pc:spChg chg="mod">
          <ac:chgData name="Lim Kelvin" userId="624f6ae12bb7b72b" providerId="LiveId" clId="{B272414D-B18A-4D81-997D-E20EBAE48599}" dt="2024-12-22T16:07:43.566" v="9348" actId="165"/>
          <ac:spMkLst>
            <pc:docMk/>
            <pc:sldMk cId="989248610" sldId="383"/>
            <ac:spMk id="33" creationId="{C3FB562A-7724-451D-AC73-0F812D0E7B94}"/>
          </ac:spMkLst>
        </pc:spChg>
        <pc:spChg chg="mod">
          <ac:chgData name="Lim Kelvin" userId="624f6ae12bb7b72b" providerId="LiveId" clId="{B272414D-B18A-4D81-997D-E20EBAE48599}" dt="2024-12-22T16:07:43.566" v="9348" actId="165"/>
          <ac:spMkLst>
            <pc:docMk/>
            <pc:sldMk cId="989248610" sldId="383"/>
            <ac:spMk id="36" creationId="{33AB0242-ABC8-4FFB-9B97-83598CFBD974}"/>
          </ac:spMkLst>
        </pc:spChg>
        <pc:spChg chg="mod">
          <ac:chgData name="Lim Kelvin" userId="624f6ae12bb7b72b" providerId="LiveId" clId="{B272414D-B18A-4D81-997D-E20EBAE48599}" dt="2024-12-22T16:07:43.566" v="9348" actId="165"/>
          <ac:spMkLst>
            <pc:docMk/>
            <pc:sldMk cId="989248610" sldId="383"/>
            <ac:spMk id="38" creationId="{9AC1EABA-2C5B-4036-9403-F13AD0B2E624}"/>
          </ac:spMkLst>
        </pc:spChg>
        <pc:spChg chg="mod">
          <ac:chgData name="Lim Kelvin" userId="624f6ae12bb7b72b" providerId="LiveId" clId="{B272414D-B18A-4D81-997D-E20EBAE48599}" dt="2024-12-22T16:07:43.566" v="9348" actId="165"/>
          <ac:spMkLst>
            <pc:docMk/>
            <pc:sldMk cId="989248610" sldId="383"/>
            <ac:spMk id="41" creationId="{7F067C54-8F8B-460A-A5AD-55A871203E65}"/>
          </ac:spMkLst>
        </pc:spChg>
        <pc:spChg chg="mod">
          <ac:chgData name="Lim Kelvin" userId="624f6ae12bb7b72b" providerId="LiveId" clId="{B272414D-B18A-4D81-997D-E20EBAE48599}" dt="2024-12-22T16:07:43.566" v="9348" actId="165"/>
          <ac:spMkLst>
            <pc:docMk/>
            <pc:sldMk cId="989248610" sldId="383"/>
            <ac:spMk id="43" creationId="{A759C903-2E34-4D71-9855-C0966D7034C5}"/>
          </ac:spMkLst>
        </pc:spChg>
        <pc:spChg chg="mod">
          <ac:chgData name="Lim Kelvin" userId="624f6ae12bb7b72b" providerId="LiveId" clId="{B272414D-B18A-4D81-997D-E20EBAE48599}" dt="2024-12-22T16:07:43.566" v="9348" actId="165"/>
          <ac:spMkLst>
            <pc:docMk/>
            <pc:sldMk cId="989248610" sldId="383"/>
            <ac:spMk id="46" creationId="{DED06EE0-48F7-4982-9B49-D86038AF6130}"/>
          </ac:spMkLst>
        </pc:spChg>
        <pc:spChg chg="mod">
          <ac:chgData name="Lim Kelvin" userId="624f6ae12bb7b72b" providerId="LiveId" clId="{B272414D-B18A-4D81-997D-E20EBAE48599}" dt="2024-12-22T16:07:43.566" v="9348" actId="165"/>
          <ac:spMkLst>
            <pc:docMk/>
            <pc:sldMk cId="989248610" sldId="383"/>
            <ac:spMk id="48" creationId="{F3156E75-EFB5-4906-AE0C-DCA114BE3FF9}"/>
          </ac:spMkLst>
        </pc:spChg>
        <pc:spChg chg="mod">
          <ac:chgData name="Lim Kelvin" userId="624f6ae12bb7b72b" providerId="LiveId" clId="{B272414D-B18A-4D81-997D-E20EBAE48599}" dt="2024-12-22T16:07:43.566" v="9348" actId="165"/>
          <ac:spMkLst>
            <pc:docMk/>
            <pc:sldMk cId="989248610" sldId="383"/>
            <ac:spMk id="51" creationId="{29CEF85F-D3DA-4F35-A9C9-A4F82C857D41}"/>
          </ac:spMkLst>
        </pc:spChg>
        <pc:spChg chg="mod">
          <ac:chgData name="Lim Kelvin" userId="624f6ae12bb7b72b" providerId="LiveId" clId="{B272414D-B18A-4D81-997D-E20EBAE48599}" dt="2024-12-22T16:07:43.566" v="9348" actId="165"/>
          <ac:spMkLst>
            <pc:docMk/>
            <pc:sldMk cId="989248610" sldId="383"/>
            <ac:spMk id="53" creationId="{DB54AD78-34BA-4D6D-8B57-55A1C745F3C8}"/>
          </ac:spMkLst>
        </pc:spChg>
        <pc:spChg chg="mod">
          <ac:chgData name="Lim Kelvin" userId="624f6ae12bb7b72b" providerId="LiveId" clId="{B272414D-B18A-4D81-997D-E20EBAE48599}" dt="2024-12-22T16:07:43.566" v="9348" actId="165"/>
          <ac:spMkLst>
            <pc:docMk/>
            <pc:sldMk cId="989248610" sldId="383"/>
            <ac:spMk id="56" creationId="{DFE21FFC-0479-4AB9-86EC-C2DA1B0D2B95}"/>
          </ac:spMkLst>
        </pc:spChg>
        <pc:spChg chg="mod">
          <ac:chgData name="Lim Kelvin" userId="624f6ae12bb7b72b" providerId="LiveId" clId="{B272414D-B18A-4D81-997D-E20EBAE48599}" dt="2024-12-22T16:07:43.566" v="9348" actId="165"/>
          <ac:spMkLst>
            <pc:docMk/>
            <pc:sldMk cId="989248610" sldId="383"/>
            <ac:spMk id="58" creationId="{EF512E07-F960-40F0-88A9-6C765D221114}"/>
          </ac:spMkLst>
        </pc:spChg>
        <pc:spChg chg="mod">
          <ac:chgData name="Lim Kelvin" userId="624f6ae12bb7b72b" providerId="LiveId" clId="{B272414D-B18A-4D81-997D-E20EBAE48599}" dt="2024-12-22T16:07:43.566" v="9348" actId="165"/>
          <ac:spMkLst>
            <pc:docMk/>
            <pc:sldMk cId="989248610" sldId="383"/>
            <ac:spMk id="61" creationId="{07A95F4F-BE86-4735-A110-BEB85BB12BE6}"/>
          </ac:spMkLst>
        </pc:spChg>
        <pc:spChg chg="mod">
          <ac:chgData name="Lim Kelvin" userId="624f6ae12bb7b72b" providerId="LiveId" clId="{B272414D-B18A-4D81-997D-E20EBAE48599}" dt="2024-12-22T16:07:43.566" v="9348" actId="165"/>
          <ac:spMkLst>
            <pc:docMk/>
            <pc:sldMk cId="989248610" sldId="383"/>
            <ac:spMk id="63" creationId="{9AE1AD34-653B-40D0-B089-D615D234EB56}"/>
          </ac:spMkLst>
        </pc:spChg>
        <pc:spChg chg="mod">
          <ac:chgData name="Lim Kelvin" userId="624f6ae12bb7b72b" providerId="LiveId" clId="{B272414D-B18A-4D81-997D-E20EBAE48599}" dt="2024-12-22T16:07:43.566" v="9348" actId="165"/>
          <ac:spMkLst>
            <pc:docMk/>
            <pc:sldMk cId="989248610" sldId="383"/>
            <ac:spMk id="66" creationId="{820CD827-80BE-429B-822B-3E07CE050AF5}"/>
          </ac:spMkLst>
        </pc:spChg>
        <pc:spChg chg="mod">
          <ac:chgData name="Lim Kelvin" userId="624f6ae12bb7b72b" providerId="LiveId" clId="{B272414D-B18A-4D81-997D-E20EBAE48599}" dt="2024-12-22T16:07:43.566" v="9348" actId="165"/>
          <ac:spMkLst>
            <pc:docMk/>
            <pc:sldMk cId="989248610" sldId="383"/>
            <ac:spMk id="68" creationId="{51F924DF-3F37-4B39-8E13-E8B39CED4342}"/>
          </ac:spMkLst>
        </pc:spChg>
        <pc:spChg chg="mod">
          <ac:chgData name="Lim Kelvin" userId="624f6ae12bb7b72b" providerId="LiveId" clId="{B272414D-B18A-4D81-997D-E20EBAE48599}" dt="2024-12-22T16:07:43.566" v="9348" actId="165"/>
          <ac:spMkLst>
            <pc:docMk/>
            <pc:sldMk cId="989248610" sldId="383"/>
            <ac:spMk id="71" creationId="{C3B1E62E-17DF-4EE6-B2F7-E9EC959537C9}"/>
          </ac:spMkLst>
        </pc:spChg>
        <pc:spChg chg="mod">
          <ac:chgData name="Lim Kelvin" userId="624f6ae12bb7b72b" providerId="LiveId" clId="{B272414D-B18A-4D81-997D-E20EBAE48599}" dt="2024-12-22T16:07:43.566" v="9348" actId="165"/>
          <ac:spMkLst>
            <pc:docMk/>
            <pc:sldMk cId="989248610" sldId="383"/>
            <ac:spMk id="73" creationId="{53FBD91A-C4EB-49FB-A885-B9D7365EA237}"/>
          </ac:spMkLst>
        </pc:spChg>
        <pc:spChg chg="mod">
          <ac:chgData name="Lim Kelvin" userId="624f6ae12bb7b72b" providerId="LiveId" clId="{B272414D-B18A-4D81-997D-E20EBAE48599}" dt="2024-12-22T16:07:43.566" v="9348" actId="165"/>
          <ac:spMkLst>
            <pc:docMk/>
            <pc:sldMk cId="989248610" sldId="383"/>
            <ac:spMk id="76" creationId="{492D6C4A-AA7F-46C9-8F0D-522D8A0A2EF7}"/>
          </ac:spMkLst>
        </pc:spChg>
        <pc:spChg chg="mod">
          <ac:chgData name="Lim Kelvin" userId="624f6ae12bb7b72b" providerId="LiveId" clId="{B272414D-B18A-4D81-997D-E20EBAE48599}" dt="2024-12-22T16:07:43.566" v="9348" actId="165"/>
          <ac:spMkLst>
            <pc:docMk/>
            <pc:sldMk cId="989248610" sldId="383"/>
            <ac:spMk id="78" creationId="{1E7C70FD-FC7E-4A3E-B369-D8FCFE37575D}"/>
          </ac:spMkLst>
        </pc:spChg>
        <pc:spChg chg="mod">
          <ac:chgData name="Lim Kelvin" userId="624f6ae12bb7b72b" providerId="LiveId" clId="{B272414D-B18A-4D81-997D-E20EBAE48599}" dt="2024-12-22T16:07:43.566" v="9348" actId="165"/>
          <ac:spMkLst>
            <pc:docMk/>
            <pc:sldMk cId="989248610" sldId="383"/>
            <ac:spMk id="81" creationId="{4958463E-C88B-4A4E-A569-59383EB92F14}"/>
          </ac:spMkLst>
        </pc:spChg>
        <pc:spChg chg="mod">
          <ac:chgData name="Lim Kelvin" userId="624f6ae12bb7b72b" providerId="LiveId" clId="{B272414D-B18A-4D81-997D-E20EBAE48599}" dt="2024-12-22T16:07:43.566" v="9348" actId="165"/>
          <ac:spMkLst>
            <pc:docMk/>
            <pc:sldMk cId="989248610" sldId="383"/>
            <ac:spMk id="83" creationId="{4C7B94F5-3706-4200-97CC-AF3FA9475A8F}"/>
          </ac:spMkLst>
        </pc:spChg>
        <pc:spChg chg="mod">
          <ac:chgData name="Lim Kelvin" userId="624f6ae12bb7b72b" providerId="LiveId" clId="{B272414D-B18A-4D81-997D-E20EBAE48599}" dt="2024-12-22T16:07:43.566" v="9348" actId="165"/>
          <ac:spMkLst>
            <pc:docMk/>
            <pc:sldMk cId="989248610" sldId="383"/>
            <ac:spMk id="86" creationId="{65ADE4EF-FD51-4F22-81DD-4F06C64ED0A0}"/>
          </ac:spMkLst>
        </pc:spChg>
        <pc:spChg chg="mod">
          <ac:chgData name="Lim Kelvin" userId="624f6ae12bb7b72b" providerId="LiveId" clId="{B272414D-B18A-4D81-997D-E20EBAE48599}" dt="2024-12-22T16:07:43.566" v="9348" actId="165"/>
          <ac:spMkLst>
            <pc:docMk/>
            <pc:sldMk cId="989248610" sldId="383"/>
            <ac:spMk id="88" creationId="{2DCC5229-7561-4C36-9A26-B0FAE36AD0B0}"/>
          </ac:spMkLst>
        </pc:spChg>
        <pc:spChg chg="mod">
          <ac:chgData name="Lim Kelvin" userId="624f6ae12bb7b72b" providerId="LiveId" clId="{B272414D-B18A-4D81-997D-E20EBAE48599}" dt="2024-12-22T16:07:43.566" v="9348" actId="165"/>
          <ac:spMkLst>
            <pc:docMk/>
            <pc:sldMk cId="989248610" sldId="383"/>
            <ac:spMk id="91" creationId="{E62EAF8F-DF2C-461E-9D09-73CC796883C3}"/>
          </ac:spMkLst>
        </pc:spChg>
        <pc:spChg chg="mod topLvl">
          <ac:chgData name="Lim Kelvin" userId="624f6ae12bb7b72b" providerId="LiveId" clId="{B272414D-B18A-4D81-997D-E20EBAE48599}" dt="2024-12-22T16:07:43.566" v="9348" actId="165"/>
          <ac:spMkLst>
            <pc:docMk/>
            <pc:sldMk cId="989248610" sldId="383"/>
            <ac:spMk id="92" creationId="{790025B0-A7AF-43B3-B299-9DD6BE088B38}"/>
          </ac:spMkLst>
        </pc:spChg>
        <pc:spChg chg="mod">
          <ac:chgData name="Lim Kelvin" userId="624f6ae12bb7b72b" providerId="LiveId" clId="{B272414D-B18A-4D81-997D-E20EBAE48599}" dt="2024-12-22T16:07:43.566" v="9348" actId="165"/>
          <ac:spMkLst>
            <pc:docMk/>
            <pc:sldMk cId="989248610" sldId="383"/>
            <ac:spMk id="94" creationId="{94D1FB61-CD81-4386-A809-7E830D8AB106}"/>
          </ac:spMkLst>
        </pc:spChg>
        <pc:spChg chg="mod">
          <ac:chgData name="Lim Kelvin" userId="624f6ae12bb7b72b" providerId="LiveId" clId="{B272414D-B18A-4D81-997D-E20EBAE48599}" dt="2024-12-22T16:07:43.566" v="9348" actId="165"/>
          <ac:spMkLst>
            <pc:docMk/>
            <pc:sldMk cId="989248610" sldId="383"/>
            <ac:spMk id="97" creationId="{AC5EA34C-1FBA-4D72-8F8C-3D3BEF8384E0}"/>
          </ac:spMkLst>
        </pc:spChg>
        <pc:spChg chg="mod">
          <ac:chgData name="Lim Kelvin" userId="624f6ae12bb7b72b" providerId="LiveId" clId="{B272414D-B18A-4D81-997D-E20EBAE48599}" dt="2024-12-22T16:07:43.566" v="9348" actId="165"/>
          <ac:spMkLst>
            <pc:docMk/>
            <pc:sldMk cId="989248610" sldId="383"/>
            <ac:spMk id="99" creationId="{38854133-984D-4D09-B367-DD8FE5C19DF1}"/>
          </ac:spMkLst>
        </pc:spChg>
        <pc:spChg chg="mod">
          <ac:chgData name="Lim Kelvin" userId="624f6ae12bb7b72b" providerId="LiveId" clId="{B272414D-B18A-4D81-997D-E20EBAE48599}" dt="2024-12-22T16:07:43.566" v="9348" actId="165"/>
          <ac:spMkLst>
            <pc:docMk/>
            <pc:sldMk cId="989248610" sldId="383"/>
            <ac:spMk id="102" creationId="{6526D979-A0D3-4FAA-92C3-3AAD4140A854}"/>
          </ac:spMkLst>
        </pc:spChg>
        <pc:spChg chg="mod">
          <ac:chgData name="Lim Kelvin" userId="624f6ae12bb7b72b" providerId="LiveId" clId="{B272414D-B18A-4D81-997D-E20EBAE48599}" dt="2024-12-22T16:07:43.566" v="9348" actId="165"/>
          <ac:spMkLst>
            <pc:docMk/>
            <pc:sldMk cId="989248610" sldId="383"/>
            <ac:spMk id="105" creationId="{CCD1D67F-7C49-40CA-94E6-4045EA2F5EFE}"/>
          </ac:spMkLst>
        </pc:spChg>
        <pc:spChg chg="mod">
          <ac:chgData name="Lim Kelvin" userId="624f6ae12bb7b72b" providerId="LiveId" clId="{B272414D-B18A-4D81-997D-E20EBAE48599}" dt="2024-12-22T16:07:43.566" v="9348" actId="165"/>
          <ac:spMkLst>
            <pc:docMk/>
            <pc:sldMk cId="989248610" sldId="383"/>
            <ac:spMk id="108" creationId="{1CA271A5-C314-4D0E-AC41-F7B113653AA8}"/>
          </ac:spMkLst>
        </pc:spChg>
        <pc:spChg chg="mod topLvl">
          <ac:chgData name="Lim Kelvin" userId="624f6ae12bb7b72b" providerId="LiveId" clId="{B272414D-B18A-4D81-997D-E20EBAE48599}" dt="2024-12-22T16:07:43.566" v="9348" actId="165"/>
          <ac:spMkLst>
            <pc:docMk/>
            <pc:sldMk cId="989248610" sldId="383"/>
            <ac:spMk id="109" creationId="{B7BA8BA4-1DC3-44AF-953A-7F1E06A7BD43}"/>
          </ac:spMkLst>
        </pc:spChg>
        <pc:spChg chg="mod">
          <ac:chgData name="Lim Kelvin" userId="624f6ae12bb7b72b" providerId="LiveId" clId="{B272414D-B18A-4D81-997D-E20EBAE48599}" dt="2024-12-22T16:07:43.566" v="9348" actId="165"/>
          <ac:spMkLst>
            <pc:docMk/>
            <pc:sldMk cId="989248610" sldId="383"/>
            <ac:spMk id="111" creationId="{0719963C-069B-4087-A424-8AFAE6FC7CF4}"/>
          </ac:spMkLst>
        </pc:spChg>
        <pc:spChg chg="mod">
          <ac:chgData name="Lim Kelvin" userId="624f6ae12bb7b72b" providerId="LiveId" clId="{B272414D-B18A-4D81-997D-E20EBAE48599}" dt="2024-12-22T16:07:43.566" v="9348" actId="165"/>
          <ac:spMkLst>
            <pc:docMk/>
            <pc:sldMk cId="989248610" sldId="383"/>
            <ac:spMk id="114" creationId="{E757D12A-D6C2-4D60-A063-647EE1557810}"/>
          </ac:spMkLst>
        </pc:spChg>
        <pc:spChg chg="mod">
          <ac:chgData name="Lim Kelvin" userId="624f6ae12bb7b72b" providerId="LiveId" clId="{B272414D-B18A-4D81-997D-E20EBAE48599}" dt="2024-12-22T16:07:43.566" v="9348" actId="165"/>
          <ac:spMkLst>
            <pc:docMk/>
            <pc:sldMk cId="989248610" sldId="383"/>
            <ac:spMk id="117" creationId="{DAAF0F44-863A-4278-91B9-5DFDDA06F79C}"/>
          </ac:spMkLst>
        </pc:spChg>
        <pc:spChg chg="mod">
          <ac:chgData name="Lim Kelvin" userId="624f6ae12bb7b72b" providerId="LiveId" clId="{B272414D-B18A-4D81-997D-E20EBAE48599}" dt="2024-12-22T16:07:43.566" v="9348" actId="165"/>
          <ac:spMkLst>
            <pc:docMk/>
            <pc:sldMk cId="989248610" sldId="383"/>
            <ac:spMk id="120" creationId="{0909D20A-A1F2-4BBD-85B7-2670C5FEF759}"/>
          </ac:spMkLst>
        </pc:spChg>
        <pc:spChg chg="mod">
          <ac:chgData name="Lim Kelvin" userId="624f6ae12bb7b72b" providerId="LiveId" clId="{B272414D-B18A-4D81-997D-E20EBAE48599}" dt="2024-12-22T16:07:43.566" v="9348" actId="165"/>
          <ac:spMkLst>
            <pc:docMk/>
            <pc:sldMk cId="989248610" sldId="383"/>
            <ac:spMk id="122" creationId="{922E1437-7E19-416A-88F1-76C9BDC5688C}"/>
          </ac:spMkLst>
        </pc:spChg>
        <pc:spChg chg="mod">
          <ac:chgData name="Lim Kelvin" userId="624f6ae12bb7b72b" providerId="LiveId" clId="{B272414D-B18A-4D81-997D-E20EBAE48599}" dt="2024-12-22T16:07:43.566" v="9348" actId="165"/>
          <ac:spMkLst>
            <pc:docMk/>
            <pc:sldMk cId="989248610" sldId="383"/>
            <ac:spMk id="125" creationId="{481D7826-3D2E-4231-B072-F731F07DD7F7}"/>
          </ac:spMkLst>
        </pc:spChg>
        <pc:spChg chg="mod">
          <ac:chgData name="Lim Kelvin" userId="624f6ae12bb7b72b" providerId="LiveId" clId="{B272414D-B18A-4D81-997D-E20EBAE48599}" dt="2024-12-22T16:07:43.566" v="9348" actId="165"/>
          <ac:spMkLst>
            <pc:docMk/>
            <pc:sldMk cId="989248610" sldId="383"/>
            <ac:spMk id="127" creationId="{E9EC1FE4-5372-4A77-B940-45252F86CE6A}"/>
          </ac:spMkLst>
        </pc:spChg>
        <pc:spChg chg="mod">
          <ac:chgData name="Lim Kelvin" userId="624f6ae12bb7b72b" providerId="LiveId" clId="{B272414D-B18A-4D81-997D-E20EBAE48599}" dt="2024-12-22T16:07:43.566" v="9348" actId="165"/>
          <ac:spMkLst>
            <pc:docMk/>
            <pc:sldMk cId="989248610" sldId="383"/>
            <ac:spMk id="130" creationId="{70AD79F3-F664-4845-937C-5EF8908568FE}"/>
          </ac:spMkLst>
        </pc:spChg>
        <pc:spChg chg="mod">
          <ac:chgData name="Lim Kelvin" userId="624f6ae12bb7b72b" providerId="LiveId" clId="{B272414D-B18A-4D81-997D-E20EBAE48599}" dt="2024-12-22T16:07:43.566" v="9348" actId="165"/>
          <ac:spMkLst>
            <pc:docMk/>
            <pc:sldMk cId="989248610" sldId="383"/>
            <ac:spMk id="131" creationId="{5FA82447-0F80-4EE9-877A-116D9FC847A1}"/>
          </ac:spMkLst>
        </pc:spChg>
        <pc:spChg chg="mod">
          <ac:chgData name="Lim Kelvin" userId="624f6ae12bb7b72b" providerId="LiveId" clId="{B272414D-B18A-4D81-997D-E20EBAE48599}" dt="2024-12-22T16:07:43.566" v="9348" actId="165"/>
          <ac:spMkLst>
            <pc:docMk/>
            <pc:sldMk cId="989248610" sldId="383"/>
            <ac:spMk id="134" creationId="{1E5D4181-A04B-4B4F-B714-2559B3443628}"/>
          </ac:spMkLst>
        </pc:spChg>
        <pc:spChg chg="mod">
          <ac:chgData name="Lim Kelvin" userId="624f6ae12bb7b72b" providerId="LiveId" clId="{B272414D-B18A-4D81-997D-E20EBAE48599}" dt="2024-12-22T16:07:43.566" v="9348" actId="165"/>
          <ac:spMkLst>
            <pc:docMk/>
            <pc:sldMk cId="989248610" sldId="383"/>
            <ac:spMk id="136" creationId="{A2F236F5-F4CF-44BF-A629-6C394C36830B}"/>
          </ac:spMkLst>
        </pc:spChg>
        <pc:spChg chg="mod">
          <ac:chgData name="Lim Kelvin" userId="624f6ae12bb7b72b" providerId="LiveId" clId="{B272414D-B18A-4D81-997D-E20EBAE48599}" dt="2024-12-22T16:07:43.566" v="9348" actId="165"/>
          <ac:spMkLst>
            <pc:docMk/>
            <pc:sldMk cId="989248610" sldId="383"/>
            <ac:spMk id="139" creationId="{A2DC6594-ADD0-41A0-B669-6BEEC6E12199}"/>
          </ac:spMkLst>
        </pc:spChg>
        <pc:spChg chg="mod">
          <ac:chgData name="Lim Kelvin" userId="624f6ae12bb7b72b" providerId="LiveId" clId="{B272414D-B18A-4D81-997D-E20EBAE48599}" dt="2024-12-22T16:07:43.566" v="9348" actId="165"/>
          <ac:spMkLst>
            <pc:docMk/>
            <pc:sldMk cId="989248610" sldId="383"/>
            <ac:spMk id="141" creationId="{DC789241-2009-451A-8604-15EC109DFBD5}"/>
          </ac:spMkLst>
        </pc:spChg>
        <pc:spChg chg="mod">
          <ac:chgData name="Lim Kelvin" userId="624f6ae12bb7b72b" providerId="LiveId" clId="{B272414D-B18A-4D81-997D-E20EBAE48599}" dt="2024-12-22T16:07:43.566" v="9348" actId="165"/>
          <ac:spMkLst>
            <pc:docMk/>
            <pc:sldMk cId="989248610" sldId="383"/>
            <ac:spMk id="144" creationId="{9CE51038-F256-4C7A-BD79-BF614FB3ABA5}"/>
          </ac:spMkLst>
        </pc:spChg>
        <pc:grpChg chg="mod topLvl">
          <ac:chgData name="Lim Kelvin" userId="624f6ae12bb7b72b" providerId="LiveId" clId="{B272414D-B18A-4D81-997D-E20EBAE48599}" dt="2024-12-22T16:07:43.566" v="9348" actId="165"/>
          <ac:grpSpMkLst>
            <pc:docMk/>
            <pc:sldMk cId="989248610" sldId="383"/>
            <ac:grpSpMk id="2" creationId="{4DCFD059-CDC9-4484-A021-360FEA5FBB66}"/>
          </ac:grpSpMkLst>
        </pc:grpChg>
        <pc:grpChg chg="mod topLvl">
          <ac:chgData name="Lim Kelvin" userId="624f6ae12bb7b72b" providerId="LiveId" clId="{B272414D-B18A-4D81-997D-E20EBAE48599}" dt="2024-12-22T16:07:43.566" v="9348" actId="165"/>
          <ac:grpSpMkLst>
            <pc:docMk/>
            <pc:sldMk cId="989248610" sldId="383"/>
            <ac:grpSpMk id="5" creationId="{5C972B7F-3970-4C3B-A089-8CABC4A5B0CE}"/>
          </ac:grpSpMkLst>
        </pc:grpChg>
        <pc:grpChg chg="del">
          <ac:chgData name="Lim Kelvin" userId="624f6ae12bb7b72b" providerId="LiveId" clId="{B272414D-B18A-4D81-997D-E20EBAE48599}" dt="2024-12-22T16:07:43.566" v="9348" actId="165"/>
          <ac:grpSpMkLst>
            <pc:docMk/>
            <pc:sldMk cId="989248610" sldId="383"/>
            <ac:grpSpMk id="6" creationId="{A935FE13-9B2C-47AF-B15F-C25C7620EC86}"/>
          </ac:grpSpMkLst>
        </pc:grpChg>
        <pc:grpChg chg="mod topLvl">
          <ac:chgData name="Lim Kelvin" userId="624f6ae12bb7b72b" providerId="LiveId" clId="{B272414D-B18A-4D81-997D-E20EBAE48599}" dt="2024-12-22T16:07:43.566" v="9348" actId="165"/>
          <ac:grpSpMkLst>
            <pc:docMk/>
            <pc:sldMk cId="989248610" sldId="383"/>
            <ac:grpSpMk id="12" creationId="{247C0EEB-A1D4-42A5-B868-F100F2E4DB38}"/>
          </ac:grpSpMkLst>
        </pc:grpChg>
        <pc:grpChg chg="mod topLvl">
          <ac:chgData name="Lim Kelvin" userId="624f6ae12bb7b72b" providerId="LiveId" clId="{B272414D-B18A-4D81-997D-E20EBAE48599}" dt="2024-12-22T16:07:43.566" v="9348" actId="165"/>
          <ac:grpSpMkLst>
            <pc:docMk/>
            <pc:sldMk cId="989248610" sldId="383"/>
            <ac:grpSpMk id="22" creationId="{F05A8129-2C8F-4A1D-BB5A-B779D7BD0601}"/>
          </ac:grpSpMkLst>
        </pc:grpChg>
        <pc:grpChg chg="mod">
          <ac:chgData name="Lim Kelvin" userId="624f6ae12bb7b72b" providerId="LiveId" clId="{B272414D-B18A-4D81-997D-E20EBAE48599}" dt="2024-12-22T16:07:43.566" v="9348" actId="165"/>
          <ac:grpSpMkLst>
            <pc:docMk/>
            <pc:sldMk cId="989248610" sldId="383"/>
            <ac:grpSpMk id="30" creationId="{CA8936DA-925F-425E-8AD3-CDE179846D6F}"/>
          </ac:grpSpMkLst>
        </pc:grpChg>
        <pc:grpChg chg="mod">
          <ac:chgData name="Lim Kelvin" userId="624f6ae12bb7b72b" providerId="LiveId" clId="{B272414D-B18A-4D81-997D-E20EBAE48599}" dt="2024-12-22T16:07:43.566" v="9348" actId="165"/>
          <ac:grpSpMkLst>
            <pc:docMk/>
            <pc:sldMk cId="989248610" sldId="383"/>
            <ac:grpSpMk id="34" creationId="{2FD547B4-ACE2-466A-8B69-7AF0CFE6B9B6}"/>
          </ac:grpSpMkLst>
        </pc:grpChg>
        <pc:grpChg chg="mod topLvl">
          <ac:chgData name="Lim Kelvin" userId="624f6ae12bb7b72b" providerId="LiveId" clId="{B272414D-B18A-4D81-997D-E20EBAE48599}" dt="2024-12-22T16:07:43.566" v="9348" actId="165"/>
          <ac:grpSpMkLst>
            <pc:docMk/>
            <pc:sldMk cId="989248610" sldId="383"/>
            <ac:grpSpMk id="37" creationId="{BEA2D22A-0E85-44D6-9D0B-94B05D747592}"/>
          </ac:grpSpMkLst>
        </pc:grpChg>
        <pc:grpChg chg="mod">
          <ac:chgData name="Lim Kelvin" userId="624f6ae12bb7b72b" providerId="LiveId" clId="{B272414D-B18A-4D81-997D-E20EBAE48599}" dt="2024-12-22T16:07:43.566" v="9348" actId="165"/>
          <ac:grpSpMkLst>
            <pc:docMk/>
            <pc:sldMk cId="989248610" sldId="383"/>
            <ac:grpSpMk id="39" creationId="{BE55F599-7178-4C96-AA64-D6B879BF35CC}"/>
          </ac:grpSpMkLst>
        </pc:grpChg>
        <pc:grpChg chg="mod topLvl">
          <ac:chgData name="Lim Kelvin" userId="624f6ae12bb7b72b" providerId="LiveId" clId="{B272414D-B18A-4D81-997D-E20EBAE48599}" dt="2024-12-22T16:07:43.566" v="9348" actId="165"/>
          <ac:grpSpMkLst>
            <pc:docMk/>
            <pc:sldMk cId="989248610" sldId="383"/>
            <ac:grpSpMk id="42" creationId="{454707F3-909C-452D-9547-BB70BC858859}"/>
          </ac:grpSpMkLst>
        </pc:grpChg>
        <pc:grpChg chg="mod">
          <ac:chgData name="Lim Kelvin" userId="624f6ae12bb7b72b" providerId="LiveId" clId="{B272414D-B18A-4D81-997D-E20EBAE48599}" dt="2024-12-22T16:07:43.566" v="9348" actId="165"/>
          <ac:grpSpMkLst>
            <pc:docMk/>
            <pc:sldMk cId="989248610" sldId="383"/>
            <ac:grpSpMk id="44" creationId="{2D65ECCF-D338-4814-AFFA-C155B7EF5FED}"/>
          </ac:grpSpMkLst>
        </pc:grpChg>
        <pc:grpChg chg="mod topLvl">
          <ac:chgData name="Lim Kelvin" userId="624f6ae12bb7b72b" providerId="LiveId" clId="{B272414D-B18A-4D81-997D-E20EBAE48599}" dt="2024-12-22T16:07:43.566" v="9348" actId="165"/>
          <ac:grpSpMkLst>
            <pc:docMk/>
            <pc:sldMk cId="989248610" sldId="383"/>
            <ac:grpSpMk id="47" creationId="{D800BD53-AA07-4802-BABB-8061CE7E2831}"/>
          </ac:grpSpMkLst>
        </pc:grpChg>
        <pc:grpChg chg="mod">
          <ac:chgData name="Lim Kelvin" userId="624f6ae12bb7b72b" providerId="LiveId" clId="{B272414D-B18A-4D81-997D-E20EBAE48599}" dt="2024-12-22T16:07:43.566" v="9348" actId="165"/>
          <ac:grpSpMkLst>
            <pc:docMk/>
            <pc:sldMk cId="989248610" sldId="383"/>
            <ac:grpSpMk id="49" creationId="{9D66A262-C57E-4C8F-B5EF-C067412DF867}"/>
          </ac:grpSpMkLst>
        </pc:grpChg>
        <pc:grpChg chg="mod topLvl">
          <ac:chgData name="Lim Kelvin" userId="624f6ae12bb7b72b" providerId="LiveId" clId="{B272414D-B18A-4D81-997D-E20EBAE48599}" dt="2024-12-22T16:07:43.566" v="9348" actId="165"/>
          <ac:grpSpMkLst>
            <pc:docMk/>
            <pc:sldMk cId="989248610" sldId="383"/>
            <ac:grpSpMk id="52" creationId="{4A0026BF-696B-4E9E-B2CE-E1E49F8736E2}"/>
          </ac:grpSpMkLst>
        </pc:grpChg>
        <pc:grpChg chg="mod">
          <ac:chgData name="Lim Kelvin" userId="624f6ae12bb7b72b" providerId="LiveId" clId="{B272414D-B18A-4D81-997D-E20EBAE48599}" dt="2024-12-22T16:07:43.566" v="9348" actId="165"/>
          <ac:grpSpMkLst>
            <pc:docMk/>
            <pc:sldMk cId="989248610" sldId="383"/>
            <ac:grpSpMk id="54" creationId="{6337F59F-B832-4D8D-8FC5-86DC71E1688D}"/>
          </ac:grpSpMkLst>
        </pc:grpChg>
        <pc:grpChg chg="mod topLvl">
          <ac:chgData name="Lim Kelvin" userId="624f6ae12bb7b72b" providerId="LiveId" clId="{B272414D-B18A-4D81-997D-E20EBAE48599}" dt="2024-12-22T16:07:43.566" v="9348" actId="165"/>
          <ac:grpSpMkLst>
            <pc:docMk/>
            <pc:sldMk cId="989248610" sldId="383"/>
            <ac:grpSpMk id="57" creationId="{8561F5A9-C316-4304-8EC4-647FDB9CA7B8}"/>
          </ac:grpSpMkLst>
        </pc:grpChg>
        <pc:grpChg chg="mod">
          <ac:chgData name="Lim Kelvin" userId="624f6ae12bb7b72b" providerId="LiveId" clId="{B272414D-B18A-4D81-997D-E20EBAE48599}" dt="2024-12-22T16:07:43.566" v="9348" actId="165"/>
          <ac:grpSpMkLst>
            <pc:docMk/>
            <pc:sldMk cId="989248610" sldId="383"/>
            <ac:grpSpMk id="59" creationId="{9BD502FB-208A-4B28-94F8-4A0ED53DB591}"/>
          </ac:grpSpMkLst>
        </pc:grpChg>
        <pc:grpChg chg="mod topLvl">
          <ac:chgData name="Lim Kelvin" userId="624f6ae12bb7b72b" providerId="LiveId" clId="{B272414D-B18A-4D81-997D-E20EBAE48599}" dt="2024-12-22T16:07:43.566" v="9348" actId="165"/>
          <ac:grpSpMkLst>
            <pc:docMk/>
            <pc:sldMk cId="989248610" sldId="383"/>
            <ac:grpSpMk id="62" creationId="{8044EBE9-381F-4DEC-8E54-A76699AEDF5A}"/>
          </ac:grpSpMkLst>
        </pc:grpChg>
        <pc:grpChg chg="mod">
          <ac:chgData name="Lim Kelvin" userId="624f6ae12bb7b72b" providerId="LiveId" clId="{B272414D-B18A-4D81-997D-E20EBAE48599}" dt="2024-12-22T16:07:43.566" v="9348" actId="165"/>
          <ac:grpSpMkLst>
            <pc:docMk/>
            <pc:sldMk cId="989248610" sldId="383"/>
            <ac:grpSpMk id="64" creationId="{0BBA066F-8029-4D01-AB8B-0499F7A31ABF}"/>
          </ac:grpSpMkLst>
        </pc:grpChg>
        <pc:grpChg chg="mod topLvl">
          <ac:chgData name="Lim Kelvin" userId="624f6ae12bb7b72b" providerId="LiveId" clId="{B272414D-B18A-4D81-997D-E20EBAE48599}" dt="2024-12-22T16:07:43.566" v="9348" actId="165"/>
          <ac:grpSpMkLst>
            <pc:docMk/>
            <pc:sldMk cId="989248610" sldId="383"/>
            <ac:grpSpMk id="67" creationId="{70766451-FA85-4B9C-9F0A-715017D4330D}"/>
          </ac:grpSpMkLst>
        </pc:grpChg>
        <pc:grpChg chg="mod">
          <ac:chgData name="Lim Kelvin" userId="624f6ae12bb7b72b" providerId="LiveId" clId="{B272414D-B18A-4D81-997D-E20EBAE48599}" dt="2024-12-22T16:07:43.566" v="9348" actId="165"/>
          <ac:grpSpMkLst>
            <pc:docMk/>
            <pc:sldMk cId="989248610" sldId="383"/>
            <ac:grpSpMk id="69" creationId="{779AB890-C4D3-4C80-82D6-1D1FDCCCB7E0}"/>
          </ac:grpSpMkLst>
        </pc:grpChg>
        <pc:grpChg chg="mod topLvl">
          <ac:chgData name="Lim Kelvin" userId="624f6ae12bb7b72b" providerId="LiveId" clId="{B272414D-B18A-4D81-997D-E20EBAE48599}" dt="2024-12-22T16:07:43.566" v="9348" actId="165"/>
          <ac:grpSpMkLst>
            <pc:docMk/>
            <pc:sldMk cId="989248610" sldId="383"/>
            <ac:grpSpMk id="72" creationId="{346396C7-1C68-4E45-8B92-8DAAA74EBE1B}"/>
          </ac:grpSpMkLst>
        </pc:grpChg>
        <pc:grpChg chg="mod">
          <ac:chgData name="Lim Kelvin" userId="624f6ae12bb7b72b" providerId="LiveId" clId="{B272414D-B18A-4D81-997D-E20EBAE48599}" dt="2024-12-22T16:07:43.566" v="9348" actId="165"/>
          <ac:grpSpMkLst>
            <pc:docMk/>
            <pc:sldMk cId="989248610" sldId="383"/>
            <ac:grpSpMk id="74" creationId="{D4540048-3C2C-416F-876D-DD5A8D5E4396}"/>
          </ac:grpSpMkLst>
        </pc:grpChg>
        <pc:grpChg chg="mod topLvl">
          <ac:chgData name="Lim Kelvin" userId="624f6ae12bb7b72b" providerId="LiveId" clId="{B272414D-B18A-4D81-997D-E20EBAE48599}" dt="2024-12-22T16:07:43.566" v="9348" actId="165"/>
          <ac:grpSpMkLst>
            <pc:docMk/>
            <pc:sldMk cId="989248610" sldId="383"/>
            <ac:grpSpMk id="77" creationId="{E9345E42-44DA-4BDC-BDEC-185008952CE6}"/>
          </ac:grpSpMkLst>
        </pc:grpChg>
        <pc:grpChg chg="mod">
          <ac:chgData name="Lim Kelvin" userId="624f6ae12bb7b72b" providerId="LiveId" clId="{B272414D-B18A-4D81-997D-E20EBAE48599}" dt="2024-12-22T16:07:43.566" v="9348" actId="165"/>
          <ac:grpSpMkLst>
            <pc:docMk/>
            <pc:sldMk cId="989248610" sldId="383"/>
            <ac:grpSpMk id="79" creationId="{4D1201F3-A1E1-408C-9AEE-E5DB1009F6EB}"/>
          </ac:grpSpMkLst>
        </pc:grpChg>
        <pc:grpChg chg="mod topLvl">
          <ac:chgData name="Lim Kelvin" userId="624f6ae12bb7b72b" providerId="LiveId" clId="{B272414D-B18A-4D81-997D-E20EBAE48599}" dt="2024-12-22T16:07:43.566" v="9348" actId="165"/>
          <ac:grpSpMkLst>
            <pc:docMk/>
            <pc:sldMk cId="989248610" sldId="383"/>
            <ac:grpSpMk id="82" creationId="{EA44BB7A-5A7D-4909-8AB6-81F539995151}"/>
          </ac:grpSpMkLst>
        </pc:grpChg>
        <pc:grpChg chg="mod">
          <ac:chgData name="Lim Kelvin" userId="624f6ae12bb7b72b" providerId="LiveId" clId="{B272414D-B18A-4D81-997D-E20EBAE48599}" dt="2024-12-22T16:07:43.566" v="9348" actId="165"/>
          <ac:grpSpMkLst>
            <pc:docMk/>
            <pc:sldMk cId="989248610" sldId="383"/>
            <ac:grpSpMk id="84" creationId="{5CB52911-DD6D-4F92-B7D6-7EEBDC4E82EE}"/>
          </ac:grpSpMkLst>
        </pc:grpChg>
        <pc:grpChg chg="mod topLvl">
          <ac:chgData name="Lim Kelvin" userId="624f6ae12bb7b72b" providerId="LiveId" clId="{B272414D-B18A-4D81-997D-E20EBAE48599}" dt="2024-12-22T16:07:43.566" v="9348" actId="165"/>
          <ac:grpSpMkLst>
            <pc:docMk/>
            <pc:sldMk cId="989248610" sldId="383"/>
            <ac:grpSpMk id="87" creationId="{D59CB3BB-113B-44F3-8EF3-ACFD3D823A8E}"/>
          </ac:grpSpMkLst>
        </pc:grpChg>
        <pc:grpChg chg="mod">
          <ac:chgData name="Lim Kelvin" userId="624f6ae12bb7b72b" providerId="LiveId" clId="{B272414D-B18A-4D81-997D-E20EBAE48599}" dt="2024-12-22T16:07:43.566" v="9348" actId="165"/>
          <ac:grpSpMkLst>
            <pc:docMk/>
            <pc:sldMk cId="989248610" sldId="383"/>
            <ac:grpSpMk id="89" creationId="{860EC098-C328-4255-ACB5-A723452E2036}"/>
          </ac:grpSpMkLst>
        </pc:grpChg>
        <pc:grpChg chg="mod topLvl">
          <ac:chgData name="Lim Kelvin" userId="624f6ae12bb7b72b" providerId="LiveId" clId="{B272414D-B18A-4D81-997D-E20EBAE48599}" dt="2024-12-22T16:07:43.566" v="9348" actId="165"/>
          <ac:grpSpMkLst>
            <pc:docMk/>
            <pc:sldMk cId="989248610" sldId="383"/>
            <ac:grpSpMk id="93" creationId="{8D04863F-1CBB-4BC7-BA30-233B918D73FD}"/>
          </ac:grpSpMkLst>
        </pc:grpChg>
        <pc:grpChg chg="mod">
          <ac:chgData name="Lim Kelvin" userId="624f6ae12bb7b72b" providerId="LiveId" clId="{B272414D-B18A-4D81-997D-E20EBAE48599}" dt="2024-12-22T16:07:43.566" v="9348" actId="165"/>
          <ac:grpSpMkLst>
            <pc:docMk/>
            <pc:sldMk cId="989248610" sldId="383"/>
            <ac:grpSpMk id="95" creationId="{76B2108C-4A60-4B21-954A-EACFC96248D3}"/>
          </ac:grpSpMkLst>
        </pc:grpChg>
        <pc:grpChg chg="mod topLvl">
          <ac:chgData name="Lim Kelvin" userId="624f6ae12bb7b72b" providerId="LiveId" clId="{B272414D-B18A-4D81-997D-E20EBAE48599}" dt="2024-12-22T16:07:43.566" v="9348" actId="165"/>
          <ac:grpSpMkLst>
            <pc:docMk/>
            <pc:sldMk cId="989248610" sldId="383"/>
            <ac:grpSpMk id="98" creationId="{F9528C6A-1D5B-41A7-8BAF-058F526CBF31}"/>
          </ac:grpSpMkLst>
        </pc:grpChg>
        <pc:grpChg chg="mod">
          <ac:chgData name="Lim Kelvin" userId="624f6ae12bb7b72b" providerId="LiveId" clId="{B272414D-B18A-4D81-997D-E20EBAE48599}" dt="2024-12-22T16:07:43.566" v="9348" actId="165"/>
          <ac:grpSpMkLst>
            <pc:docMk/>
            <pc:sldMk cId="989248610" sldId="383"/>
            <ac:grpSpMk id="100" creationId="{751FC234-57C5-4349-9DBF-33F20680C15C}"/>
          </ac:grpSpMkLst>
        </pc:grpChg>
        <pc:grpChg chg="mod topLvl">
          <ac:chgData name="Lim Kelvin" userId="624f6ae12bb7b72b" providerId="LiveId" clId="{B272414D-B18A-4D81-997D-E20EBAE48599}" dt="2024-12-22T16:07:43.566" v="9348" actId="165"/>
          <ac:grpSpMkLst>
            <pc:docMk/>
            <pc:sldMk cId="989248610" sldId="383"/>
            <ac:grpSpMk id="104" creationId="{EBA89B19-D5C7-44FE-9414-911B8898C6E7}"/>
          </ac:grpSpMkLst>
        </pc:grpChg>
        <pc:grpChg chg="mod">
          <ac:chgData name="Lim Kelvin" userId="624f6ae12bb7b72b" providerId="LiveId" clId="{B272414D-B18A-4D81-997D-E20EBAE48599}" dt="2024-12-22T16:07:43.566" v="9348" actId="165"/>
          <ac:grpSpMkLst>
            <pc:docMk/>
            <pc:sldMk cId="989248610" sldId="383"/>
            <ac:grpSpMk id="106" creationId="{67667052-F5BA-4F9F-8BE8-2D71BC9FF3E2}"/>
          </ac:grpSpMkLst>
        </pc:grpChg>
        <pc:grpChg chg="mod topLvl">
          <ac:chgData name="Lim Kelvin" userId="624f6ae12bb7b72b" providerId="LiveId" clId="{B272414D-B18A-4D81-997D-E20EBAE48599}" dt="2024-12-22T16:07:43.566" v="9348" actId="165"/>
          <ac:grpSpMkLst>
            <pc:docMk/>
            <pc:sldMk cId="989248610" sldId="383"/>
            <ac:grpSpMk id="110" creationId="{F0EC111A-09E0-4E3B-A1AF-66EB93E38978}"/>
          </ac:grpSpMkLst>
        </pc:grpChg>
        <pc:grpChg chg="mod">
          <ac:chgData name="Lim Kelvin" userId="624f6ae12bb7b72b" providerId="LiveId" clId="{B272414D-B18A-4D81-997D-E20EBAE48599}" dt="2024-12-22T16:07:43.566" v="9348" actId="165"/>
          <ac:grpSpMkLst>
            <pc:docMk/>
            <pc:sldMk cId="989248610" sldId="383"/>
            <ac:grpSpMk id="112" creationId="{9AA3B830-8D9A-47C5-A396-AAD881040A91}"/>
          </ac:grpSpMkLst>
        </pc:grpChg>
        <pc:grpChg chg="mod topLvl">
          <ac:chgData name="Lim Kelvin" userId="624f6ae12bb7b72b" providerId="LiveId" clId="{B272414D-B18A-4D81-997D-E20EBAE48599}" dt="2024-12-22T16:07:43.566" v="9348" actId="165"/>
          <ac:grpSpMkLst>
            <pc:docMk/>
            <pc:sldMk cId="989248610" sldId="383"/>
            <ac:grpSpMk id="115" creationId="{03D80A56-AA40-411A-8B98-FE9556C64C5A}"/>
          </ac:grpSpMkLst>
        </pc:grpChg>
        <pc:grpChg chg="mod topLvl">
          <ac:chgData name="Lim Kelvin" userId="624f6ae12bb7b72b" providerId="LiveId" clId="{B272414D-B18A-4D81-997D-E20EBAE48599}" dt="2024-12-22T16:07:43.566" v="9348" actId="165"/>
          <ac:grpSpMkLst>
            <pc:docMk/>
            <pc:sldMk cId="989248610" sldId="383"/>
            <ac:grpSpMk id="116" creationId="{3A16488F-EBF5-4893-B663-4EE422E2082D}"/>
          </ac:grpSpMkLst>
        </pc:grpChg>
        <pc:grpChg chg="mod">
          <ac:chgData name="Lim Kelvin" userId="624f6ae12bb7b72b" providerId="LiveId" clId="{B272414D-B18A-4D81-997D-E20EBAE48599}" dt="2024-12-22T16:07:43.566" v="9348" actId="165"/>
          <ac:grpSpMkLst>
            <pc:docMk/>
            <pc:sldMk cId="989248610" sldId="383"/>
            <ac:grpSpMk id="118" creationId="{A018E277-70BC-4148-A7E5-659437246D0A}"/>
          </ac:grpSpMkLst>
        </pc:grpChg>
        <pc:grpChg chg="mod topLvl">
          <ac:chgData name="Lim Kelvin" userId="624f6ae12bb7b72b" providerId="LiveId" clId="{B272414D-B18A-4D81-997D-E20EBAE48599}" dt="2024-12-22T16:07:43.566" v="9348" actId="165"/>
          <ac:grpSpMkLst>
            <pc:docMk/>
            <pc:sldMk cId="989248610" sldId="383"/>
            <ac:grpSpMk id="121" creationId="{72C2E85E-2947-443A-BC9B-8E730C7EA6B7}"/>
          </ac:grpSpMkLst>
        </pc:grpChg>
        <pc:grpChg chg="mod">
          <ac:chgData name="Lim Kelvin" userId="624f6ae12bb7b72b" providerId="LiveId" clId="{B272414D-B18A-4D81-997D-E20EBAE48599}" dt="2024-12-22T16:07:43.566" v="9348" actId="165"/>
          <ac:grpSpMkLst>
            <pc:docMk/>
            <pc:sldMk cId="989248610" sldId="383"/>
            <ac:grpSpMk id="123" creationId="{F6F5BEE7-4F66-4A04-B2A0-CC1EBC2D9A19}"/>
          </ac:grpSpMkLst>
        </pc:grpChg>
        <pc:grpChg chg="mod topLvl">
          <ac:chgData name="Lim Kelvin" userId="624f6ae12bb7b72b" providerId="LiveId" clId="{B272414D-B18A-4D81-997D-E20EBAE48599}" dt="2024-12-22T16:07:43.566" v="9348" actId="165"/>
          <ac:grpSpMkLst>
            <pc:docMk/>
            <pc:sldMk cId="989248610" sldId="383"/>
            <ac:grpSpMk id="126" creationId="{8C009BC7-4F3A-4820-94DF-D18896A8E2A3}"/>
          </ac:grpSpMkLst>
        </pc:grpChg>
        <pc:grpChg chg="mod">
          <ac:chgData name="Lim Kelvin" userId="624f6ae12bb7b72b" providerId="LiveId" clId="{B272414D-B18A-4D81-997D-E20EBAE48599}" dt="2024-12-22T16:07:43.566" v="9348" actId="165"/>
          <ac:grpSpMkLst>
            <pc:docMk/>
            <pc:sldMk cId="989248610" sldId="383"/>
            <ac:grpSpMk id="128" creationId="{D76BE6AA-C1C2-408A-8B42-20CCBA107EF2}"/>
          </ac:grpSpMkLst>
        </pc:grpChg>
        <pc:grpChg chg="mod">
          <ac:chgData name="Lim Kelvin" userId="624f6ae12bb7b72b" providerId="LiveId" clId="{B272414D-B18A-4D81-997D-E20EBAE48599}" dt="2024-12-22T16:07:43.566" v="9348" actId="165"/>
          <ac:grpSpMkLst>
            <pc:docMk/>
            <pc:sldMk cId="989248610" sldId="383"/>
            <ac:grpSpMk id="132" creationId="{7A9CA48E-E45A-4EEE-9036-6633E9A5A408}"/>
          </ac:grpSpMkLst>
        </pc:grpChg>
        <pc:grpChg chg="mod topLvl">
          <ac:chgData name="Lim Kelvin" userId="624f6ae12bb7b72b" providerId="LiveId" clId="{B272414D-B18A-4D81-997D-E20EBAE48599}" dt="2024-12-22T16:07:43.566" v="9348" actId="165"/>
          <ac:grpSpMkLst>
            <pc:docMk/>
            <pc:sldMk cId="989248610" sldId="383"/>
            <ac:grpSpMk id="135" creationId="{1F099D87-8847-4CB7-84A2-97014CD75C92}"/>
          </ac:grpSpMkLst>
        </pc:grpChg>
        <pc:grpChg chg="mod">
          <ac:chgData name="Lim Kelvin" userId="624f6ae12bb7b72b" providerId="LiveId" clId="{B272414D-B18A-4D81-997D-E20EBAE48599}" dt="2024-12-22T16:07:43.566" v="9348" actId="165"/>
          <ac:grpSpMkLst>
            <pc:docMk/>
            <pc:sldMk cId="989248610" sldId="383"/>
            <ac:grpSpMk id="137" creationId="{0AFA52A9-7130-4810-9370-BD90E651F91B}"/>
          </ac:grpSpMkLst>
        </pc:grpChg>
        <pc:grpChg chg="mod topLvl">
          <ac:chgData name="Lim Kelvin" userId="624f6ae12bb7b72b" providerId="LiveId" clId="{B272414D-B18A-4D81-997D-E20EBAE48599}" dt="2024-12-22T16:07:43.566" v="9348" actId="165"/>
          <ac:grpSpMkLst>
            <pc:docMk/>
            <pc:sldMk cId="989248610" sldId="383"/>
            <ac:grpSpMk id="140" creationId="{97FFF48B-60BE-4E26-82D0-A5FFDEFE8271}"/>
          </ac:grpSpMkLst>
        </pc:grpChg>
        <pc:grpChg chg="mod">
          <ac:chgData name="Lim Kelvin" userId="624f6ae12bb7b72b" providerId="LiveId" clId="{B272414D-B18A-4D81-997D-E20EBAE48599}" dt="2024-12-22T16:07:43.566" v="9348" actId="165"/>
          <ac:grpSpMkLst>
            <pc:docMk/>
            <pc:sldMk cId="989248610" sldId="383"/>
            <ac:grpSpMk id="142" creationId="{62B3C29B-6934-4291-8D62-8CC650C0764F}"/>
          </ac:grpSpMkLst>
        </pc:grpChg>
        <pc:picChg chg="mod topLvl">
          <ac:chgData name="Lim Kelvin" userId="624f6ae12bb7b72b" providerId="LiveId" clId="{B272414D-B18A-4D81-997D-E20EBAE48599}" dt="2024-12-22T16:07:43.566" v="9348" actId="165"/>
          <ac:picMkLst>
            <pc:docMk/>
            <pc:sldMk cId="989248610" sldId="383"/>
            <ac:picMk id="11" creationId="{340AA320-6F3F-4C1C-9C64-F1AB86555C0C}"/>
          </ac:picMkLst>
        </pc:picChg>
        <pc:picChg chg="mod">
          <ac:chgData name="Lim Kelvin" userId="624f6ae12bb7b72b" providerId="LiveId" clId="{B272414D-B18A-4D81-997D-E20EBAE48599}" dt="2024-12-22T16:07:43.566" v="9348" actId="165"/>
          <ac:picMkLst>
            <pc:docMk/>
            <pc:sldMk cId="989248610" sldId="383"/>
            <ac:picMk id="23" creationId="{966B28C0-77FD-46B4-9AB5-69E94D3BEC6C}"/>
          </ac:picMkLst>
        </pc:picChg>
        <pc:picChg chg="mod">
          <ac:chgData name="Lim Kelvin" userId="624f6ae12bb7b72b" providerId="LiveId" clId="{B272414D-B18A-4D81-997D-E20EBAE48599}" dt="2024-12-22T16:07:43.566" v="9348" actId="165"/>
          <ac:picMkLst>
            <pc:docMk/>
            <pc:sldMk cId="989248610" sldId="383"/>
            <ac:picMk id="25" creationId="{48D1490E-5F18-4C72-A2FA-93D06FF66808}"/>
          </ac:picMkLst>
        </pc:picChg>
        <pc:picChg chg="mod">
          <ac:chgData name="Lim Kelvin" userId="624f6ae12bb7b72b" providerId="LiveId" clId="{B272414D-B18A-4D81-997D-E20EBAE48599}" dt="2024-12-22T16:07:43.566" v="9348" actId="165"/>
          <ac:picMkLst>
            <pc:docMk/>
            <pc:sldMk cId="989248610" sldId="383"/>
            <ac:picMk id="35" creationId="{A71E26AE-F4F6-4EC0-8D6A-7568CE3A8B18}"/>
          </ac:picMkLst>
        </pc:picChg>
        <pc:picChg chg="mod">
          <ac:chgData name="Lim Kelvin" userId="624f6ae12bb7b72b" providerId="LiveId" clId="{B272414D-B18A-4D81-997D-E20EBAE48599}" dt="2024-12-22T16:07:43.566" v="9348" actId="165"/>
          <ac:picMkLst>
            <pc:docMk/>
            <pc:sldMk cId="989248610" sldId="383"/>
            <ac:picMk id="40" creationId="{0EDA7B00-F22F-439A-B685-DC6838C27D29}"/>
          </ac:picMkLst>
        </pc:picChg>
        <pc:picChg chg="mod">
          <ac:chgData name="Lim Kelvin" userId="624f6ae12bb7b72b" providerId="LiveId" clId="{B272414D-B18A-4D81-997D-E20EBAE48599}" dt="2024-12-22T16:07:43.566" v="9348" actId="165"/>
          <ac:picMkLst>
            <pc:docMk/>
            <pc:sldMk cId="989248610" sldId="383"/>
            <ac:picMk id="45" creationId="{69FE36E4-C0E2-4FF7-BA75-5ED585C13A57}"/>
          </ac:picMkLst>
        </pc:picChg>
        <pc:picChg chg="mod">
          <ac:chgData name="Lim Kelvin" userId="624f6ae12bb7b72b" providerId="LiveId" clId="{B272414D-B18A-4D81-997D-E20EBAE48599}" dt="2024-12-22T16:07:43.566" v="9348" actId="165"/>
          <ac:picMkLst>
            <pc:docMk/>
            <pc:sldMk cId="989248610" sldId="383"/>
            <ac:picMk id="50" creationId="{3ED48C1E-0326-40B0-B14D-DE78BAD51C67}"/>
          </ac:picMkLst>
        </pc:picChg>
        <pc:picChg chg="mod">
          <ac:chgData name="Lim Kelvin" userId="624f6ae12bb7b72b" providerId="LiveId" clId="{B272414D-B18A-4D81-997D-E20EBAE48599}" dt="2024-12-22T16:07:43.566" v="9348" actId="165"/>
          <ac:picMkLst>
            <pc:docMk/>
            <pc:sldMk cId="989248610" sldId="383"/>
            <ac:picMk id="55" creationId="{D10F4A70-B439-45D9-A049-4483CACDDB99}"/>
          </ac:picMkLst>
        </pc:picChg>
        <pc:picChg chg="mod">
          <ac:chgData name="Lim Kelvin" userId="624f6ae12bb7b72b" providerId="LiveId" clId="{B272414D-B18A-4D81-997D-E20EBAE48599}" dt="2024-12-22T16:07:43.566" v="9348" actId="165"/>
          <ac:picMkLst>
            <pc:docMk/>
            <pc:sldMk cId="989248610" sldId="383"/>
            <ac:picMk id="60" creationId="{D07C0BD5-EC27-4D27-A441-6B335E156D54}"/>
          </ac:picMkLst>
        </pc:picChg>
        <pc:picChg chg="mod">
          <ac:chgData name="Lim Kelvin" userId="624f6ae12bb7b72b" providerId="LiveId" clId="{B272414D-B18A-4D81-997D-E20EBAE48599}" dt="2024-12-22T16:07:43.566" v="9348" actId="165"/>
          <ac:picMkLst>
            <pc:docMk/>
            <pc:sldMk cId="989248610" sldId="383"/>
            <ac:picMk id="65" creationId="{A65C721F-99F9-4B1E-9150-7F6FD1C7E028}"/>
          </ac:picMkLst>
        </pc:picChg>
        <pc:picChg chg="mod">
          <ac:chgData name="Lim Kelvin" userId="624f6ae12bb7b72b" providerId="LiveId" clId="{B272414D-B18A-4D81-997D-E20EBAE48599}" dt="2024-12-22T16:07:43.566" v="9348" actId="165"/>
          <ac:picMkLst>
            <pc:docMk/>
            <pc:sldMk cId="989248610" sldId="383"/>
            <ac:picMk id="70" creationId="{87A25D6F-8373-4901-94AA-EB41C1710844}"/>
          </ac:picMkLst>
        </pc:picChg>
        <pc:picChg chg="mod">
          <ac:chgData name="Lim Kelvin" userId="624f6ae12bb7b72b" providerId="LiveId" clId="{B272414D-B18A-4D81-997D-E20EBAE48599}" dt="2024-12-22T16:07:43.566" v="9348" actId="165"/>
          <ac:picMkLst>
            <pc:docMk/>
            <pc:sldMk cId="989248610" sldId="383"/>
            <ac:picMk id="75" creationId="{8D27B197-900D-4DAC-8B75-F906E7FC5C10}"/>
          </ac:picMkLst>
        </pc:picChg>
        <pc:picChg chg="mod">
          <ac:chgData name="Lim Kelvin" userId="624f6ae12bb7b72b" providerId="LiveId" clId="{B272414D-B18A-4D81-997D-E20EBAE48599}" dt="2024-12-22T16:07:43.566" v="9348" actId="165"/>
          <ac:picMkLst>
            <pc:docMk/>
            <pc:sldMk cId="989248610" sldId="383"/>
            <ac:picMk id="80" creationId="{C456DB19-B229-42E8-86CB-7C2AE2AEBDC9}"/>
          </ac:picMkLst>
        </pc:picChg>
        <pc:picChg chg="mod">
          <ac:chgData name="Lim Kelvin" userId="624f6ae12bb7b72b" providerId="LiveId" clId="{B272414D-B18A-4D81-997D-E20EBAE48599}" dt="2024-12-22T16:07:43.566" v="9348" actId="165"/>
          <ac:picMkLst>
            <pc:docMk/>
            <pc:sldMk cId="989248610" sldId="383"/>
            <ac:picMk id="85" creationId="{C387D2C7-8DD5-4967-BA8C-93DCBAFBB362}"/>
          </ac:picMkLst>
        </pc:picChg>
        <pc:picChg chg="mod">
          <ac:chgData name="Lim Kelvin" userId="624f6ae12bb7b72b" providerId="LiveId" clId="{B272414D-B18A-4D81-997D-E20EBAE48599}" dt="2024-12-22T16:07:43.566" v="9348" actId="165"/>
          <ac:picMkLst>
            <pc:docMk/>
            <pc:sldMk cId="989248610" sldId="383"/>
            <ac:picMk id="90" creationId="{2EEE1BD4-ECA7-41CA-8425-DAC71CA36B0F}"/>
          </ac:picMkLst>
        </pc:picChg>
        <pc:picChg chg="mod">
          <ac:chgData name="Lim Kelvin" userId="624f6ae12bb7b72b" providerId="LiveId" clId="{B272414D-B18A-4D81-997D-E20EBAE48599}" dt="2024-12-22T16:07:43.566" v="9348" actId="165"/>
          <ac:picMkLst>
            <pc:docMk/>
            <pc:sldMk cId="989248610" sldId="383"/>
            <ac:picMk id="96" creationId="{E2CEEA6D-9DF1-45AB-8153-3CD23A92142E}"/>
          </ac:picMkLst>
        </pc:picChg>
        <pc:picChg chg="mod">
          <ac:chgData name="Lim Kelvin" userId="624f6ae12bb7b72b" providerId="LiveId" clId="{B272414D-B18A-4D81-997D-E20EBAE48599}" dt="2024-12-22T16:07:43.566" v="9348" actId="165"/>
          <ac:picMkLst>
            <pc:docMk/>
            <pc:sldMk cId="989248610" sldId="383"/>
            <ac:picMk id="101" creationId="{98A39E35-BA6B-4E37-AAA5-A682E315E663}"/>
          </ac:picMkLst>
        </pc:picChg>
        <pc:picChg chg="mod">
          <ac:chgData name="Lim Kelvin" userId="624f6ae12bb7b72b" providerId="LiveId" clId="{B272414D-B18A-4D81-997D-E20EBAE48599}" dt="2024-12-22T16:07:43.566" v="9348" actId="165"/>
          <ac:picMkLst>
            <pc:docMk/>
            <pc:sldMk cId="989248610" sldId="383"/>
            <ac:picMk id="107" creationId="{AE102B2A-0649-40C7-8477-A2BB7783AE42}"/>
          </ac:picMkLst>
        </pc:picChg>
        <pc:picChg chg="mod">
          <ac:chgData name="Lim Kelvin" userId="624f6ae12bb7b72b" providerId="LiveId" clId="{B272414D-B18A-4D81-997D-E20EBAE48599}" dt="2024-12-22T16:07:43.566" v="9348" actId="165"/>
          <ac:picMkLst>
            <pc:docMk/>
            <pc:sldMk cId="989248610" sldId="383"/>
            <ac:picMk id="113" creationId="{FE68CCC5-1965-4FB8-9EF1-41E4472DC2EE}"/>
          </ac:picMkLst>
        </pc:picChg>
        <pc:picChg chg="mod">
          <ac:chgData name="Lim Kelvin" userId="624f6ae12bb7b72b" providerId="LiveId" clId="{B272414D-B18A-4D81-997D-E20EBAE48599}" dt="2024-12-22T16:07:43.566" v="9348" actId="165"/>
          <ac:picMkLst>
            <pc:docMk/>
            <pc:sldMk cId="989248610" sldId="383"/>
            <ac:picMk id="119" creationId="{B98DD0A5-2347-4ED9-A674-1023D005C676}"/>
          </ac:picMkLst>
        </pc:picChg>
        <pc:picChg chg="mod">
          <ac:chgData name="Lim Kelvin" userId="624f6ae12bb7b72b" providerId="LiveId" clId="{B272414D-B18A-4D81-997D-E20EBAE48599}" dt="2024-12-22T16:07:43.566" v="9348" actId="165"/>
          <ac:picMkLst>
            <pc:docMk/>
            <pc:sldMk cId="989248610" sldId="383"/>
            <ac:picMk id="124" creationId="{9C24C14F-F59C-4779-82D1-B6C7A019F254}"/>
          </ac:picMkLst>
        </pc:picChg>
        <pc:picChg chg="mod">
          <ac:chgData name="Lim Kelvin" userId="624f6ae12bb7b72b" providerId="LiveId" clId="{B272414D-B18A-4D81-997D-E20EBAE48599}" dt="2024-12-22T16:07:43.566" v="9348" actId="165"/>
          <ac:picMkLst>
            <pc:docMk/>
            <pc:sldMk cId="989248610" sldId="383"/>
            <ac:picMk id="129" creationId="{82CFA63D-E7ED-42DD-8E5E-A52FACD47A40}"/>
          </ac:picMkLst>
        </pc:picChg>
        <pc:picChg chg="mod">
          <ac:chgData name="Lim Kelvin" userId="624f6ae12bb7b72b" providerId="LiveId" clId="{B272414D-B18A-4D81-997D-E20EBAE48599}" dt="2024-12-22T16:07:43.566" v="9348" actId="165"/>
          <ac:picMkLst>
            <pc:docMk/>
            <pc:sldMk cId="989248610" sldId="383"/>
            <ac:picMk id="133" creationId="{D64049FE-DEE5-4018-96BB-9D603EE6F28E}"/>
          </ac:picMkLst>
        </pc:picChg>
        <pc:picChg chg="mod">
          <ac:chgData name="Lim Kelvin" userId="624f6ae12bb7b72b" providerId="LiveId" clId="{B272414D-B18A-4D81-997D-E20EBAE48599}" dt="2024-12-22T16:07:43.566" v="9348" actId="165"/>
          <ac:picMkLst>
            <pc:docMk/>
            <pc:sldMk cId="989248610" sldId="383"/>
            <ac:picMk id="138" creationId="{76C79B74-9F05-4957-9BD8-60E20A0E2CF1}"/>
          </ac:picMkLst>
        </pc:picChg>
        <pc:picChg chg="mod">
          <ac:chgData name="Lim Kelvin" userId="624f6ae12bb7b72b" providerId="LiveId" clId="{B272414D-B18A-4D81-997D-E20EBAE48599}" dt="2024-12-22T16:07:43.566" v="9348" actId="165"/>
          <ac:picMkLst>
            <pc:docMk/>
            <pc:sldMk cId="989248610" sldId="383"/>
            <ac:picMk id="143" creationId="{02B73FD6-8C21-4257-9D94-9AF02F998C14}"/>
          </ac:picMkLst>
        </pc:picChg>
      </pc:sldChg>
    </pc:docChg>
  </pc:docChgLst>
  <pc:docChgLst>
    <pc:chgData name="Lim Kelvin" userId="624f6ae12bb7b72b" providerId="LiveId" clId="{6185FF2B-8036-4105-8ADB-9F469B424A73}"/>
    <pc:docChg chg="undo redo custSel addSld delSld modSld sldOrd">
      <pc:chgData name="Lim Kelvin" userId="624f6ae12bb7b72b" providerId="LiveId" clId="{6185FF2B-8036-4105-8ADB-9F469B424A73}" dt="2024-12-21T12:17:00.294" v="2404" actId="1076"/>
      <pc:docMkLst>
        <pc:docMk/>
      </pc:docMkLst>
      <pc:sldChg chg="addSp delSp modSp new del mod">
        <pc:chgData name="Lim Kelvin" userId="624f6ae12bb7b72b" providerId="LiveId" clId="{6185FF2B-8036-4105-8ADB-9F469B424A73}" dt="2024-12-20T09:51:45.001" v="99" actId="47"/>
        <pc:sldMkLst>
          <pc:docMk/>
          <pc:sldMk cId="3315231114" sldId="256"/>
        </pc:sldMkLst>
      </pc:sldChg>
      <pc:sldChg chg="modSp add del">
        <pc:chgData name="Lim Kelvin" userId="624f6ae12bb7b72b" providerId="LiveId" clId="{6185FF2B-8036-4105-8ADB-9F469B424A73}" dt="2024-12-20T09:52:09.575" v="101" actId="47"/>
        <pc:sldMkLst>
          <pc:docMk/>
          <pc:sldMk cId="1158364099" sldId="257"/>
        </pc:sldMkLst>
      </pc:sldChg>
      <pc:sldChg chg="add del">
        <pc:chgData name="Lim Kelvin" userId="624f6ae12bb7b72b" providerId="LiveId" clId="{6185FF2B-8036-4105-8ADB-9F469B424A73}" dt="2024-12-20T09:49:18.183" v="76" actId="47"/>
        <pc:sldMkLst>
          <pc:docMk/>
          <pc:sldMk cId="4281617089" sldId="257"/>
        </pc:sldMkLst>
      </pc:sldChg>
      <pc:sldChg chg="add del">
        <pc:chgData name="Lim Kelvin" userId="624f6ae12bb7b72b" providerId="LiveId" clId="{6185FF2B-8036-4105-8ADB-9F469B424A73}" dt="2024-12-20T09:49:18.809" v="77" actId="47"/>
        <pc:sldMkLst>
          <pc:docMk/>
          <pc:sldMk cId="540693040" sldId="258"/>
        </pc:sldMkLst>
      </pc:sldChg>
      <pc:sldChg chg="modSp add del mod">
        <pc:chgData name="Lim Kelvin" userId="624f6ae12bb7b72b" providerId="LiveId" clId="{6185FF2B-8036-4105-8ADB-9F469B424A73}" dt="2024-12-20T09:53:54.247" v="104" actId="47"/>
        <pc:sldMkLst>
          <pc:docMk/>
          <pc:sldMk cId="2187523123" sldId="258"/>
        </pc:sldMkLst>
      </pc:sldChg>
      <pc:sldChg chg="add del">
        <pc:chgData name="Lim Kelvin" userId="624f6ae12bb7b72b" providerId="LiveId" clId="{6185FF2B-8036-4105-8ADB-9F469B424A73}" dt="2024-12-20T09:49:19.518" v="78" actId="47"/>
        <pc:sldMkLst>
          <pc:docMk/>
          <pc:sldMk cId="578753740" sldId="259"/>
        </pc:sldMkLst>
      </pc:sldChg>
      <pc:sldChg chg="modSp add del mod modAnim">
        <pc:chgData name="Lim Kelvin" userId="624f6ae12bb7b72b" providerId="LiveId" clId="{6185FF2B-8036-4105-8ADB-9F469B424A73}" dt="2024-12-20T10:14:36.856" v="195" actId="47"/>
        <pc:sldMkLst>
          <pc:docMk/>
          <pc:sldMk cId="3587506800" sldId="259"/>
        </pc:sldMkLst>
      </pc:sldChg>
      <pc:sldChg chg="addSp delSp modSp new del mod ord setBg addAnim delAnim modAnim">
        <pc:chgData name="Lim Kelvin" userId="624f6ae12bb7b72b" providerId="LiveId" clId="{6185FF2B-8036-4105-8ADB-9F469B424A73}" dt="2024-12-20T10:48:57.047" v="267" actId="47"/>
        <pc:sldMkLst>
          <pc:docMk/>
          <pc:sldMk cId="483496897" sldId="260"/>
        </pc:sldMkLst>
      </pc:sldChg>
      <pc:sldChg chg="add del">
        <pc:chgData name="Lim Kelvin" userId="624f6ae12bb7b72b" providerId="LiveId" clId="{6185FF2B-8036-4105-8ADB-9F469B424A73}" dt="2024-12-20T10:00:23.171" v="114" actId="47"/>
        <pc:sldMkLst>
          <pc:docMk/>
          <pc:sldMk cId="2735575628" sldId="260"/>
        </pc:sldMkLst>
      </pc:sldChg>
      <pc:sldChg chg="add del">
        <pc:chgData name="Lim Kelvin" userId="624f6ae12bb7b72b" providerId="LiveId" clId="{6185FF2B-8036-4105-8ADB-9F469B424A73}" dt="2024-12-20T10:00:25.838" v="115" actId="47"/>
        <pc:sldMkLst>
          <pc:docMk/>
          <pc:sldMk cId="1325574512" sldId="261"/>
        </pc:sldMkLst>
      </pc:sldChg>
      <pc:sldChg chg="add del">
        <pc:chgData name="Lim Kelvin" userId="624f6ae12bb7b72b" providerId="LiveId" clId="{6185FF2B-8036-4105-8ADB-9F469B424A73}" dt="2024-12-20T10:14:21.062" v="192" actId="47"/>
        <pc:sldMkLst>
          <pc:docMk/>
          <pc:sldMk cId="3255080514" sldId="261"/>
        </pc:sldMkLst>
      </pc:sldChg>
      <pc:sldChg chg="addSp modSp new del mod">
        <pc:chgData name="Lim Kelvin" userId="624f6ae12bb7b72b" providerId="LiveId" clId="{6185FF2B-8036-4105-8ADB-9F469B424A73}" dt="2024-12-20T10:52:54.264" v="298" actId="47"/>
        <pc:sldMkLst>
          <pc:docMk/>
          <pc:sldMk cId="4199047291" sldId="261"/>
        </pc:sldMkLst>
      </pc:sldChg>
      <pc:sldChg chg="new del">
        <pc:chgData name="Lim Kelvin" userId="624f6ae12bb7b72b" providerId="LiveId" clId="{6185FF2B-8036-4105-8ADB-9F469B424A73}" dt="2024-12-20T10:52:54.754" v="299" actId="47"/>
        <pc:sldMkLst>
          <pc:docMk/>
          <pc:sldMk cId="226735552" sldId="262"/>
        </pc:sldMkLst>
      </pc:sldChg>
      <pc:sldChg chg="add del">
        <pc:chgData name="Lim Kelvin" userId="624f6ae12bb7b72b" providerId="LiveId" clId="{6185FF2B-8036-4105-8ADB-9F469B424A73}" dt="2024-12-20T10:14:21.624" v="193" actId="47"/>
        <pc:sldMkLst>
          <pc:docMk/>
          <pc:sldMk cId="1738595150" sldId="262"/>
        </pc:sldMkLst>
      </pc:sldChg>
      <pc:sldChg chg="add del">
        <pc:chgData name="Lim Kelvin" userId="624f6ae12bb7b72b" providerId="LiveId" clId="{6185FF2B-8036-4105-8ADB-9F469B424A73}" dt="2024-12-20T10:00:25.838" v="115" actId="47"/>
        <pc:sldMkLst>
          <pc:docMk/>
          <pc:sldMk cId="2619534504" sldId="262"/>
        </pc:sldMkLst>
      </pc:sldChg>
      <pc:sldChg chg="add del">
        <pc:chgData name="Lim Kelvin" userId="624f6ae12bb7b72b" providerId="LiveId" clId="{6185FF2B-8036-4105-8ADB-9F469B424A73}" dt="2024-12-20T10:15:33.587" v="203" actId="47"/>
        <pc:sldMkLst>
          <pc:docMk/>
          <pc:sldMk cId="2982929330" sldId="262"/>
        </pc:sldMkLst>
      </pc:sldChg>
      <pc:sldChg chg="addSp delSp modSp add del mod modAnim">
        <pc:chgData name="Lim Kelvin" userId="624f6ae12bb7b72b" providerId="LiveId" clId="{6185FF2B-8036-4105-8ADB-9F469B424A73}" dt="2024-12-20T10:58:15.012" v="311" actId="47"/>
        <pc:sldMkLst>
          <pc:docMk/>
          <pc:sldMk cId="2218909094" sldId="263"/>
        </pc:sldMkLst>
      </pc:sldChg>
      <pc:sldChg chg="add del">
        <pc:chgData name="Lim Kelvin" userId="624f6ae12bb7b72b" providerId="LiveId" clId="{6185FF2B-8036-4105-8ADB-9F469B424A73}" dt="2024-12-20T10:00:25.838" v="115" actId="47"/>
        <pc:sldMkLst>
          <pc:docMk/>
          <pc:sldMk cId="3010042580" sldId="263"/>
        </pc:sldMkLst>
      </pc:sldChg>
      <pc:sldChg chg="add del">
        <pc:chgData name="Lim Kelvin" userId="624f6ae12bb7b72b" providerId="LiveId" clId="{6185FF2B-8036-4105-8ADB-9F469B424A73}" dt="2024-12-20T10:14:22.125" v="194" actId="47"/>
        <pc:sldMkLst>
          <pc:docMk/>
          <pc:sldMk cId="3746638068" sldId="263"/>
        </pc:sldMkLst>
      </pc:sldChg>
      <pc:sldChg chg="addSp delSp modSp add mod setBg modAnim">
        <pc:chgData name="Lim Kelvin" userId="624f6ae12bb7b72b" providerId="LiveId" clId="{6185FF2B-8036-4105-8ADB-9F469B424A73}" dt="2024-12-20T13:10:29.169" v="1926" actId="1076"/>
        <pc:sldMkLst>
          <pc:docMk/>
          <pc:sldMk cId="1143890734" sldId="264"/>
        </pc:sldMkLst>
        <pc:spChg chg="add mod">
          <ac:chgData name="Lim Kelvin" userId="624f6ae12bb7b72b" providerId="LiveId" clId="{6185FF2B-8036-4105-8ADB-9F469B424A73}" dt="2024-12-20T13:10:29.169" v="1926" actId="1076"/>
          <ac:spMkLst>
            <pc:docMk/>
            <pc:sldMk cId="1143890734" sldId="264"/>
            <ac:spMk id="8" creationId="{CF0CDDE1-DCAB-4918-81F6-0C7ACEA234E4}"/>
          </ac:spMkLst>
        </pc:spChg>
        <pc:spChg chg="add mod">
          <ac:chgData name="Lim Kelvin" userId="624f6ae12bb7b72b" providerId="LiveId" clId="{6185FF2B-8036-4105-8ADB-9F469B424A73}" dt="2024-12-20T11:20:04.837" v="625" actId="404"/>
          <ac:spMkLst>
            <pc:docMk/>
            <pc:sldMk cId="1143890734" sldId="264"/>
            <ac:spMk id="9" creationId="{3982AA79-3077-4A2B-9E68-884F6EE32998}"/>
          </ac:spMkLst>
        </pc:spChg>
        <pc:picChg chg="add mod ord modVis">
          <ac:chgData name="Lim Kelvin" userId="624f6ae12bb7b72b" providerId="LiveId" clId="{6185FF2B-8036-4105-8ADB-9F469B424A73}" dt="2024-12-20T11:18:25.102" v="597" actId="1076"/>
          <ac:picMkLst>
            <pc:docMk/>
            <pc:sldMk cId="1143890734" sldId="264"/>
            <ac:picMk id="6" creationId="{A7404CD2-8F3E-4464-B8C9-80179280227B}"/>
          </ac:picMkLst>
        </pc:picChg>
      </pc:sldChg>
      <pc:sldChg chg="add del">
        <pc:chgData name="Lim Kelvin" userId="624f6ae12bb7b72b" providerId="LiveId" clId="{6185FF2B-8036-4105-8ADB-9F469B424A73}" dt="2024-12-20T10:00:25.838" v="115" actId="47"/>
        <pc:sldMkLst>
          <pc:docMk/>
          <pc:sldMk cId="2434756073" sldId="264"/>
        </pc:sldMkLst>
      </pc:sldChg>
      <pc:sldChg chg="add del">
        <pc:chgData name="Lim Kelvin" userId="624f6ae12bb7b72b" providerId="LiveId" clId="{6185FF2B-8036-4105-8ADB-9F469B424A73}" dt="2024-12-20T10:08:25.404" v="145" actId="47"/>
        <pc:sldMkLst>
          <pc:docMk/>
          <pc:sldMk cId="3509892857" sldId="264"/>
        </pc:sldMkLst>
      </pc:sldChg>
      <pc:sldChg chg="add del">
        <pc:chgData name="Lim Kelvin" userId="624f6ae12bb7b72b" providerId="LiveId" clId="{6185FF2B-8036-4105-8ADB-9F469B424A73}" dt="2024-12-20T11:10:58.258" v="435" actId="47"/>
        <pc:sldMkLst>
          <pc:docMk/>
          <pc:sldMk cId="1270336134" sldId="265"/>
        </pc:sldMkLst>
      </pc:sldChg>
      <pc:sldChg chg="addSp delSp modSp add del mod">
        <pc:chgData name="Lim Kelvin" userId="624f6ae12bb7b72b" providerId="LiveId" clId="{6185FF2B-8036-4105-8ADB-9F469B424A73}" dt="2024-12-20T11:09:02.036" v="422" actId="47"/>
        <pc:sldMkLst>
          <pc:docMk/>
          <pc:sldMk cId="2208349246" sldId="265"/>
        </pc:sldMkLst>
      </pc:sldChg>
      <pc:sldChg chg="add del">
        <pc:chgData name="Lim Kelvin" userId="624f6ae12bb7b72b" providerId="LiveId" clId="{6185FF2B-8036-4105-8ADB-9F469B424A73}" dt="2024-12-20T10:00:25.838" v="115" actId="47"/>
        <pc:sldMkLst>
          <pc:docMk/>
          <pc:sldMk cId="4054441375" sldId="265"/>
        </pc:sldMkLst>
      </pc:sldChg>
      <pc:sldChg chg="add del">
        <pc:chgData name="Lim Kelvin" userId="624f6ae12bb7b72b" providerId="LiveId" clId="{6185FF2B-8036-4105-8ADB-9F469B424A73}" dt="2024-12-20T11:10:39.696" v="431" actId="47"/>
        <pc:sldMkLst>
          <pc:docMk/>
          <pc:sldMk cId="1307730865" sldId="266"/>
        </pc:sldMkLst>
      </pc:sldChg>
      <pc:sldChg chg="addSp delSp modSp add mod modTransition modAnim">
        <pc:chgData name="Lim Kelvin" userId="624f6ae12bb7b72b" providerId="LiveId" clId="{6185FF2B-8036-4105-8ADB-9F469B424A73}" dt="2024-12-20T12:41:52.046" v="1508" actId="1076"/>
        <pc:sldMkLst>
          <pc:docMk/>
          <pc:sldMk cId="1723996530" sldId="266"/>
        </pc:sldMkLst>
        <pc:spChg chg="add del mod">
          <ac:chgData name="Lim Kelvin" userId="624f6ae12bb7b72b" providerId="LiveId" clId="{6185FF2B-8036-4105-8ADB-9F469B424A73}" dt="2024-12-20T12:41:44.091" v="1505" actId="1076"/>
          <ac:spMkLst>
            <pc:docMk/>
            <pc:sldMk cId="1723996530" sldId="266"/>
            <ac:spMk id="2" creationId="{B1B2B459-64A6-4D1D-B698-857A7E6A138B}"/>
          </ac:spMkLst>
        </pc:spChg>
        <pc:spChg chg="add mod">
          <ac:chgData name="Lim Kelvin" userId="624f6ae12bb7b72b" providerId="LiveId" clId="{6185FF2B-8036-4105-8ADB-9F469B424A73}" dt="2024-12-20T12:41:52.046" v="1508" actId="1076"/>
          <ac:spMkLst>
            <pc:docMk/>
            <pc:sldMk cId="1723996530" sldId="266"/>
            <ac:spMk id="3" creationId="{D818404A-881A-4BE3-B2D0-B65785486226}"/>
          </ac:spMkLst>
        </pc:spChg>
        <pc:picChg chg="mod">
          <ac:chgData name="Lim Kelvin" userId="624f6ae12bb7b72b" providerId="LiveId" clId="{6185FF2B-8036-4105-8ADB-9F469B424A73}" dt="2024-12-20T12:41:47.508" v="1507" actId="1076"/>
          <ac:picMkLst>
            <pc:docMk/>
            <pc:sldMk cId="1723996530" sldId="266"/>
            <ac:picMk id="6" creationId="{A7404CD2-8F3E-4464-B8C9-80179280227B}"/>
          </ac:picMkLst>
        </pc:picChg>
      </pc:sldChg>
      <pc:sldChg chg="add del">
        <pc:chgData name="Lim Kelvin" userId="624f6ae12bb7b72b" providerId="LiveId" clId="{6185FF2B-8036-4105-8ADB-9F469B424A73}" dt="2024-12-20T11:09:02.231" v="423" actId="47"/>
        <pc:sldMkLst>
          <pc:docMk/>
          <pc:sldMk cId="3234384307" sldId="266"/>
        </pc:sldMkLst>
      </pc:sldChg>
      <pc:sldChg chg="add del">
        <pc:chgData name="Lim Kelvin" userId="624f6ae12bb7b72b" providerId="LiveId" clId="{6185FF2B-8036-4105-8ADB-9F469B424A73}" dt="2024-12-20T10:00:25.838" v="115" actId="47"/>
        <pc:sldMkLst>
          <pc:docMk/>
          <pc:sldMk cId="4025475700" sldId="266"/>
        </pc:sldMkLst>
      </pc:sldChg>
      <pc:sldChg chg="add del">
        <pc:chgData name="Lim Kelvin" userId="624f6ae12bb7b72b" providerId="LiveId" clId="{6185FF2B-8036-4105-8ADB-9F469B424A73}" dt="2024-12-20T10:00:25.838" v="115" actId="47"/>
        <pc:sldMkLst>
          <pc:docMk/>
          <pc:sldMk cId="540736647" sldId="267"/>
        </pc:sldMkLst>
      </pc:sldChg>
      <pc:sldChg chg="add del">
        <pc:chgData name="Lim Kelvin" userId="624f6ae12bb7b72b" providerId="LiveId" clId="{6185FF2B-8036-4105-8ADB-9F469B424A73}" dt="2024-12-20T11:10:40.304" v="432" actId="47"/>
        <pc:sldMkLst>
          <pc:docMk/>
          <pc:sldMk cId="1796429759" sldId="267"/>
        </pc:sldMkLst>
      </pc:sldChg>
      <pc:sldChg chg="addSp modSp add del mod modTransition">
        <pc:chgData name="Lim Kelvin" userId="624f6ae12bb7b72b" providerId="LiveId" clId="{6185FF2B-8036-4105-8ADB-9F469B424A73}" dt="2024-12-20T12:37:08.120" v="1428" actId="47"/>
        <pc:sldMkLst>
          <pc:docMk/>
          <pc:sldMk cId="3972102905" sldId="267"/>
        </pc:sldMkLst>
      </pc:sldChg>
      <pc:sldChg chg="add del">
        <pc:chgData name="Lim Kelvin" userId="624f6ae12bb7b72b" providerId="LiveId" clId="{6185FF2B-8036-4105-8ADB-9F469B424A73}" dt="2024-12-20T11:09:02.443" v="424" actId="47"/>
        <pc:sldMkLst>
          <pc:docMk/>
          <pc:sldMk cId="4198614409" sldId="267"/>
        </pc:sldMkLst>
      </pc:sldChg>
      <pc:sldChg chg="addSp delSp modSp add del mod modAnim">
        <pc:chgData name="Lim Kelvin" userId="624f6ae12bb7b72b" providerId="LiveId" clId="{6185FF2B-8036-4105-8ADB-9F469B424A73}" dt="2024-12-20T12:19:19.931" v="1250" actId="47"/>
        <pc:sldMkLst>
          <pc:docMk/>
          <pc:sldMk cId="2004098243" sldId="268"/>
        </pc:sldMkLst>
      </pc:sldChg>
      <pc:sldChg chg="add del">
        <pc:chgData name="Lim Kelvin" userId="624f6ae12bb7b72b" providerId="LiveId" clId="{6185FF2B-8036-4105-8ADB-9F469B424A73}" dt="2024-12-20T10:00:25.838" v="115" actId="47"/>
        <pc:sldMkLst>
          <pc:docMk/>
          <pc:sldMk cId="2677533398" sldId="268"/>
        </pc:sldMkLst>
      </pc:sldChg>
      <pc:sldChg chg="add del">
        <pc:chgData name="Lim Kelvin" userId="624f6ae12bb7b72b" providerId="LiveId" clId="{6185FF2B-8036-4105-8ADB-9F469B424A73}" dt="2024-12-20T11:09:02.637" v="425" actId="47"/>
        <pc:sldMkLst>
          <pc:docMk/>
          <pc:sldMk cId="4031982648" sldId="268"/>
        </pc:sldMkLst>
      </pc:sldChg>
      <pc:sldChg chg="addSp delSp modSp add del mod modTransition modAnim">
        <pc:chgData name="Lim Kelvin" userId="624f6ae12bb7b72b" providerId="LiveId" clId="{6185FF2B-8036-4105-8ADB-9F469B424A73}" dt="2024-12-20T12:45:12.275" v="1535" actId="47"/>
        <pc:sldMkLst>
          <pc:docMk/>
          <pc:sldMk cId="1247168951" sldId="269"/>
        </pc:sldMkLst>
      </pc:sldChg>
      <pc:sldChg chg="add del">
        <pc:chgData name="Lim Kelvin" userId="624f6ae12bb7b72b" providerId="LiveId" clId="{6185FF2B-8036-4105-8ADB-9F469B424A73}" dt="2024-12-20T10:00:25.838" v="115" actId="47"/>
        <pc:sldMkLst>
          <pc:docMk/>
          <pc:sldMk cId="2848174736" sldId="269"/>
        </pc:sldMkLst>
      </pc:sldChg>
      <pc:sldChg chg="addSp modSp add del mod modTransition setBg">
        <pc:chgData name="Lim Kelvin" userId="624f6ae12bb7b72b" providerId="LiveId" clId="{6185FF2B-8036-4105-8ADB-9F469B424A73}" dt="2024-12-21T12:03:41.390" v="2258" actId="47"/>
        <pc:sldMkLst>
          <pc:docMk/>
          <pc:sldMk cId="1129099684" sldId="270"/>
        </pc:sldMkLst>
      </pc:sldChg>
      <pc:sldChg chg="add del">
        <pc:chgData name="Lim Kelvin" userId="624f6ae12bb7b72b" providerId="LiveId" clId="{6185FF2B-8036-4105-8ADB-9F469B424A73}" dt="2024-12-20T10:00:25.838" v="115" actId="47"/>
        <pc:sldMkLst>
          <pc:docMk/>
          <pc:sldMk cId="1869720887" sldId="270"/>
        </pc:sldMkLst>
      </pc:sldChg>
      <pc:sldChg chg="add del">
        <pc:chgData name="Lim Kelvin" userId="624f6ae12bb7b72b" providerId="LiveId" clId="{6185FF2B-8036-4105-8ADB-9F469B424A73}" dt="2024-12-20T10:00:25.838" v="115" actId="47"/>
        <pc:sldMkLst>
          <pc:docMk/>
          <pc:sldMk cId="1510934340" sldId="271"/>
        </pc:sldMkLst>
      </pc:sldChg>
      <pc:sldChg chg="addSp delSp modSp add del mod modTransition">
        <pc:chgData name="Lim Kelvin" userId="624f6ae12bb7b72b" providerId="LiveId" clId="{6185FF2B-8036-4105-8ADB-9F469B424A73}" dt="2024-12-21T12:07:52.536" v="2313" actId="47"/>
        <pc:sldMkLst>
          <pc:docMk/>
          <pc:sldMk cId="3034922883" sldId="271"/>
        </pc:sldMkLst>
        <pc:spChg chg="add del mod">
          <ac:chgData name="Lim Kelvin" userId="624f6ae12bb7b72b" providerId="LiveId" clId="{6185FF2B-8036-4105-8ADB-9F469B424A73}" dt="2024-12-21T11:36:29.065" v="2236" actId="478"/>
          <ac:spMkLst>
            <pc:docMk/>
            <pc:sldMk cId="3034922883" sldId="271"/>
            <ac:spMk id="4" creationId="{078EDD55-E999-45D2-B782-B3AC7F1DE6E4}"/>
          </ac:spMkLst>
        </pc:spChg>
        <pc:spChg chg="add del mod">
          <ac:chgData name="Lim Kelvin" userId="624f6ae12bb7b72b" providerId="LiveId" clId="{6185FF2B-8036-4105-8ADB-9F469B424A73}" dt="2024-12-21T11:37:06.781" v="2240" actId="478"/>
          <ac:spMkLst>
            <pc:docMk/>
            <pc:sldMk cId="3034922883" sldId="271"/>
            <ac:spMk id="7" creationId="{01E5715E-3EE8-4B39-AD4B-8AE240593046}"/>
          </ac:spMkLst>
        </pc:spChg>
        <pc:grpChg chg="add mod">
          <ac:chgData name="Lim Kelvin" userId="624f6ae12bb7b72b" providerId="LiveId" clId="{6185FF2B-8036-4105-8ADB-9F469B424A73}" dt="2024-12-21T11:29:57.815" v="2228" actId="164"/>
          <ac:grpSpMkLst>
            <pc:docMk/>
            <pc:sldMk cId="3034922883" sldId="271"/>
            <ac:grpSpMk id="5" creationId="{63C02F48-843F-41D0-AE77-5251B0FCF2ED}"/>
          </ac:grpSpMkLst>
        </pc:grpChg>
        <pc:picChg chg="add del mod">
          <ac:chgData name="Lim Kelvin" userId="624f6ae12bb7b72b" providerId="LiveId" clId="{6185FF2B-8036-4105-8ADB-9F469B424A73}" dt="2024-12-21T11:37:06.781" v="2240" actId="478"/>
          <ac:picMkLst>
            <pc:docMk/>
            <pc:sldMk cId="3034922883" sldId="271"/>
            <ac:picMk id="3" creationId="{CA32E1E5-DED1-45E2-9301-4AE2B1C012C3}"/>
          </ac:picMkLst>
        </pc:picChg>
        <pc:picChg chg="mod">
          <ac:chgData name="Lim Kelvin" userId="624f6ae12bb7b72b" providerId="LiveId" clId="{6185FF2B-8036-4105-8ADB-9F469B424A73}" dt="2024-12-21T11:29:57.815" v="2228" actId="164"/>
          <ac:picMkLst>
            <pc:docMk/>
            <pc:sldMk cId="3034922883" sldId="271"/>
            <ac:picMk id="6" creationId="{A7404CD2-8F3E-4464-B8C9-80179280227B}"/>
          </ac:picMkLst>
        </pc:picChg>
        <pc:picChg chg="add mod">
          <ac:chgData name="Lim Kelvin" userId="624f6ae12bb7b72b" providerId="LiveId" clId="{6185FF2B-8036-4105-8ADB-9F469B424A73}" dt="2024-12-21T12:02:08.605" v="2252" actId="1076"/>
          <ac:picMkLst>
            <pc:docMk/>
            <pc:sldMk cId="3034922883" sldId="271"/>
            <ac:picMk id="9" creationId="{751478B7-28C4-48C9-A8D7-F3F5067A0F23}"/>
          </ac:picMkLst>
        </pc:picChg>
        <pc:picChg chg="add del mod">
          <ac:chgData name="Lim Kelvin" userId="624f6ae12bb7b72b" providerId="LiveId" clId="{6185FF2B-8036-4105-8ADB-9F469B424A73}" dt="2024-12-21T12:07:49.847" v="2311" actId="21"/>
          <ac:picMkLst>
            <pc:docMk/>
            <pc:sldMk cId="3034922883" sldId="271"/>
            <ac:picMk id="10" creationId="{F4F703FB-8478-4FE0-9029-34A744B81949}"/>
          </ac:picMkLst>
        </pc:picChg>
      </pc:sldChg>
      <pc:sldChg chg="add">
        <pc:chgData name="Lim Kelvin" userId="624f6ae12bb7b72b" providerId="LiveId" clId="{6185FF2B-8036-4105-8ADB-9F469B424A73}" dt="2024-12-20T11:24:50.380" v="725" actId="2890"/>
        <pc:sldMkLst>
          <pc:docMk/>
          <pc:sldMk cId="1456229704" sldId="272"/>
        </pc:sldMkLst>
      </pc:sldChg>
      <pc:sldChg chg="add del">
        <pc:chgData name="Lim Kelvin" userId="624f6ae12bb7b72b" providerId="LiveId" clId="{6185FF2B-8036-4105-8ADB-9F469B424A73}" dt="2024-12-20T11:40:16.979" v="816" actId="47"/>
        <pc:sldMkLst>
          <pc:docMk/>
          <pc:sldMk cId="1563757776" sldId="273"/>
        </pc:sldMkLst>
      </pc:sldChg>
      <pc:sldChg chg="add del">
        <pc:chgData name="Lim Kelvin" userId="624f6ae12bb7b72b" providerId="LiveId" clId="{6185FF2B-8036-4105-8ADB-9F469B424A73}" dt="2024-12-20T11:40:17.328" v="817" actId="47"/>
        <pc:sldMkLst>
          <pc:docMk/>
          <pc:sldMk cId="2975564571" sldId="274"/>
        </pc:sldMkLst>
      </pc:sldChg>
      <pc:sldChg chg="add del">
        <pc:chgData name="Lim Kelvin" userId="624f6ae12bb7b72b" providerId="LiveId" clId="{6185FF2B-8036-4105-8ADB-9F469B424A73}" dt="2024-12-20T11:40:17.671" v="818" actId="47"/>
        <pc:sldMkLst>
          <pc:docMk/>
          <pc:sldMk cId="3593612864" sldId="275"/>
        </pc:sldMkLst>
      </pc:sldChg>
      <pc:sldChg chg="add del">
        <pc:chgData name="Lim Kelvin" userId="624f6ae12bb7b72b" providerId="LiveId" clId="{6185FF2B-8036-4105-8ADB-9F469B424A73}" dt="2024-12-20T12:19:19.447" v="1249" actId="47"/>
        <pc:sldMkLst>
          <pc:docMk/>
          <pc:sldMk cId="1340591836" sldId="276"/>
        </pc:sldMkLst>
      </pc:sldChg>
      <pc:sldChg chg="addSp delSp modSp add mod modTransition delAnim modAnim">
        <pc:chgData name="Lim Kelvin" userId="624f6ae12bb7b72b" providerId="LiveId" clId="{6185FF2B-8036-4105-8ADB-9F469B424A73}" dt="2024-12-20T12:34:14.791" v="1371"/>
        <pc:sldMkLst>
          <pc:docMk/>
          <pc:sldMk cId="2518578374" sldId="277"/>
        </pc:sldMkLst>
        <pc:picChg chg="add mod">
          <ac:chgData name="Lim Kelvin" userId="624f6ae12bb7b72b" providerId="LiveId" clId="{6185FF2B-8036-4105-8ADB-9F469B424A73}" dt="2024-12-20T11:42:38.197" v="835" actId="1076"/>
          <ac:picMkLst>
            <pc:docMk/>
            <pc:sldMk cId="2518578374" sldId="277"/>
            <ac:picMk id="14" creationId="{8DF2CAFA-DE90-4D9B-91F1-3B78DD67F36B}"/>
          </ac:picMkLst>
        </pc:picChg>
        <pc:picChg chg="add mod">
          <ac:chgData name="Lim Kelvin" userId="624f6ae12bb7b72b" providerId="LiveId" clId="{6185FF2B-8036-4105-8ADB-9F469B424A73}" dt="2024-12-20T11:42:36.613" v="834" actId="1076"/>
          <ac:picMkLst>
            <pc:docMk/>
            <pc:sldMk cId="2518578374" sldId="277"/>
            <ac:picMk id="16" creationId="{C907DE97-D72C-4BAA-BA81-C4A3070C54CB}"/>
          </ac:picMkLst>
        </pc:picChg>
      </pc:sldChg>
      <pc:sldChg chg="addSp add mod">
        <pc:chgData name="Lim Kelvin" userId="624f6ae12bb7b72b" providerId="LiveId" clId="{6185FF2B-8036-4105-8ADB-9F469B424A73}" dt="2024-12-20T11:40:52.659" v="819" actId="22"/>
        <pc:sldMkLst>
          <pc:docMk/>
          <pc:sldMk cId="2369203459" sldId="278"/>
        </pc:sldMkLst>
        <pc:picChg chg="add">
          <ac:chgData name="Lim Kelvin" userId="624f6ae12bb7b72b" providerId="LiveId" clId="{6185FF2B-8036-4105-8ADB-9F469B424A73}" dt="2024-12-20T11:40:52.659" v="819" actId="22"/>
          <ac:picMkLst>
            <pc:docMk/>
            <pc:sldMk cId="2369203459" sldId="278"/>
            <ac:picMk id="3" creationId="{D0C0CDAB-C569-493E-BC75-358CF0BED3CB}"/>
          </ac:picMkLst>
        </pc:picChg>
      </pc:sldChg>
      <pc:sldChg chg="addSp delSp modSp add mod ord">
        <pc:chgData name="Lim Kelvin" userId="624f6ae12bb7b72b" providerId="LiveId" clId="{6185FF2B-8036-4105-8ADB-9F469B424A73}" dt="2024-12-20T11:35:20.060" v="783" actId="1076"/>
        <pc:sldMkLst>
          <pc:docMk/>
          <pc:sldMk cId="1384247712" sldId="279"/>
        </pc:sldMkLst>
        <pc:picChg chg="add mod">
          <ac:chgData name="Lim Kelvin" userId="624f6ae12bb7b72b" providerId="LiveId" clId="{6185FF2B-8036-4105-8ADB-9F469B424A73}" dt="2024-12-20T11:35:20.060" v="783" actId="1076"/>
          <ac:picMkLst>
            <pc:docMk/>
            <pc:sldMk cId="1384247712" sldId="279"/>
            <ac:picMk id="4" creationId="{7A34A0DF-1D4E-4AD4-9D01-5D01834EF7D3}"/>
          </ac:picMkLst>
        </pc:picChg>
      </pc:sldChg>
      <pc:sldChg chg="addSp delSp modSp add mod modTransition delAnim modAnim">
        <pc:chgData name="Lim Kelvin" userId="624f6ae12bb7b72b" providerId="LiveId" clId="{6185FF2B-8036-4105-8ADB-9F469B424A73}" dt="2024-12-20T12:33:35.937" v="1362"/>
        <pc:sldMkLst>
          <pc:docMk/>
          <pc:sldMk cId="3101691656" sldId="280"/>
        </pc:sldMkLst>
        <pc:picChg chg="add mod">
          <ac:chgData name="Lim Kelvin" userId="624f6ae12bb7b72b" providerId="LiveId" clId="{6185FF2B-8036-4105-8ADB-9F469B424A73}" dt="2024-12-20T11:43:12.905" v="836" actId="1076"/>
          <ac:picMkLst>
            <pc:docMk/>
            <pc:sldMk cId="3101691656" sldId="280"/>
            <ac:picMk id="3" creationId="{6387D1A8-5FA2-40FC-930B-08B147F459E4}"/>
          </ac:picMkLst>
        </pc:picChg>
        <pc:picChg chg="add mod">
          <ac:chgData name="Lim Kelvin" userId="624f6ae12bb7b72b" providerId="LiveId" clId="{6185FF2B-8036-4105-8ADB-9F469B424A73}" dt="2024-12-20T11:44:04.842" v="845" actId="1076"/>
          <ac:picMkLst>
            <pc:docMk/>
            <pc:sldMk cId="3101691656" sldId="280"/>
            <ac:picMk id="7" creationId="{41FB8F31-EEDD-439D-9A8E-F3EC37F010F2}"/>
          </ac:picMkLst>
        </pc:picChg>
        <pc:picChg chg="add mod">
          <ac:chgData name="Lim Kelvin" userId="624f6ae12bb7b72b" providerId="LiveId" clId="{6185FF2B-8036-4105-8ADB-9F469B424A73}" dt="2024-12-20T11:44:48.826" v="849" actId="1076"/>
          <ac:picMkLst>
            <pc:docMk/>
            <pc:sldMk cId="3101691656" sldId="280"/>
            <ac:picMk id="9" creationId="{08011357-5AC3-43DF-A31A-4533EFA48A08}"/>
          </ac:picMkLst>
        </pc:picChg>
      </pc:sldChg>
      <pc:sldChg chg="addSp add mod ord">
        <pc:chgData name="Lim Kelvin" userId="624f6ae12bb7b72b" providerId="LiveId" clId="{6185FF2B-8036-4105-8ADB-9F469B424A73}" dt="2024-12-20T11:39:49.258" v="813" actId="22"/>
        <pc:sldMkLst>
          <pc:docMk/>
          <pc:sldMk cId="4041111393" sldId="281"/>
        </pc:sldMkLst>
        <pc:picChg chg="add">
          <ac:chgData name="Lim Kelvin" userId="624f6ae12bb7b72b" providerId="LiveId" clId="{6185FF2B-8036-4105-8ADB-9F469B424A73}" dt="2024-12-20T11:39:49.258" v="813" actId="22"/>
          <ac:picMkLst>
            <pc:docMk/>
            <pc:sldMk cId="4041111393" sldId="281"/>
            <ac:picMk id="3" creationId="{EA6AFA09-BA9A-493C-AD4F-FA5B6761558E}"/>
          </ac:picMkLst>
        </pc:picChg>
      </pc:sldChg>
      <pc:sldChg chg="addSp modSp add mod">
        <pc:chgData name="Lim Kelvin" userId="624f6ae12bb7b72b" providerId="LiveId" clId="{6185FF2B-8036-4105-8ADB-9F469B424A73}" dt="2024-12-20T13:11:58.866" v="1960" actId="20577"/>
        <pc:sldMkLst>
          <pc:docMk/>
          <pc:sldMk cId="837402601" sldId="282"/>
        </pc:sldMkLst>
        <pc:spChg chg="add mod">
          <ac:chgData name="Lim Kelvin" userId="624f6ae12bb7b72b" providerId="LiveId" clId="{6185FF2B-8036-4105-8ADB-9F469B424A73}" dt="2024-12-20T13:11:38.235" v="1942" actId="1076"/>
          <ac:spMkLst>
            <pc:docMk/>
            <pc:sldMk cId="837402601" sldId="282"/>
            <ac:spMk id="2" creationId="{ADCFFFB2-871A-4E14-86D1-77103B52DEC2}"/>
          </ac:spMkLst>
        </pc:spChg>
        <pc:spChg chg="add mod">
          <ac:chgData name="Lim Kelvin" userId="624f6ae12bb7b72b" providerId="LiveId" clId="{6185FF2B-8036-4105-8ADB-9F469B424A73}" dt="2024-12-20T13:11:41.804" v="1943" actId="1076"/>
          <ac:spMkLst>
            <pc:docMk/>
            <pc:sldMk cId="837402601" sldId="282"/>
            <ac:spMk id="4" creationId="{A32B303B-BCCA-4F3A-A9F1-8EC884FF60AF}"/>
          </ac:spMkLst>
        </pc:spChg>
        <pc:spChg chg="add mod">
          <ac:chgData name="Lim Kelvin" userId="624f6ae12bb7b72b" providerId="LiveId" clId="{6185FF2B-8036-4105-8ADB-9F469B424A73}" dt="2024-12-20T13:11:58.866" v="1960" actId="20577"/>
          <ac:spMkLst>
            <pc:docMk/>
            <pc:sldMk cId="837402601" sldId="282"/>
            <ac:spMk id="5" creationId="{7E220E55-0BAC-4E98-9865-533015BA4E12}"/>
          </ac:spMkLst>
        </pc:spChg>
        <pc:picChg chg="mod">
          <ac:chgData name="Lim Kelvin" userId="624f6ae12bb7b72b" providerId="LiveId" clId="{6185FF2B-8036-4105-8ADB-9F469B424A73}" dt="2024-12-20T13:08:57.293" v="1922" actId="1076"/>
          <ac:picMkLst>
            <pc:docMk/>
            <pc:sldMk cId="837402601" sldId="282"/>
            <ac:picMk id="6" creationId="{A7404CD2-8F3E-4464-B8C9-80179280227B}"/>
          </ac:picMkLst>
        </pc:picChg>
      </pc:sldChg>
      <pc:sldChg chg="addSp modSp add mod">
        <pc:chgData name="Lim Kelvin" userId="624f6ae12bb7b72b" providerId="LiveId" clId="{6185FF2B-8036-4105-8ADB-9F469B424A73}" dt="2024-12-20T13:15:21.824" v="2016" actId="1076"/>
        <pc:sldMkLst>
          <pc:docMk/>
          <pc:sldMk cId="1657566449" sldId="283"/>
        </pc:sldMkLst>
        <pc:spChg chg="add mod">
          <ac:chgData name="Lim Kelvin" userId="624f6ae12bb7b72b" providerId="LiveId" clId="{6185FF2B-8036-4105-8ADB-9F469B424A73}" dt="2024-12-20T13:15:18.626" v="2015" actId="1076"/>
          <ac:spMkLst>
            <pc:docMk/>
            <pc:sldMk cId="1657566449" sldId="283"/>
            <ac:spMk id="2" creationId="{7EACB083-B790-4FFD-9609-353E621F96F0}"/>
          </ac:spMkLst>
        </pc:spChg>
        <pc:spChg chg="add mod">
          <ac:chgData name="Lim Kelvin" userId="624f6ae12bb7b72b" providerId="LiveId" clId="{6185FF2B-8036-4105-8ADB-9F469B424A73}" dt="2024-12-20T13:15:21.824" v="2016" actId="1076"/>
          <ac:spMkLst>
            <pc:docMk/>
            <pc:sldMk cId="1657566449" sldId="283"/>
            <ac:spMk id="4" creationId="{4E514142-752D-4FB7-988D-5844BA082D22}"/>
          </ac:spMkLst>
        </pc:spChg>
      </pc:sldChg>
      <pc:sldChg chg="addSp delSp modSp add del mod modTransition delAnim">
        <pc:chgData name="Lim Kelvin" userId="624f6ae12bb7b72b" providerId="LiveId" clId="{6185FF2B-8036-4105-8ADB-9F469B424A73}" dt="2024-12-21T12:06:00.824" v="2280" actId="47"/>
        <pc:sldMkLst>
          <pc:docMk/>
          <pc:sldMk cId="336162573" sldId="284"/>
        </pc:sldMkLst>
        <pc:spChg chg="mod">
          <ac:chgData name="Lim Kelvin" userId="624f6ae12bb7b72b" providerId="LiveId" clId="{6185FF2B-8036-4105-8ADB-9F469B424A73}" dt="2024-12-21T12:04:13.292" v="2263" actId="1076"/>
          <ac:spMkLst>
            <pc:docMk/>
            <pc:sldMk cId="336162573" sldId="284"/>
            <ac:spMk id="2" creationId="{87E43EB5-5994-45AC-879E-7194D387CEAA}"/>
          </ac:spMkLst>
        </pc:spChg>
        <pc:spChg chg="mod">
          <ac:chgData name="Lim Kelvin" userId="624f6ae12bb7b72b" providerId="LiveId" clId="{6185FF2B-8036-4105-8ADB-9F469B424A73}" dt="2024-12-21T12:03:31.341" v="2255" actId="164"/>
          <ac:spMkLst>
            <pc:docMk/>
            <pc:sldMk cId="336162573" sldId="284"/>
            <ac:spMk id="7" creationId="{23971DAA-655D-4F8D-B08B-8953D4EF6937}"/>
          </ac:spMkLst>
        </pc:spChg>
        <pc:spChg chg="mod">
          <ac:chgData name="Lim Kelvin" userId="624f6ae12bb7b72b" providerId="LiveId" clId="{6185FF2B-8036-4105-8ADB-9F469B424A73}" dt="2024-12-21T12:03:31.341" v="2255" actId="164"/>
          <ac:spMkLst>
            <pc:docMk/>
            <pc:sldMk cId="336162573" sldId="284"/>
            <ac:spMk id="9" creationId="{A35DB24C-5420-4C85-AAB7-F54D49EF2DB3}"/>
          </ac:spMkLst>
        </pc:spChg>
        <pc:grpChg chg="add mod">
          <ac:chgData name="Lim Kelvin" userId="624f6ae12bb7b72b" providerId="LiveId" clId="{6185FF2B-8036-4105-8ADB-9F469B424A73}" dt="2024-12-21T12:03:48.335" v="2260" actId="1076"/>
          <ac:grpSpMkLst>
            <pc:docMk/>
            <pc:sldMk cId="336162573" sldId="284"/>
            <ac:grpSpMk id="3" creationId="{E0C0600C-C0AE-44F7-8E85-A92F0A67C81A}"/>
          </ac:grpSpMkLst>
        </pc:grpChg>
      </pc:sldChg>
      <pc:sldChg chg="add del">
        <pc:chgData name="Lim Kelvin" userId="624f6ae12bb7b72b" providerId="LiveId" clId="{6185FF2B-8036-4105-8ADB-9F469B424A73}" dt="2024-12-20T12:32:35.290" v="1351" actId="2890"/>
        <pc:sldMkLst>
          <pc:docMk/>
          <pc:sldMk cId="380831839" sldId="284"/>
        </pc:sldMkLst>
      </pc:sldChg>
      <pc:sldChg chg="add del ord">
        <pc:chgData name="Lim Kelvin" userId="624f6ae12bb7b72b" providerId="LiveId" clId="{6185FF2B-8036-4105-8ADB-9F469B424A73}" dt="2024-12-20T11:42:31.856" v="831" actId="47"/>
        <pc:sldMkLst>
          <pc:docMk/>
          <pc:sldMk cId="874144971" sldId="284"/>
        </pc:sldMkLst>
      </pc:sldChg>
      <pc:sldChg chg="add del">
        <pc:chgData name="Lim Kelvin" userId="624f6ae12bb7b72b" providerId="LiveId" clId="{6185FF2B-8036-4105-8ADB-9F469B424A73}" dt="2024-12-20T12:32:35.065" v="1350" actId="2890"/>
        <pc:sldMkLst>
          <pc:docMk/>
          <pc:sldMk cId="329156779" sldId="285"/>
        </pc:sldMkLst>
      </pc:sldChg>
      <pc:sldChg chg="modSp add mod ord modTransition">
        <pc:chgData name="Lim Kelvin" userId="624f6ae12bb7b72b" providerId="LiveId" clId="{6185FF2B-8036-4105-8ADB-9F469B424A73}" dt="2024-12-20T12:43:02.774" v="1516"/>
        <pc:sldMkLst>
          <pc:docMk/>
          <pc:sldMk cId="3037727675" sldId="285"/>
        </pc:sldMkLst>
        <pc:spChg chg="mod">
          <ac:chgData name="Lim Kelvin" userId="624f6ae12bb7b72b" providerId="LiveId" clId="{6185FF2B-8036-4105-8ADB-9F469B424A73}" dt="2024-12-20T12:36:29.100" v="1423" actId="1076"/>
          <ac:spMkLst>
            <pc:docMk/>
            <pc:sldMk cId="3037727675" sldId="285"/>
            <ac:spMk id="3" creationId="{819C909D-ABE3-465D-8925-157212325D64}"/>
          </ac:spMkLst>
        </pc:spChg>
      </pc:sldChg>
      <pc:sldChg chg="modSp add del modTransition modAnim">
        <pc:chgData name="Lim Kelvin" userId="624f6ae12bb7b72b" providerId="LiveId" clId="{6185FF2B-8036-4105-8ADB-9F469B424A73}" dt="2024-12-20T12:39:26.606" v="1466" actId="47"/>
        <pc:sldMkLst>
          <pc:docMk/>
          <pc:sldMk cId="295311320" sldId="286"/>
        </pc:sldMkLst>
      </pc:sldChg>
      <pc:sldChg chg="delSp modSp add mod">
        <pc:chgData name="Lim Kelvin" userId="624f6ae12bb7b72b" providerId="LiveId" clId="{6185FF2B-8036-4105-8ADB-9F469B424A73}" dt="2024-12-20T12:40:53.161" v="1498" actId="1076"/>
        <pc:sldMkLst>
          <pc:docMk/>
          <pc:sldMk cId="3487364187" sldId="286"/>
        </pc:sldMkLst>
      </pc:sldChg>
      <pc:sldChg chg="addSp delSp modSp add mod modAnim">
        <pc:chgData name="Lim Kelvin" userId="624f6ae12bb7b72b" providerId="LiveId" clId="{6185FF2B-8036-4105-8ADB-9F469B424A73}" dt="2024-12-21T12:14:15.543" v="2379"/>
        <pc:sldMkLst>
          <pc:docMk/>
          <pc:sldMk cId="724306817" sldId="287"/>
        </pc:sldMkLst>
        <pc:spChg chg="add mod">
          <ac:chgData name="Lim Kelvin" userId="624f6ae12bb7b72b" providerId="LiveId" clId="{6185FF2B-8036-4105-8ADB-9F469B424A73}" dt="2024-12-20T13:18:19.639" v="2074" actId="1076"/>
          <ac:spMkLst>
            <pc:docMk/>
            <pc:sldMk cId="724306817" sldId="287"/>
            <ac:spMk id="8" creationId="{C2427407-BA50-444E-897C-F8664524F83E}"/>
          </ac:spMkLst>
        </pc:spChg>
        <pc:spChg chg="add mod">
          <ac:chgData name="Lim Kelvin" userId="624f6ae12bb7b72b" providerId="LiveId" clId="{6185FF2B-8036-4105-8ADB-9F469B424A73}" dt="2024-12-20T13:18:22.420" v="2075" actId="1076"/>
          <ac:spMkLst>
            <pc:docMk/>
            <pc:sldMk cId="724306817" sldId="287"/>
            <ac:spMk id="16" creationId="{1DE1755F-CAA6-44C1-94BF-FC98BC1E923A}"/>
          </ac:spMkLst>
        </pc:spChg>
        <pc:spChg chg="add mod">
          <ac:chgData name="Lim Kelvin" userId="624f6ae12bb7b72b" providerId="LiveId" clId="{6185FF2B-8036-4105-8ADB-9F469B424A73}" dt="2024-12-20T13:18:01.279" v="2072" actId="1076"/>
          <ac:spMkLst>
            <pc:docMk/>
            <pc:sldMk cId="724306817" sldId="287"/>
            <ac:spMk id="17" creationId="{B674EA31-E91C-4FB3-9C3C-AB9728873EE6}"/>
          </ac:spMkLst>
        </pc:spChg>
        <pc:spChg chg="add mod">
          <ac:chgData name="Lim Kelvin" userId="624f6ae12bb7b72b" providerId="LiveId" clId="{6185FF2B-8036-4105-8ADB-9F469B424A73}" dt="2024-12-20T13:19:53.655" v="2163"/>
          <ac:spMkLst>
            <pc:docMk/>
            <pc:sldMk cId="724306817" sldId="287"/>
            <ac:spMk id="21" creationId="{5E9DBC7F-6C23-43EF-A9A5-968A023682A1}"/>
          </ac:spMkLst>
        </pc:spChg>
        <pc:spChg chg="add mod">
          <ac:chgData name="Lim Kelvin" userId="624f6ae12bb7b72b" providerId="LiveId" clId="{6185FF2B-8036-4105-8ADB-9F469B424A73}" dt="2024-12-20T13:20:25.086" v="2172"/>
          <ac:spMkLst>
            <pc:docMk/>
            <pc:sldMk cId="724306817" sldId="287"/>
            <ac:spMk id="22" creationId="{3B60E43D-AD8A-488E-AD1D-FFB737216F1D}"/>
          </ac:spMkLst>
        </pc:spChg>
        <pc:spChg chg="add mod">
          <ac:chgData name="Lim Kelvin" userId="624f6ae12bb7b72b" providerId="LiveId" clId="{6185FF2B-8036-4105-8ADB-9F469B424A73}" dt="2024-12-20T13:20:38.814" v="2194"/>
          <ac:spMkLst>
            <pc:docMk/>
            <pc:sldMk cId="724306817" sldId="287"/>
            <ac:spMk id="23" creationId="{1D3EC47D-9F17-4925-9446-F1F25E5E3CB3}"/>
          </ac:spMkLst>
        </pc:spChg>
        <pc:spChg chg="add mod">
          <ac:chgData name="Lim Kelvin" userId="624f6ae12bb7b72b" providerId="LiveId" clId="{6185FF2B-8036-4105-8ADB-9F469B424A73}" dt="2024-12-20T13:18:27.003" v="2078" actId="1076"/>
          <ac:spMkLst>
            <pc:docMk/>
            <pc:sldMk cId="724306817" sldId="287"/>
            <ac:spMk id="25" creationId="{E54D077B-02D0-443F-ADDE-D7E0F49F54C5}"/>
          </ac:spMkLst>
        </pc:spChg>
        <pc:spChg chg="add mod">
          <ac:chgData name="Lim Kelvin" userId="624f6ae12bb7b72b" providerId="LiveId" clId="{6185FF2B-8036-4105-8ADB-9F469B424A73}" dt="2024-12-20T13:21:10.924" v="2209" actId="14100"/>
          <ac:spMkLst>
            <pc:docMk/>
            <pc:sldMk cId="724306817" sldId="287"/>
            <ac:spMk id="28" creationId="{5E43CF47-45EA-4929-B560-33A814EB8B92}"/>
          </ac:spMkLst>
        </pc:spChg>
        <pc:spChg chg="add mod">
          <ac:chgData name="Lim Kelvin" userId="624f6ae12bb7b72b" providerId="LiveId" clId="{6185FF2B-8036-4105-8ADB-9F469B424A73}" dt="2024-12-20T13:20:50.308" v="2197"/>
          <ac:spMkLst>
            <pc:docMk/>
            <pc:sldMk cId="724306817" sldId="287"/>
            <ac:spMk id="29" creationId="{990049FB-8903-4D0B-8BF8-6CFFF064E2A9}"/>
          </ac:spMkLst>
        </pc:spChg>
        <pc:spChg chg="add mod">
          <ac:chgData name="Lim Kelvin" userId="624f6ae12bb7b72b" providerId="LiveId" clId="{6185FF2B-8036-4105-8ADB-9F469B424A73}" dt="2024-12-20T13:18:32" v="2080" actId="1076"/>
          <ac:spMkLst>
            <pc:docMk/>
            <pc:sldMk cId="724306817" sldId="287"/>
            <ac:spMk id="30" creationId="{0B4CF2EF-405F-43F2-BE0F-AF0E27472A7A}"/>
          </ac:spMkLst>
        </pc:spChg>
        <pc:picChg chg="mod">
          <ac:chgData name="Lim Kelvin" userId="624f6ae12bb7b72b" providerId="LiveId" clId="{6185FF2B-8036-4105-8ADB-9F469B424A73}" dt="2024-12-20T12:43:30.827" v="1521" actId="1076"/>
          <ac:picMkLst>
            <pc:docMk/>
            <pc:sldMk cId="724306817" sldId="287"/>
            <ac:picMk id="6" creationId="{A7404CD2-8F3E-4464-B8C9-80179280227B}"/>
          </ac:picMkLst>
        </pc:picChg>
        <pc:picChg chg="add mod">
          <ac:chgData name="Lim Kelvin" userId="624f6ae12bb7b72b" providerId="LiveId" clId="{6185FF2B-8036-4105-8ADB-9F469B424A73}" dt="2024-12-21T12:12:45.123" v="2351" actId="1076"/>
          <ac:picMkLst>
            <pc:docMk/>
            <pc:sldMk cId="724306817" sldId="287"/>
            <ac:picMk id="10" creationId="{C779A8BD-6BC3-4CA2-B3FA-3611DF7988E7}"/>
          </ac:picMkLst>
        </pc:picChg>
        <pc:picChg chg="add del mod">
          <ac:chgData name="Lim Kelvin" userId="624f6ae12bb7b72b" providerId="LiveId" clId="{6185FF2B-8036-4105-8ADB-9F469B424A73}" dt="2024-12-20T13:18:01.279" v="2072" actId="1076"/>
          <ac:picMkLst>
            <pc:docMk/>
            <pc:sldMk cId="724306817" sldId="287"/>
            <ac:picMk id="12" creationId="{43EF699A-FF27-4593-AF24-B546ECA13A9A}"/>
          </ac:picMkLst>
        </pc:picChg>
        <pc:picChg chg="add mod">
          <ac:chgData name="Lim Kelvin" userId="624f6ae12bb7b72b" providerId="LiveId" clId="{6185FF2B-8036-4105-8ADB-9F469B424A73}" dt="2024-12-20T13:18:01.279" v="2072" actId="1076"/>
          <ac:picMkLst>
            <pc:docMk/>
            <pc:sldMk cId="724306817" sldId="287"/>
            <ac:picMk id="13" creationId="{0CCCA5AA-F9D8-4ADB-83CB-B22D47C49FC9}"/>
          </ac:picMkLst>
        </pc:picChg>
        <pc:picChg chg="add mod">
          <ac:chgData name="Lim Kelvin" userId="624f6ae12bb7b72b" providerId="LiveId" clId="{6185FF2B-8036-4105-8ADB-9F469B424A73}" dt="2024-12-20T13:18:01.279" v="2072" actId="1076"/>
          <ac:picMkLst>
            <pc:docMk/>
            <pc:sldMk cId="724306817" sldId="287"/>
            <ac:picMk id="15" creationId="{6FD69F0C-080F-4E30-9AAD-43088D3CC8E5}"/>
          </ac:picMkLst>
        </pc:picChg>
        <pc:picChg chg="add mod">
          <ac:chgData name="Lim Kelvin" userId="624f6ae12bb7b72b" providerId="LiveId" clId="{6185FF2B-8036-4105-8ADB-9F469B424A73}" dt="2024-12-20T13:18:01.279" v="2072" actId="1076"/>
          <ac:picMkLst>
            <pc:docMk/>
            <pc:sldMk cId="724306817" sldId="287"/>
            <ac:picMk id="19" creationId="{0247ABD2-8AEA-4310-86B7-1F6048599A76}"/>
          </ac:picMkLst>
        </pc:picChg>
        <pc:picChg chg="add mod">
          <ac:chgData name="Lim Kelvin" userId="624f6ae12bb7b72b" providerId="LiveId" clId="{6185FF2B-8036-4105-8ADB-9F469B424A73}" dt="2024-12-21T12:12:50.377" v="2352" actId="1076"/>
          <ac:picMkLst>
            <pc:docMk/>
            <pc:sldMk cId="724306817" sldId="287"/>
            <ac:picMk id="24" creationId="{815A72B3-6B3E-4B6B-B375-A480412DE8E1}"/>
          </ac:picMkLst>
        </pc:picChg>
        <pc:picChg chg="add mod">
          <ac:chgData name="Lim Kelvin" userId="624f6ae12bb7b72b" providerId="LiveId" clId="{6185FF2B-8036-4105-8ADB-9F469B424A73}" dt="2024-12-20T13:18:23.831" v="2077" actId="1076"/>
          <ac:picMkLst>
            <pc:docMk/>
            <pc:sldMk cId="724306817" sldId="287"/>
            <ac:picMk id="27" creationId="{A742BE41-86D3-463C-9C4D-19027C71C7E9}"/>
          </ac:picMkLst>
        </pc:picChg>
      </pc:sldChg>
      <pc:sldChg chg="addSp modSp add del mod">
        <pc:chgData name="Lim Kelvin" userId="624f6ae12bb7b72b" providerId="LiveId" clId="{6185FF2B-8036-4105-8ADB-9F469B424A73}" dt="2024-12-20T12:43:36.491" v="1523" actId="47"/>
        <pc:sldMkLst>
          <pc:docMk/>
          <pc:sldMk cId="4148972653" sldId="288"/>
        </pc:sldMkLst>
      </pc:sldChg>
      <pc:sldChg chg="addSp modSp add mod">
        <pc:chgData name="Lim Kelvin" userId="624f6ae12bb7b72b" providerId="LiveId" clId="{6185FF2B-8036-4105-8ADB-9F469B424A73}" dt="2024-12-20T12:44:02.374" v="1528" actId="1076"/>
        <pc:sldMkLst>
          <pc:docMk/>
          <pc:sldMk cId="117447334" sldId="289"/>
        </pc:sldMkLst>
        <pc:spChg chg="add mod">
          <ac:chgData name="Lim Kelvin" userId="624f6ae12bb7b72b" providerId="LiveId" clId="{6185FF2B-8036-4105-8ADB-9F469B424A73}" dt="2024-12-20T12:44:02.374" v="1528" actId="1076"/>
          <ac:spMkLst>
            <pc:docMk/>
            <pc:sldMk cId="117447334" sldId="289"/>
            <ac:spMk id="3" creationId="{85B5C729-C0B8-4206-9F9A-B801F7FCE63A}"/>
          </ac:spMkLst>
        </pc:spChg>
      </pc:sldChg>
      <pc:sldChg chg="modSp add del mod">
        <pc:chgData name="Lim Kelvin" userId="624f6ae12bb7b72b" providerId="LiveId" clId="{6185FF2B-8036-4105-8ADB-9F469B424A73}" dt="2024-12-21T12:02:56.935" v="2253" actId="47"/>
        <pc:sldMkLst>
          <pc:docMk/>
          <pc:sldMk cId="79213680" sldId="290"/>
        </pc:sldMkLst>
      </pc:sldChg>
      <pc:sldChg chg="addSp delSp modSp add mod ord">
        <pc:chgData name="Lim Kelvin" userId="624f6ae12bb7b72b" providerId="LiveId" clId="{6185FF2B-8036-4105-8ADB-9F469B424A73}" dt="2024-12-20T13:16:02.031" v="2023"/>
        <pc:sldMkLst>
          <pc:docMk/>
          <pc:sldMk cId="1824890281" sldId="291"/>
        </pc:sldMkLst>
        <pc:spChg chg="add mod">
          <ac:chgData name="Lim Kelvin" userId="624f6ae12bb7b72b" providerId="LiveId" clId="{6185FF2B-8036-4105-8ADB-9F469B424A73}" dt="2024-12-20T13:16:02.031" v="2023"/>
          <ac:spMkLst>
            <pc:docMk/>
            <pc:sldMk cId="1824890281" sldId="291"/>
            <ac:spMk id="4" creationId="{FE5D0866-60CC-42D6-8BFD-B669C3100D04}"/>
          </ac:spMkLst>
        </pc:spChg>
      </pc:sldChg>
      <pc:sldChg chg="modSp add mod">
        <pc:chgData name="Lim Kelvin" userId="624f6ae12bb7b72b" providerId="LiveId" clId="{6185FF2B-8036-4105-8ADB-9F469B424A73}" dt="2024-12-20T13:16:42.601" v="2065" actId="404"/>
        <pc:sldMkLst>
          <pc:docMk/>
          <pc:sldMk cId="2499818263" sldId="292"/>
        </pc:sldMkLst>
      </pc:sldChg>
      <pc:sldChg chg="modSp add del mod modTransition">
        <pc:chgData name="Lim Kelvin" userId="624f6ae12bb7b72b" providerId="LiveId" clId="{6185FF2B-8036-4105-8ADB-9F469B424A73}" dt="2024-12-21T12:07:53.282" v="2314" actId="47"/>
        <pc:sldMkLst>
          <pc:docMk/>
          <pc:sldMk cId="1079871850" sldId="293"/>
        </pc:sldMkLst>
        <pc:picChg chg="mod">
          <ac:chgData name="Lim Kelvin" userId="624f6ae12bb7b72b" providerId="LiveId" clId="{6185FF2B-8036-4105-8ADB-9F469B424A73}" dt="2024-12-21T12:00:56.656" v="2249" actId="1076"/>
          <ac:picMkLst>
            <pc:docMk/>
            <pc:sldMk cId="1079871850" sldId="293"/>
            <ac:picMk id="9" creationId="{751478B7-28C4-48C9-A8D7-F3F5067A0F23}"/>
          </ac:picMkLst>
        </pc:picChg>
      </pc:sldChg>
      <pc:sldChg chg="addSp modSp add del mod">
        <pc:chgData name="Lim Kelvin" userId="624f6ae12bb7b72b" providerId="LiveId" clId="{6185FF2B-8036-4105-8ADB-9F469B424A73}" dt="2024-12-21T12:05:50.059" v="2277" actId="47"/>
        <pc:sldMkLst>
          <pc:docMk/>
          <pc:sldMk cId="3964171758" sldId="294"/>
        </pc:sldMkLst>
        <pc:spChg chg="mod">
          <ac:chgData name="Lim Kelvin" userId="624f6ae12bb7b72b" providerId="LiveId" clId="{6185FF2B-8036-4105-8ADB-9F469B424A73}" dt="2024-12-21T12:04:38.265" v="2269"/>
          <ac:spMkLst>
            <pc:docMk/>
            <pc:sldMk cId="3964171758" sldId="294"/>
            <ac:spMk id="2" creationId="{87E43EB5-5994-45AC-879E-7194D387CEAA}"/>
          </ac:spMkLst>
        </pc:spChg>
        <pc:spChg chg="mod">
          <ac:chgData name="Lim Kelvin" userId="624f6ae12bb7b72b" providerId="LiveId" clId="{6185FF2B-8036-4105-8ADB-9F469B424A73}" dt="2024-12-21T12:04:38.265" v="2269"/>
          <ac:spMkLst>
            <pc:docMk/>
            <pc:sldMk cId="3964171758" sldId="294"/>
            <ac:spMk id="7" creationId="{23971DAA-655D-4F8D-B08B-8953D4EF6937}"/>
          </ac:spMkLst>
        </pc:spChg>
        <pc:spChg chg="add mod ord">
          <ac:chgData name="Lim Kelvin" userId="624f6ae12bb7b72b" providerId="LiveId" clId="{6185FF2B-8036-4105-8ADB-9F469B424A73}" dt="2024-12-21T12:05:04.763" v="2276" actId="1076"/>
          <ac:spMkLst>
            <pc:docMk/>
            <pc:sldMk cId="3964171758" sldId="294"/>
            <ac:spMk id="8" creationId="{733482E8-D37D-4621-8104-5F64234A327C}"/>
          </ac:spMkLst>
        </pc:spChg>
        <pc:spChg chg="mod">
          <ac:chgData name="Lim Kelvin" userId="624f6ae12bb7b72b" providerId="LiveId" clId="{6185FF2B-8036-4105-8ADB-9F469B424A73}" dt="2024-12-21T12:04:38.265" v="2269"/>
          <ac:spMkLst>
            <pc:docMk/>
            <pc:sldMk cId="3964171758" sldId="294"/>
            <ac:spMk id="9" creationId="{A35DB24C-5420-4C85-AAB7-F54D49EF2DB3}"/>
          </ac:spMkLst>
        </pc:spChg>
        <pc:grpChg chg="add mod">
          <ac:chgData name="Lim Kelvin" userId="624f6ae12bb7b72b" providerId="LiveId" clId="{6185FF2B-8036-4105-8ADB-9F469B424A73}" dt="2024-12-21T12:04:46.985" v="2272" actId="1076"/>
          <ac:grpSpMkLst>
            <pc:docMk/>
            <pc:sldMk cId="3964171758" sldId="294"/>
            <ac:grpSpMk id="3" creationId="{369A2A2A-E184-4640-A620-09F35BD76C8C}"/>
          </ac:grpSpMkLst>
        </pc:grpChg>
      </pc:sldChg>
      <pc:sldChg chg="modSp add del mod">
        <pc:chgData name="Lim Kelvin" userId="624f6ae12bb7b72b" providerId="LiveId" clId="{6185FF2B-8036-4105-8ADB-9F469B424A73}" dt="2024-12-21T12:06:58.478" v="2300" actId="1076"/>
        <pc:sldMkLst>
          <pc:docMk/>
          <pc:sldMk cId="1220389483" sldId="295"/>
        </pc:sldMkLst>
        <pc:spChg chg="mod">
          <ac:chgData name="Lim Kelvin" userId="624f6ae12bb7b72b" providerId="LiveId" clId="{6185FF2B-8036-4105-8ADB-9F469B424A73}" dt="2024-12-21T12:06:50.615" v="2296" actId="1076"/>
          <ac:spMkLst>
            <pc:docMk/>
            <pc:sldMk cId="1220389483" sldId="295"/>
            <ac:spMk id="2" creationId="{87E43EB5-5994-45AC-879E-7194D387CEAA}"/>
          </ac:spMkLst>
        </pc:spChg>
        <pc:grpChg chg="mod">
          <ac:chgData name="Lim Kelvin" userId="624f6ae12bb7b72b" providerId="LiveId" clId="{6185FF2B-8036-4105-8ADB-9F469B424A73}" dt="2024-12-21T12:06:58.478" v="2300" actId="1076"/>
          <ac:grpSpMkLst>
            <pc:docMk/>
            <pc:sldMk cId="1220389483" sldId="295"/>
            <ac:grpSpMk id="3" creationId="{369A2A2A-E184-4640-A620-09F35BD76C8C}"/>
          </ac:grpSpMkLst>
        </pc:grpChg>
      </pc:sldChg>
      <pc:sldChg chg="modSp add del mod">
        <pc:chgData name="Lim Kelvin" userId="624f6ae12bb7b72b" providerId="LiveId" clId="{6185FF2B-8036-4105-8ADB-9F469B424A73}" dt="2024-12-21T12:07:15.303" v="2304" actId="47"/>
        <pc:sldMkLst>
          <pc:docMk/>
          <pc:sldMk cId="823494367" sldId="296"/>
        </pc:sldMkLst>
        <pc:grpChg chg="mod">
          <ac:chgData name="Lim Kelvin" userId="624f6ae12bb7b72b" providerId="LiveId" clId="{6185FF2B-8036-4105-8ADB-9F469B424A73}" dt="2024-12-21T12:07:12.794" v="2303" actId="1076"/>
          <ac:grpSpMkLst>
            <pc:docMk/>
            <pc:sldMk cId="823494367" sldId="296"/>
            <ac:grpSpMk id="3" creationId="{369A2A2A-E184-4640-A620-09F35BD76C8C}"/>
          </ac:grpSpMkLst>
        </pc:grpChg>
      </pc:sldChg>
      <pc:sldChg chg="addSp delSp modSp add mod ord">
        <pc:chgData name="Lim Kelvin" userId="624f6ae12bb7b72b" providerId="LiveId" clId="{6185FF2B-8036-4105-8ADB-9F469B424A73}" dt="2024-12-21T12:08:30.812" v="2319" actId="14100"/>
        <pc:sldMkLst>
          <pc:docMk/>
          <pc:sldMk cId="2725090165" sldId="296"/>
        </pc:sldMkLst>
        <pc:spChg chg="del">
          <ac:chgData name="Lim Kelvin" userId="624f6ae12bb7b72b" providerId="LiveId" clId="{6185FF2B-8036-4105-8ADB-9F469B424A73}" dt="2024-12-21T12:07:44.412" v="2308" actId="478"/>
          <ac:spMkLst>
            <pc:docMk/>
            <pc:sldMk cId="2725090165" sldId="296"/>
            <ac:spMk id="3" creationId="{85B5C729-C0B8-4206-9F9A-B801F7FCE63A}"/>
          </ac:spMkLst>
        </pc:spChg>
        <pc:picChg chg="add mod">
          <ac:chgData name="Lim Kelvin" userId="624f6ae12bb7b72b" providerId="LiveId" clId="{6185FF2B-8036-4105-8ADB-9F469B424A73}" dt="2024-12-21T12:08:30.812" v="2319" actId="14100"/>
          <ac:picMkLst>
            <pc:docMk/>
            <pc:sldMk cId="2725090165" sldId="296"/>
            <ac:picMk id="4" creationId="{AEE3D789-32A3-4116-9890-0E86AA0196E0}"/>
          </ac:picMkLst>
        </pc:picChg>
      </pc:sldChg>
      <pc:sldChg chg="modSp add del mod">
        <pc:chgData name="Lim Kelvin" userId="624f6ae12bb7b72b" providerId="LiveId" clId="{6185FF2B-8036-4105-8ADB-9F469B424A73}" dt="2024-12-21T12:06:51.416" v="2298" actId="2890"/>
        <pc:sldMkLst>
          <pc:docMk/>
          <pc:sldMk cId="3042663295" sldId="296"/>
        </pc:sldMkLst>
        <pc:spChg chg="mod">
          <ac:chgData name="Lim Kelvin" userId="624f6ae12bb7b72b" providerId="LiveId" clId="{6185FF2B-8036-4105-8ADB-9F469B424A73}" dt="2024-12-21T12:06:50.131" v="2294" actId="1076"/>
          <ac:spMkLst>
            <pc:docMk/>
            <pc:sldMk cId="3042663295" sldId="296"/>
            <ac:spMk id="2" creationId="{87E43EB5-5994-45AC-879E-7194D387CEAA}"/>
          </ac:spMkLst>
        </pc:spChg>
        <pc:spChg chg="mod">
          <ac:chgData name="Lim Kelvin" userId="624f6ae12bb7b72b" providerId="LiveId" clId="{6185FF2B-8036-4105-8ADB-9F469B424A73}" dt="2024-12-21T12:06:49.829" v="2293" actId="1076"/>
          <ac:spMkLst>
            <pc:docMk/>
            <pc:sldMk cId="3042663295" sldId="296"/>
            <ac:spMk id="7" creationId="{23971DAA-655D-4F8D-B08B-8953D4EF6937}"/>
          </ac:spMkLst>
        </pc:spChg>
      </pc:sldChg>
      <pc:sldChg chg="addSp modSp add mod">
        <pc:chgData name="Lim Kelvin" userId="624f6ae12bb7b72b" providerId="LiveId" clId="{6185FF2B-8036-4105-8ADB-9F469B424A73}" dt="2024-12-21T12:10:08.318" v="2334" actId="1076"/>
        <pc:sldMkLst>
          <pc:docMk/>
          <pc:sldMk cId="2361083677" sldId="297"/>
        </pc:sldMkLst>
        <pc:picChg chg="mod">
          <ac:chgData name="Lim Kelvin" userId="624f6ae12bb7b72b" providerId="LiveId" clId="{6185FF2B-8036-4105-8ADB-9F469B424A73}" dt="2024-12-21T12:10:08.318" v="2334" actId="1076"/>
          <ac:picMkLst>
            <pc:docMk/>
            <pc:sldMk cId="2361083677" sldId="297"/>
            <ac:picMk id="4" creationId="{AEE3D789-32A3-4116-9890-0E86AA0196E0}"/>
          </ac:picMkLst>
        </pc:picChg>
        <pc:picChg chg="add mod">
          <ac:chgData name="Lim Kelvin" userId="624f6ae12bb7b72b" providerId="LiveId" clId="{6185FF2B-8036-4105-8ADB-9F469B424A73}" dt="2024-12-21T12:09:27.965" v="2331" actId="571"/>
          <ac:picMkLst>
            <pc:docMk/>
            <pc:sldMk cId="2361083677" sldId="297"/>
            <ac:picMk id="5" creationId="{0EC64B92-E32B-42F7-9DB0-0F2B1A90259F}"/>
          </ac:picMkLst>
        </pc:picChg>
      </pc:sldChg>
      <pc:sldChg chg="modSp add del mod">
        <pc:chgData name="Lim Kelvin" userId="624f6ae12bb7b72b" providerId="LiveId" clId="{6185FF2B-8036-4105-8ADB-9F469B424A73}" dt="2024-12-21T12:06:50.852" v="2297" actId="2890"/>
        <pc:sldMkLst>
          <pc:docMk/>
          <pc:sldMk cId="2987951398" sldId="297"/>
        </pc:sldMkLst>
        <pc:spChg chg="mod">
          <ac:chgData name="Lim Kelvin" userId="624f6ae12bb7b72b" providerId="LiveId" clId="{6185FF2B-8036-4105-8ADB-9F469B424A73}" dt="2024-12-21T12:06:48.404" v="2292" actId="1076"/>
          <ac:spMkLst>
            <pc:docMk/>
            <pc:sldMk cId="2987951398" sldId="297"/>
            <ac:spMk id="2" creationId="{87E43EB5-5994-45AC-879E-7194D387CEAA}"/>
          </ac:spMkLst>
        </pc:spChg>
        <pc:spChg chg="mod">
          <ac:chgData name="Lim Kelvin" userId="624f6ae12bb7b72b" providerId="LiveId" clId="{6185FF2B-8036-4105-8ADB-9F469B424A73}" dt="2024-12-21T12:06:48.070" v="2291" actId="1076"/>
          <ac:spMkLst>
            <pc:docMk/>
            <pc:sldMk cId="2987951398" sldId="297"/>
            <ac:spMk id="7" creationId="{23971DAA-655D-4F8D-B08B-8953D4EF6937}"/>
          </ac:spMkLst>
        </pc:spChg>
        <pc:spChg chg="mod">
          <ac:chgData name="Lim Kelvin" userId="624f6ae12bb7b72b" providerId="LiveId" clId="{6185FF2B-8036-4105-8ADB-9F469B424A73}" dt="2024-12-21T12:06:47.754" v="2290" actId="1076"/>
          <ac:spMkLst>
            <pc:docMk/>
            <pc:sldMk cId="2987951398" sldId="297"/>
            <ac:spMk id="9" creationId="{A35DB24C-5420-4C85-AAB7-F54D49EF2DB3}"/>
          </ac:spMkLst>
        </pc:spChg>
      </pc:sldChg>
      <pc:sldChg chg="modSp add del mod">
        <pc:chgData name="Lim Kelvin" userId="624f6ae12bb7b72b" providerId="LiveId" clId="{6185FF2B-8036-4105-8ADB-9F469B424A73}" dt="2024-12-21T12:10:25.585" v="2336" actId="1076"/>
        <pc:sldMkLst>
          <pc:docMk/>
          <pc:sldMk cId="1415293658" sldId="298"/>
        </pc:sldMkLst>
        <pc:picChg chg="mod">
          <ac:chgData name="Lim Kelvin" userId="624f6ae12bb7b72b" providerId="LiveId" clId="{6185FF2B-8036-4105-8ADB-9F469B424A73}" dt="2024-12-21T12:10:25.585" v="2336" actId="1076"/>
          <ac:picMkLst>
            <pc:docMk/>
            <pc:sldMk cId="1415293658" sldId="298"/>
            <ac:picMk id="4" creationId="{AEE3D789-32A3-4116-9890-0E86AA0196E0}"/>
          </ac:picMkLst>
        </pc:picChg>
      </pc:sldChg>
      <pc:sldChg chg="delSp add mod ord">
        <pc:chgData name="Lim Kelvin" userId="624f6ae12bb7b72b" providerId="LiveId" clId="{6185FF2B-8036-4105-8ADB-9F469B424A73}" dt="2024-12-21T12:16:10.427" v="2383"/>
        <pc:sldMkLst>
          <pc:docMk/>
          <pc:sldMk cId="497070582" sldId="299"/>
        </pc:sldMkLst>
        <pc:spChg chg="del">
          <ac:chgData name="Lim Kelvin" userId="624f6ae12bb7b72b" providerId="LiveId" clId="{6185FF2B-8036-4105-8ADB-9F469B424A73}" dt="2024-12-21T12:16:08.496" v="2381" actId="478"/>
          <ac:spMkLst>
            <pc:docMk/>
            <pc:sldMk cId="497070582" sldId="299"/>
            <ac:spMk id="3" creationId="{85B5C729-C0B8-4206-9F9A-B801F7FCE63A}"/>
          </ac:spMkLst>
        </pc:spChg>
      </pc:sldChg>
      <pc:sldChg chg="add">
        <pc:chgData name="Lim Kelvin" userId="624f6ae12bb7b72b" providerId="LiveId" clId="{6185FF2B-8036-4105-8ADB-9F469B424A73}" dt="2024-12-21T12:16:11.344" v="2384" actId="2890"/>
        <pc:sldMkLst>
          <pc:docMk/>
          <pc:sldMk cId="4227735067" sldId="300"/>
        </pc:sldMkLst>
      </pc:sldChg>
      <pc:sldChg chg="modSp add mod ord">
        <pc:chgData name="Lim Kelvin" userId="624f6ae12bb7b72b" providerId="LiveId" clId="{6185FF2B-8036-4105-8ADB-9F469B424A73}" dt="2024-12-21T12:17:00.294" v="2404" actId="1076"/>
        <pc:sldMkLst>
          <pc:docMk/>
          <pc:sldMk cId="840083161" sldId="301"/>
        </pc:sldMkLst>
        <pc:spChg chg="mod">
          <ac:chgData name="Lim Kelvin" userId="624f6ae12bb7b72b" providerId="LiveId" clId="{6185FF2B-8036-4105-8ADB-9F469B424A73}" dt="2024-12-21T12:17:00.294" v="2404" actId="1076"/>
          <ac:spMkLst>
            <pc:docMk/>
            <pc:sldMk cId="840083161" sldId="301"/>
            <ac:spMk id="3" creationId="{D818404A-881A-4BE3-B2D0-B65785486226}"/>
          </ac:spMkLst>
        </pc:spChg>
        <pc:picChg chg="mod">
          <ac:chgData name="Lim Kelvin" userId="624f6ae12bb7b72b" providerId="LiveId" clId="{6185FF2B-8036-4105-8ADB-9F469B424A73}" dt="2024-12-21T12:16:48.251" v="2402" actId="1076"/>
          <ac:picMkLst>
            <pc:docMk/>
            <pc:sldMk cId="840083161" sldId="301"/>
            <ac:picMk id="6" creationId="{A7404CD2-8F3E-4464-B8C9-80179280227B}"/>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A2123C1-E92C-4368-8144-2E36EFBB5485}" type="datetimeFigureOut">
              <a:rPr lang="zh-TW" altLang="en-US" smtClean="0"/>
              <a:t>2024/12/23</a:t>
            </a:fld>
            <a:endParaRPr lang="zh-TW" alt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BA688C7-906C-4FDE-BCA2-BCE5D90118F9}" type="slidenum">
              <a:rPr lang="zh-TW" altLang="en-US" smtClean="0"/>
              <a:t>‹#›</a:t>
            </a:fld>
            <a:endParaRPr lang="zh-TW" altLang="en-US"/>
          </a:p>
        </p:txBody>
      </p:sp>
    </p:spTree>
    <p:extLst>
      <p:ext uri="{BB962C8B-B14F-4D97-AF65-F5344CB8AC3E}">
        <p14:creationId xmlns:p14="http://schemas.microsoft.com/office/powerpoint/2010/main" val="18851028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dirty="0"/>
          </a:p>
        </p:txBody>
      </p:sp>
      <p:sp>
        <p:nvSpPr>
          <p:cNvPr id="4" name="Slide Number Placeholder 3"/>
          <p:cNvSpPr>
            <a:spLocks noGrp="1"/>
          </p:cNvSpPr>
          <p:nvPr>
            <p:ph type="sldNum" sz="quarter" idx="5"/>
          </p:nvPr>
        </p:nvSpPr>
        <p:spPr/>
        <p:txBody>
          <a:bodyPr/>
          <a:lstStyle/>
          <a:p>
            <a:fld id="{7BA688C7-906C-4FDE-BCA2-BCE5D90118F9}" type="slidenum">
              <a:rPr lang="zh-TW" altLang="en-US" smtClean="0"/>
              <a:t>1</a:t>
            </a:fld>
            <a:endParaRPr lang="zh-TW" altLang="en-US"/>
          </a:p>
        </p:txBody>
      </p:sp>
    </p:spTree>
    <p:extLst>
      <p:ext uri="{BB962C8B-B14F-4D97-AF65-F5344CB8AC3E}">
        <p14:creationId xmlns:p14="http://schemas.microsoft.com/office/powerpoint/2010/main" val="20252714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dirty="0"/>
          </a:p>
        </p:txBody>
      </p:sp>
      <p:sp>
        <p:nvSpPr>
          <p:cNvPr id="4" name="Slide Number Placeholder 3"/>
          <p:cNvSpPr>
            <a:spLocks noGrp="1"/>
          </p:cNvSpPr>
          <p:nvPr>
            <p:ph type="sldNum" sz="quarter" idx="5"/>
          </p:nvPr>
        </p:nvSpPr>
        <p:spPr/>
        <p:txBody>
          <a:bodyPr/>
          <a:lstStyle/>
          <a:p>
            <a:fld id="{7BA688C7-906C-4FDE-BCA2-BCE5D90118F9}" type="slidenum">
              <a:rPr lang="zh-TW" altLang="en-US" smtClean="0"/>
              <a:t>26</a:t>
            </a:fld>
            <a:endParaRPr lang="zh-TW" altLang="en-US"/>
          </a:p>
        </p:txBody>
      </p:sp>
    </p:spTree>
    <p:extLst>
      <p:ext uri="{BB962C8B-B14F-4D97-AF65-F5344CB8AC3E}">
        <p14:creationId xmlns:p14="http://schemas.microsoft.com/office/powerpoint/2010/main" val="37250668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dirty="0"/>
          </a:p>
        </p:txBody>
      </p:sp>
      <p:sp>
        <p:nvSpPr>
          <p:cNvPr id="4" name="Slide Number Placeholder 3"/>
          <p:cNvSpPr>
            <a:spLocks noGrp="1"/>
          </p:cNvSpPr>
          <p:nvPr>
            <p:ph type="sldNum" sz="quarter" idx="5"/>
          </p:nvPr>
        </p:nvSpPr>
        <p:spPr/>
        <p:txBody>
          <a:bodyPr/>
          <a:lstStyle/>
          <a:p>
            <a:fld id="{7BA688C7-906C-4FDE-BCA2-BCE5D90118F9}" type="slidenum">
              <a:rPr lang="zh-TW" altLang="en-US" smtClean="0"/>
              <a:t>27</a:t>
            </a:fld>
            <a:endParaRPr lang="zh-TW" altLang="en-US"/>
          </a:p>
        </p:txBody>
      </p:sp>
    </p:spTree>
    <p:extLst>
      <p:ext uri="{BB962C8B-B14F-4D97-AF65-F5344CB8AC3E}">
        <p14:creationId xmlns:p14="http://schemas.microsoft.com/office/powerpoint/2010/main" val="11621383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dirty="0"/>
          </a:p>
        </p:txBody>
      </p:sp>
      <p:sp>
        <p:nvSpPr>
          <p:cNvPr id="4" name="Slide Number Placeholder 3"/>
          <p:cNvSpPr>
            <a:spLocks noGrp="1"/>
          </p:cNvSpPr>
          <p:nvPr>
            <p:ph type="sldNum" sz="quarter" idx="5"/>
          </p:nvPr>
        </p:nvSpPr>
        <p:spPr/>
        <p:txBody>
          <a:bodyPr/>
          <a:lstStyle/>
          <a:p>
            <a:fld id="{7BA688C7-906C-4FDE-BCA2-BCE5D90118F9}" type="slidenum">
              <a:rPr lang="zh-TW" altLang="en-US" smtClean="0"/>
              <a:t>28</a:t>
            </a:fld>
            <a:endParaRPr lang="zh-TW" altLang="en-US"/>
          </a:p>
        </p:txBody>
      </p:sp>
    </p:spTree>
    <p:extLst>
      <p:ext uri="{BB962C8B-B14F-4D97-AF65-F5344CB8AC3E}">
        <p14:creationId xmlns:p14="http://schemas.microsoft.com/office/powerpoint/2010/main" val="17197698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dirty="0"/>
          </a:p>
        </p:txBody>
      </p:sp>
      <p:sp>
        <p:nvSpPr>
          <p:cNvPr id="4" name="Slide Number Placeholder 3"/>
          <p:cNvSpPr>
            <a:spLocks noGrp="1"/>
          </p:cNvSpPr>
          <p:nvPr>
            <p:ph type="sldNum" sz="quarter" idx="5"/>
          </p:nvPr>
        </p:nvSpPr>
        <p:spPr/>
        <p:txBody>
          <a:bodyPr/>
          <a:lstStyle/>
          <a:p>
            <a:fld id="{7BA688C7-906C-4FDE-BCA2-BCE5D90118F9}" type="slidenum">
              <a:rPr lang="zh-TW" altLang="en-US" smtClean="0"/>
              <a:t>29</a:t>
            </a:fld>
            <a:endParaRPr lang="zh-TW" altLang="en-US"/>
          </a:p>
        </p:txBody>
      </p:sp>
    </p:spTree>
    <p:extLst>
      <p:ext uri="{BB962C8B-B14F-4D97-AF65-F5344CB8AC3E}">
        <p14:creationId xmlns:p14="http://schemas.microsoft.com/office/powerpoint/2010/main" val="25146182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dirty="0"/>
          </a:p>
        </p:txBody>
      </p:sp>
      <p:sp>
        <p:nvSpPr>
          <p:cNvPr id="4" name="Slide Number Placeholder 3"/>
          <p:cNvSpPr>
            <a:spLocks noGrp="1"/>
          </p:cNvSpPr>
          <p:nvPr>
            <p:ph type="sldNum" sz="quarter" idx="5"/>
          </p:nvPr>
        </p:nvSpPr>
        <p:spPr/>
        <p:txBody>
          <a:bodyPr/>
          <a:lstStyle/>
          <a:p>
            <a:fld id="{7BA688C7-906C-4FDE-BCA2-BCE5D90118F9}" type="slidenum">
              <a:rPr lang="zh-TW" altLang="en-US" smtClean="0"/>
              <a:t>36</a:t>
            </a:fld>
            <a:endParaRPr lang="zh-TW" altLang="en-US"/>
          </a:p>
        </p:txBody>
      </p:sp>
    </p:spTree>
    <p:extLst>
      <p:ext uri="{BB962C8B-B14F-4D97-AF65-F5344CB8AC3E}">
        <p14:creationId xmlns:p14="http://schemas.microsoft.com/office/powerpoint/2010/main" val="31156611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dirty="0"/>
          </a:p>
        </p:txBody>
      </p:sp>
      <p:sp>
        <p:nvSpPr>
          <p:cNvPr id="4" name="Slide Number Placeholder 3"/>
          <p:cNvSpPr>
            <a:spLocks noGrp="1"/>
          </p:cNvSpPr>
          <p:nvPr>
            <p:ph type="sldNum" sz="quarter" idx="5"/>
          </p:nvPr>
        </p:nvSpPr>
        <p:spPr/>
        <p:txBody>
          <a:bodyPr/>
          <a:lstStyle/>
          <a:p>
            <a:fld id="{7BA688C7-906C-4FDE-BCA2-BCE5D90118F9}" type="slidenum">
              <a:rPr lang="zh-TW" altLang="en-US" smtClean="0"/>
              <a:t>52</a:t>
            </a:fld>
            <a:endParaRPr lang="zh-TW" altLang="en-US"/>
          </a:p>
        </p:txBody>
      </p:sp>
    </p:spTree>
    <p:extLst>
      <p:ext uri="{BB962C8B-B14F-4D97-AF65-F5344CB8AC3E}">
        <p14:creationId xmlns:p14="http://schemas.microsoft.com/office/powerpoint/2010/main" val="8008151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dirty="0"/>
          </a:p>
        </p:txBody>
      </p:sp>
      <p:sp>
        <p:nvSpPr>
          <p:cNvPr id="4" name="Slide Number Placeholder 3"/>
          <p:cNvSpPr>
            <a:spLocks noGrp="1"/>
          </p:cNvSpPr>
          <p:nvPr>
            <p:ph type="sldNum" sz="quarter" idx="5"/>
          </p:nvPr>
        </p:nvSpPr>
        <p:spPr/>
        <p:txBody>
          <a:bodyPr/>
          <a:lstStyle/>
          <a:p>
            <a:fld id="{7BA688C7-906C-4FDE-BCA2-BCE5D90118F9}" type="slidenum">
              <a:rPr lang="zh-TW" altLang="en-US" smtClean="0"/>
              <a:t>53</a:t>
            </a:fld>
            <a:endParaRPr lang="zh-TW" altLang="en-US"/>
          </a:p>
        </p:txBody>
      </p:sp>
    </p:spTree>
    <p:extLst>
      <p:ext uri="{BB962C8B-B14F-4D97-AF65-F5344CB8AC3E}">
        <p14:creationId xmlns:p14="http://schemas.microsoft.com/office/powerpoint/2010/main" val="36218451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dirty="0"/>
          </a:p>
        </p:txBody>
      </p:sp>
      <p:sp>
        <p:nvSpPr>
          <p:cNvPr id="4" name="Slide Number Placeholder 3"/>
          <p:cNvSpPr>
            <a:spLocks noGrp="1"/>
          </p:cNvSpPr>
          <p:nvPr>
            <p:ph type="sldNum" sz="quarter" idx="5"/>
          </p:nvPr>
        </p:nvSpPr>
        <p:spPr/>
        <p:txBody>
          <a:bodyPr/>
          <a:lstStyle/>
          <a:p>
            <a:fld id="{7BA688C7-906C-4FDE-BCA2-BCE5D90118F9}" type="slidenum">
              <a:rPr lang="zh-TW" altLang="en-US" smtClean="0"/>
              <a:t>54</a:t>
            </a:fld>
            <a:endParaRPr lang="zh-TW" altLang="en-US"/>
          </a:p>
        </p:txBody>
      </p:sp>
    </p:spTree>
    <p:extLst>
      <p:ext uri="{BB962C8B-B14F-4D97-AF65-F5344CB8AC3E}">
        <p14:creationId xmlns:p14="http://schemas.microsoft.com/office/powerpoint/2010/main" val="305780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dirty="0"/>
          </a:p>
        </p:txBody>
      </p:sp>
      <p:sp>
        <p:nvSpPr>
          <p:cNvPr id="4" name="Slide Number Placeholder 3"/>
          <p:cNvSpPr>
            <a:spLocks noGrp="1"/>
          </p:cNvSpPr>
          <p:nvPr>
            <p:ph type="sldNum" sz="quarter" idx="5"/>
          </p:nvPr>
        </p:nvSpPr>
        <p:spPr/>
        <p:txBody>
          <a:bodyPr/>
          <a:lstStyle/>
          <a:p>
            <a:fld id="{7BA688C7-906C-4FDE-BCA2-BCE5D90118F9}" type="slidenum">
              <a:rPr lang="zh-TW" altLang="en-US" smtClean="0"/>
              <a:t>55</a:t>
            </a:fld>
            <a:endParaRPr lang="zh-TW" altLang="en-US"/>
          </a:p>
        </p:txBody>
      </p:sp>
    </p:spTree>
    <p:extLst>
      <p:ext uri="{BB962C8B-B14F-4D97-AF65-F5344CB8AC3E}">
        <p14:creationId xmlns:p14="http://schemas.microsoft.com/office/powerpoint/2010/main" val="35946972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dirty="0"/>
          </a:p>
        </p:txBody>
      </p:sp>
      <p:sp>
        <p:nvSpPr>
          <p:cNvPr id="4" name="Slide Number Placeholder 3"/>
          <p:cNvSpPr>
            <a:spLocks noGrp="1"/>
          </p:cNvSpPr>
          <p:nvPr>
            <p:ph type="sldNum" sz="quarter" idx="5"/>
          </p:nvPr>
        </p:nvSpPr>
        <p:spPr/>
        <p:txBody>
          <a:bodyPr/>
          <a:lstStyle/>
          <a:p>
            <a:fld id="{7BA688C7-906C-4FDE-BCA2-BCE5D90118F9}" type="slidenum">
              <a:rPr lang="zh-TW" altLang="en-US" smtClean="0"/>
              <a:t>56</a:t>
            </a:fld>
            <a:endParaRPr lang="zh-TW" altLang="en-US"/>
          </a:p>
        </p:txBody>
      </p:sp>
    </p:spTree>
    <p:extLst>
      <p:ext uri="{BB962C8B-B14F-4D97-AF65-F5344CB8AC3E}">
        <p14:creationId xmlns:p14="http://schemas.microsoft.com/office/powerpoint/2010/main" val="1880661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dirty="0"/>
          </a:p>
        </p:txBody>
      </p:sp>
      <p:sp>
        <p:nvSpPr>
          <p:cNvPr id="4" name="Slide Number Placeholder 3"/>
          <p:cNvSpPr>
            <a:spLocks noGrp="1"/>
          </p:cNvSpPr>
          <p:nvPr>
            <p:ph type="sldNum" sz="quarter" idx="5"/>
          </p:nvPr>
        </p:nvSpPr>
        <p:spPr/>
        <p:txBody>
          <a:bodyPr/>
          <a:lstStyle/>
          <a:p>
            <a:fld id="{7BA688C7-906C-4FDE-BCA2-BCE5D90118F9}" type="slidenum">
              <a:rPr lang="zh-TW" altLang="en-US" smtClean="0"/>
              <a:t>9</a:t>
            </a:fld>
            <a:endParaRPr lang="zh-TW" altLang="en-US"/>
          </a:p>
        </p:txBody>
      </p:sp>
    </p:spTree>
    <p:extLst>
      <p:ext uri="{BB962C8B-B14F-4D97-AF65-F5344CB8AC3E}">
        <p14:creationId xmlns:p14="http://schemas.microsoft.com/office/powerpoint/2010/main" val="378958041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dirty="0"/>
          </a:p>
        </p:txBody>
      </p:sp>
      <p:sp>
        <p:nvSpPr>
          <p:cNvPr id="4" name="Slide Number Placeholder 3"/>
          <p:cNvSpPr>
            <a:spLocks noGrp="1"/>
          </p:cNvSpPr>
          <p:nvPr>
            <p:ph type="sldNum" sz="quarter" idx="5"/>
          </p:nvPr>
        </p:nvSpPr>
        <p:spPr/>
        <p:txBody>
          <a:bodyPr/>
          <a:lstStyle/>
          <a:p>
            <a:fld id="{7BA688C7-906C-4FDE-BCA2-BCE5D90118F9}" type="slidenum">
              <a:rPr lang="zh-TW" altLang="en-US" smtClean="0"/>
              <a:t>57</a:t>
            </a:fld>
            <a:endParaRPr lang="zh-TW" altLang="en-US"/>
          </a:p>
        </p:txBody>
      </p:sp>
    </p:spTree>
    <p:extLst>
      <p:ext uri="{BB962C8B-B14F-4D97-AF65-F5344CB8AC3E}">
        <p14:creationId xmlns:p14="http://schemas.microsoft.com/office/powerpoint/2010/main" val="35884675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dirty="0"/>
          </a:p>
        </p:txBody>
      </p:sp>
      <p:sp>
        <p:nvSpPr>
          <p:cNvPr id="4" name="Slide Number Placeholder 3"/>
          <p:cNvSpPr>
            <a:spLocks noGrp="1"/>
          </p:cNvSpPr>
          <p:nvPr>
            <p:ph type="sldNum" sz="quarter" idx="5"/>
          </p:nvPr>
        </p:nvSpPr>
        <p:spPr/>
        <p:txBody>
          <a:bodyPr/>
          <a:lstStyle/>
          <a:p>
            <a:fld id="{7BA688C7-906C-4FDE-BCA2-BCE5D90118F9}" type="slidenum">
              <a:rPr lang="zh-TW" altLang="en-US" smtClean="0"/>
              <a:t>58</a:t>
            </a:fld>
            <a:endParaRPr lang="zh-TW" altLang="en-US"/>
          </a:p>
        </p:txBody>
      </p:sp>
    </p:spTree>
    <p:extLst>
      <p:ext uri="{BB962C8B-B14F-4D97-AF65-F5344CB8AC3E}">
        <p14:creationId xmlns:p14="http://schemas.microsoft.com/office/powerpoint/2010/main" val="287186945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dirty="0"/>
          </a:p>
        </p:txBody>
      </p:sp>
      <p:sp>
        <p:nvSpPr>
          <p:cNvPr id="4" name="Slide Number Placeholder 3"/>
          <p:cNvSpPr>
            <a:spLocks noGrp="1"/>
          </p:cNvSpPr>
          <p:nvPr>
            <p:ph type="sldNum" sz="quarter" idx="5"/>
          </p:nvPr>
        </p:nvSpPr>
        <p:spPr/>
        <p:txBody>
          <a:bodyPr/>
          <a:lstStyle/>
          <a:p>
            <a:fld id="{7BA688C7-906C-4FDE-BCA2-BCE5D90118F9}" type="slidenum">
              <a:rPr lang="zh-TW" altLang="en-US" smtClean="0"/>
              <a:t>59</a:t>
            </a:fld>
            <a:endParaRPr lang="zh-TW" altLang="en-US"/>
          </a:p>
        </p:txBody>
      </p:sp>
    </p:spTree>
    <p:extLst>
      <p:ext uri="{BB962C8B-B14F-4D97-AF65-F5344CB8AC3E}">
        <p14:creationId xmlns:p14="http://schemas.microsoft.com/office/powerpoint/2010/main" val="416695647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dirty="0"/>
          </a:p>
        </p:txBody>
      </p:sp>
      <p:sp>
        <p:nvSpPr>
          <p:cNvPr id="4" name="Slide Number Placeholder 3"/>
          <p:cNvSpPr>
            <a:spLocks noGrp="1"/>
          </p:cNvSpPr>
          <p:nvPr>
            <p:ph type="sldNum" sz="quarter" idx="5"/>
          </p:nvPr>
        </p:nvSpPr>
        <p:spPr/>
        <p:txBody>
          <a:bodyPr/>
          <a:lstStyle/>
          <a:p>
            <a:fld id="{7BA688C7-906C-4FDE-BCA2-BCE5D90118F9}" type="slidenum">
              <a:rPr lang="zh-TW" altLang="en-US" smtClean="0"/>
              <a:t>60</a:t>
            </a:fld>
            <a:endParaRPr lang="zh-TW" altLang="en-US"/>
          </a:p>
        </p:txBody>
      </p:sp>
    </p:spTree>
    <p:extLst>
      <p:ext uri="{BB962C8B-B14F-4D97-AF65-F5344CB8AC3E}">
        <p14:creationId xmlns:p14="http://schemas.microsoft.com/office/powerpoint/2010/main" val="35896069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dirty="0"/>
          </a:p>
        </p:txBody>
      </p:sp>
      <p:sp>
        <p:nvSpPr>
          <p:cNvPr id="4" name="Slide Number Placeholder 3"/>
          <p:cNvSpPr>
            <a:spLocks noGrp="1"/>
          </p:cNvSpPr>
          <p:nvPr>
            <p:ph type="sldNum" sz="quarter" idx="5"/>
          </p:nvPr>
        </p:nvSpPr>
        <p:spPr/>
        <p:txBody>
          <a:bodyPr/>
          <a:lstStyle/>
          <a:p>
            <a:fld id="{7BA688C7-906C-4FDE-BCA2-BCE5D90118F9}" type="slidenum">
              <a:rPr lang="zh-TW" altLang="en-US" smtClean="0"/>
              <a:t>61</a:t>
            </a:fld>
            <a:endParaRPr lang="zh-TW" altLang="en-US"/>
          </a:p>
        </p:txBody>
      </p:sp>
    </p:spTree>
    <p:extLst>
      <p:ext uri="{BB962C8B-B14F-4D97-AF65-F5344CB8AC3E}">
        <p14:creationId xmlns:p14="http://schemas.microsoft.com/office/powerpoint/2010/main" val="253881264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dirty="0"/>
          </a:p>
        </p:txBody>
      </p:sp>
      <p:sp>
        <p:nvSpPr>
          <p:cNvPr id="4" name="Slide Number Placeholder 3"/>
          <p:cNvSpPr>
            <a:spLocks noGrp="1"/>
          </p:cNvSpPr>
          <p:nvPr>
            <p:ph type="sldNum" sz="quarter" idx="5"/>
          </p:nvPr>
        </p:nvSpPr>
        <p:spPr/>
        <p:txBody>
          <a:bodyPr/>
          <a:lstStyle/>
          <a:p>
            <a:fld id="{7BA688C7-906C-4FDE-BCA2-BCE5D90118F9}" type="slidenum">
              <a:rPr lang="zh-TW" altLang="en-US" smtClean="0"/>
              <a:t>62</a:t>
            </a:fld>
            <a:endParaRPr lang="zh-TW" altLang="en-US"/>
          </a:p>
        </p:txBody>
      </p:sp>
    </p:spTree>
    <p:extLst>
      <p:ext uri="{BB962C8B-B14F-4D97-AF65-F5344CB8AC3E}">
        <p14:creationId xmlns:p14="http://schemas.microsoft.com/office/powerpoint/2010/main" val="13221038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dirty="0"/>
          </a:p>
        </p:txBody>
      </p:sp>
      <p:sp>
        <p:nvSpPr>
          <p:cNvPr id="4" name="Slide Number Placeholder 3"/>
          <p:cNvSpPr>
            <a:spLocks noGrp="1"/>
          </p:cNvSpPr>
          <p:nvPr>
            <p:ph type="sldNum" sz="quarter" idx="5"/>
          </p:nvPr>
        </p:nvSpPr>
        <p:spPr/>
        <p:txBody>
          <a:bodyPr/>
          <a:lstStyle/>
          <a:p>
            <a:fld id="{7BA688C7-906C-4FDE-BCA2-BCE5D90118F9}" type="slidenum">
              <a:rPr lang="zh-TW" altLang="en-US" smtClean="0"/>
              <a:t>63</a:t>
            </a:fld>
            <a:endParaRPr lang="zh-TW" altLang="en-US"/>
          </a:p>
        </p:txBody>
      </p:sp>
    </p:spTree>
    <p:extLst>
      <p:ext uri="{BB962C8B-B14F-4D97-AF65-F5344CB8AC3E}">
        <p14:creationId xmlns:p14="http://schemas.microsoft.com/office/powerpoint/2010/main" val="9230766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dirty="0"/>
          </a:p>
        </p:txBody>
      </p:sp>
      <p:sp>
        <p:nvSpPr>
          <p:cNvPr id="4" name="Slide Number Placeholder 3"/>
          <p:cNvSpPr>
            <a:spLocks noGrp="1"/>
          </p:cNvSpPr>
          <p:nvPr>
            <p:ph type="sldNum" sz="quarter" idx="5"/>
          </p:nvPr>
        </p:nvSpPr>
        <p:spPr/>
        <p:txBody>
          <a:bodyPr/>
          <a:lstStyle/>
          <a:p>
            <a:fld id="{7BA688C7-906C-4FDE-BCA2-BCE5D90118F9}" type="slidenum">
              <a:rPr lang="zh-TW" altLang="en-US" smtClean="0"/>
              <a:t>64</a:t>
            </a:fld>
            <a:endParaRPr lang="zh-TW" altLang="en-US"/>
          </a:p>
        </p:txBody>
      </p:sp>
    </p:spTree>
    <p:extLst>
      <p:ext uri="{BB962C8B-B14F-4D97-AF65-F5344CB8AC3E}">
        <p14:creationId xmlns:p14="http://schemas.microsoft.com/office/powerpoint/2010/main" val="280120340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dirty="0"/>
          </a:p>
        </p:txBody>
      </p:sp>
      <p:sp>
        <p:nvSpPr>
          <p:cNvPr id="4" name="Slide Number Placeholder 3"/>
          <p:cNvSpPr>
            <a:spLocks noGrp="1"/>
          </p:cNvSpPr>
          <p:nvPr>
            <p:ph type="sldNum" sz="quarter" idx="5"/>
          </p:nvPr>
        </p:nvSpPr>
        <p:spPr/>
        <p:txBody>
          <a:bodyPr/>
          <a:lstStyle/>
          <a:p>
            <a:fld id="{7BA688C7-906C-4FDE-BCA2-BCE5D90118F9}" type="slidenum">
              <a:rPr lang="zh-TW" altLang="en-US" smtClean="0"/>
              <a:t>65</a:t>
            </a:fld>
            <a:endParaRPr lang="zh-TW" altLang="en-US"/>
          </a:p>
        </p:txBody>
      </p:sp>
    </p:spTree>
    <p:extLst>
      <p:ext uri="{BB962C8B-B14F-4D97-AF65-F5344CB8AC3E}">
        <p14:creationId xmlns:p14="http://schemas.microsoft.com/office/powerpoint/2010/main" val="196069618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dirty="0"/>
          </a:p>
        </p:txBody>
      </p:sp>
      <p:sp>
        <p:nvSpPr>
          <p:cNvPr id="4" name="Slide Number Placeholder 3"/>
          <p:cNvSpPr>
            <a:spLocks noGrp="1"/>
          </p:cNvSpPr>
          <p:nvPr>
            <p:ph type="sldNum" sz="quarter" idx="5"/>
          </p:nvPr>
        </p:nvSpPr>
        <p:spPr/>
        <p:txBody>
          <a:bodyPr/>
          <a:lstStyle/>
          <a:p>
            <a:fld id="{7BA688C7-906C-4FDE-BCA2-BCE5D90118F9}" type="slidenum">
              <a:rPr lang="zh-TW" altLang="en-US" smtClean="0"/>
              <a:t>66</a:t>
            </a:fld>
            <a:endParaRPr lang="zh-TW" altLang="en-US"/>
          </a:p>
        </p:txBody>
      </p:sp>
    </p:spTree>
    <p:extLst>
      <p:ext uri="{BB962C8B-B14F-4D97-AF65-F5344CB8AC3E}">
        <p14:creationId xmlns:p14="http://schemas.microsoft.com/office/powerpoint/2010/main" val="17230889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dirty="0"/>
          </a:p>
        </p:txBody>
      </p:sp>
      <p:sp>
        <p:nvSpPr>
          <p:cNvPr id="4" name="Slide Number Placeholder 3"/>
          <p:cNvSpPr>
            <a:spLocks noGrp="1"/>
          </p:cNvSpPr>
          <p:nvPr>
            <p:ph type="sldNum" sz="quarter" idx="5"/>
          </p:nvPr>
        </p:nvSpPr>
        <p:spPr/>
        <p:txBody>
          <a:bodyPr/>
          <a:lstStyle/>
          <a:p>
            <a:fld id="{7BA688C7-906C-4FDE-BCA2-BCE5D90118F9}" type="slidenum">
              <a:rPr lang="zh-TW" altLang="en-US" smtClean="0"/>
              <a:t>13</a:t>
            </a:fld>
            <a:endParaRPr lang="zh-TW" altLang="en-US"/>
          </a:p>
        </p:txBody>
      </p:sp>
    </p:spTree>
    <p:extLst>
      <p:ext uri="{BB962C8B-B14F-4D97-AF65-F5344CB8AC3E}">
        <p14:creationId xmlns:p14="http://schemas.microsoft.com/office/powerpoint/2010/main" val="326588316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dirty="0"/>
          </a:p>
        </p:txBody>
      </p:sp>
      <p:sp>
        <p:nvSpPr>
          <p:cNvPr id="4" name="Slide Number Placeholder 3"/>
          <p:cNvSpPr>
            <a:spLocks noGrp="1"/>
          </p:cNvSpPr>
          <p:nvPr>
            <p:ph type="sldNum" sz="quarter" idx="5"/>
          </p:nvPr>
        </p:nvSpPr>
        <p:spPr/>
        <p:txBody>
          <a:bodyPr/>
          <a:lstStyle/>
          <a:p>
            <a:fld id="{7BA688C7-906C-4FDE-BCA2-BCE5D90118F9}" type="slidenum">
              <a:rPr lang="zh-TW" altLang="en-US" smtClean="0"/>
              <a:t>70</a:t>
            </a:fld>
            <a:endParaRPr lang="zh-TW" altLang="en-US"/>
          </a:p>
        </p:txBody>
      </p:sp>
    </p:spTree>
    <p:extLst>
      <p:ext uri="{BB962C8B-B14F-4D97-AF65-F5344CB8AC3E}">
        <p14:creationId xmlns:p14="http://schemas.microsoft.com/office/powerpoint/2010/main" val="19200203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dirty="0"/>
          </a:p>
        </p:txBody>
      </p:sp>
      <p:sp>
        <p:nvSpPr>
          <p:cNvPr id="4" name="Slide Number Placeholder 3"/>
          <p:cNvSpPr>
            <a:spLocks noGrp="1"/>
          </p:cNvSpPr>
          <p:nvPr>
            <p:ph type="sldNum" sz="quarter" idx="5"/>
          </p:nvPr>
        </p:nvSpPr>
        <p:spPr/>
        <p:txBody>
          <a:bodyPr/>
          <a:lstStyle/>
          <a:p>
            <a:fld id="{7BA688C7-906C-4FDE-BCA2-BCE5D90118F9}" type="slidenum">
              <a:rPr lang="zh-TW" altLang="en-US" smtClean="0"/>
              <a:t>20</a:t>
            </a:fld>
            <a:endParaRPr lang="zh-TW" altLang="en-US"/>
          </a:p>
        </p:txBody>
      </p:sp>
    </p:spTree>
    <p:extLst>
      <p:ext uri="{BB962C8B-B14F-4D97-AF65-F5344CB8AC3E}">
        <p14:creationId xmlns:p14="http://schemas.microsoft.com/office/powerpoint/2010/main" val="7138457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dirty="0"/>
          </a:p>
        </p:txBody>
      </p:sp>
      <p:sp>
        <p:nvSpPr>
          <p:cNvPr id="4" name="Slide Number Placeholder 3"/>
          <p:cNvSpPr>
            <a:spLocks noGrp="1"/>
          </p:cNvSpPr>
          <p:nvPr>
            <p:ph type="sldNum" sz="quarter" idx="5"/>
          </p:nvPr>
        </p:nvSpPr>
        <p:spPr/>
        <p:txBody>
          <a:bodyPr/>
          <a:lstStyle/>
          <a:p>
            <a:fld id="{7BA688C7-906C-4FDE-BCA2-BCE5D90118F9}" type="slidenum">
              <a:rPr lang="zh-TW" altLang="en-US" smtClean="0"/>
              <a:t>21</a:t>
            </a:fld>
            <a:endParaRPr lang="zh-TW" altLang="en-US"/>
          </a:p>
        </p:txBody>
      </p:sp>
    </p:spTree>
    <p:extLst>
      <p:ext uri="{BB962C8B-B14F-4D97-AF65-F5344CB8AC3E}">
        <p14:creationId xmlns:p14="http://schemas.microsoft.com/office/powerpoint/2010/main" val="20216969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dirty="0"/>
          </a:p>
        </p:txBody>
      </p:sp>
      <p:sp>
        <p:nvSpPr>
          <p:cNvPr id="4" name="Slide Number Placeholder 3"/>
          <p:cNvSpPr>
            <a:spLocks noGrp="1"/>
          </p:cNvSpPr>
          <p:nvPr>
            <p:ph type="sldNum" sz="quarter" idx="5"/>
          </p:nvPr>
        </p:nvSpPr>
        <p:spPr/>
        <p:txBody>
          <a:bodyPr/>
          <a:lstStyle/>
          <a:p>
            <a:fld id="{7BA688C7-906C-4FDE-BCA2-BCE5D90118F9}" type="slidenum">
              <a:rPr lang="zh-TW" altLang="en-US" smtClean="0"/>
              <a:t>22</a:t>
            </a:fld>
            <a:endParaRPr lang="zh-TW" altLang="en-US"/>
          </a:p>
        </p:txBody>
      </p:sp>
    </p:spTree>
    <p:extLst>
      <p:ext uri="{BB962C8B-B14F-4D97-AF65-F5344CB8AC3E}">
        <p14:creationId xmlns:p14="http://schemas.microsoft.com/office/powerpoint/2010/main" val="39741205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dirty="0"/>
          </a:p>
        </p:txBody>
      </p:sp>
      <p:sp>
        <p:nvSpPr>
          <p:cNvPr id="4" name="Slide Number Placeholder 3"/>
          <p:cNvSpPr>
            <a:spLocks noGrp="1"/>
          </p:cNvSpPr>
          <p:nvPr>
            <p:ph type="sldNum" sz="quarter" idx="5"/>
          </p:nvPr>
        </p:nvSpPr>
        <p:spPr/>
        <p:txBody>
          <a:bodyPr/>
          <a:lstStyle/>
          <a:p>
            <a:fld id="{7BA688C7-906C-4FDE-BCA2-BCE5D90118F9}" type="slidenum">
              <a:rPr lang="zh-TW" altLang="en-US" smtClean="0"/>
              <a:t>23</a:t>
            </a:fld>
            <a:endParaRPr lang="zh-TW" altLang="en-US"/>
          </a:p>
        </p:txBody>
      </p:sp>
    </p:spTree>
    <p:extLst>
      <p:ext uri="{BB962C8B-B14F-4D97-AF65-F5344CB8AC3E}">
        <p14:creationId xmlns:p14="http://schemas.microsoft.com/office/powerpoint/2010/main" val="15713111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dirty="0"/>
          </a:p>
        </p:txBody>
      </p:sp>
      <p:sp>
        <p:nvSpPr>
          <p:cNvPr id="4" name="Slide Number Placeholder 3"/>
          <p:cNvSpPr>
            <a:spLocks noGrp="1"/>
          </p:cNvSpPr>
          <p:nvPr>
            <p:ph type="sldNum" sz="quarter" idx="5"/>
          </p:nvPr>
        </p:nvSpPr>
        <p:spPr/>
        <p:txBody>
          <a:bodyPr/>
          <a:lstStyle/>
          <a:p>
            <a:fld id="{7BA688C7-906C-4FDE-BCA2-BCE5D90118F9}" type="slidenum">
              <a:rPr lang="zh-TW" altLang="en-US" smtClean="0"/>
              <a:t>24</a:t>
            </a:fld>
            <a:endParaRPr lang="zh-TW" altLang="en-US"/>
          </a:p>
        </p:txBody>
      </p:sp>
    </p:spTree>
    <p:extLst>
      <p:ext uri="{BB962C8B-B14F-4D97-AF65-F5344CB8AC3E}">
        <p14:creationId xmlns:p14="http://schemas.microsoft.com/office/powerpoint/2010/main" val="16781011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dirty="0"/>
          </a:p>
        </p:txBody>
      </p:sp>
      <p:sp>
        <p:nvSpPr>
          <p:cNvPr id="4" name="Slide Number Placeholder 3"/>
          <p:cNvSpPr>
            <a:spLocks noGrp="1"/>
          </p:cNvSpPr>
          <p:nvPr>
            <p:ph type="sldNum" sz="quarter" idx="5"/>
          </p:nvPr>
        </p:nvSpPr>
        <p:spPr/>
        <p:txBody>
          <a:bodyPr/>
          <a:lstStyle/>
          <a:p>
            <a:fld id="{7BA688C7-906C-4FDE-BCA2-BCE5D90118F9}" type="slidenum">
              <a:rPr lang="zh-TW" altLang="en-US" smtClean="0"/>
              <a:t>25</a:t>
            </a:fld>
            <a:endParaRPr lang="zh-TW" altLang="en-US"/>
          </a:p>
        </p:txBody>
      </p:sp>
    </p:spTree>
    <p:extLst>
      <p:ext uri="{BB962C8B-B14F-4D97-AF65-F5344CB8AC3E}">
        <p14:creationId xmlns:p14="http://schemas.microsoft.com/office/powerpoint/2010/main" val="9036797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B8DFC1-861E-4D82-89B0-44603199CC31}"/>
              </a:ext>
            </a:extLst>
          </p:cNvPr>
          <p:cNvSpPr>
            <a:spLocks noGrp="1"/>
          </p:cNvSpPr>
          <p:nvPr>
            <p:ph type="ctrTitle"/>
          </p:nvPr>
        </p:nvSpPr>
        <p:spPr>
          <a:xfrm>
            <a:off x="1524000" y="1122363"/>
            <a:ext cx="9144000" cy="2387600"/>
          </a:xfrm>
        </p:spPr>
        <p:txBody>
          <a:bodyPr anchor="b"/>
          <a:lstStyle>
            <a:lvl1pPr algn="ctr">
              <a:defRPr sz="6000"/>
            </a:lvl1pPr>
          </a:lstStyle>
          <a:p>
            <a:r>
              <a:rPr lang="en-US" altLang="zh-TW"/>
              <a:t>Click to edit Master title style</a:t>
            </a:r>
            <a:endParaRPr lang="zh-TW" altLang="en-US"/>
          </a:p>
        </p:txBody>
      </p:sp>
      <p:sp>
        <p:nvSpPr>
          <p:cNvPr id="3" name="Subtitle 2">
            <a:extLst>
              <a:ext uri="{FF2B5EF4-FFF2-40B4-BE49-F238E27FC236}">
                <a16:creationId xmlns:a16="http://schemas.microsoft.com/office/drawing/2014/main" id="{79440C77-28F8-484E-85F7-827ECA0A33D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TW"/>
              <a:t>Click to edit Master subtitle style</a:t>
            </a:r>
            <a:endParaRPr lang="zh-TW" altLang="en-US"/>
          </a:p>
        </p:txBody>
      </p:sp>
      <p:sp>
        <p:nvSpPr>
          <p:cNvPr id="4" name="Date Placeholder 3">
            <a:extLst>
              <a:ext uri="{FF2B5EF4-FFF2-40B4-BE49-F238E27FC236}">
                <a16:creationId xmlns:a16="http://schemas.microsoft.com/office/drawing/2014/main" id="{F7F097BA-F462-417C-8B63-D5339DBD2017}"/>
              </a:ext>
            </a:extLst>
          </p:cNvPr>
          <p:cNvSpPr>
            <a:spLocks noGrp="1"/>
          </p:cNvSpPr>
          <p:nvPr>
            <p:ph type="dt" sz="half" idx="10"/>
          </p:nvPr>
        </p:nvSpPr>
        <p:spPr/>
        <p:txBody>
          <a:bodyPr/>
          <a:lstStyle/>
          <a:p>
            <a:fld id="{1BF9D96F-A1FB-4CE3-B984-71774A14217D}" type="datetimeFigureOut">
              <a:rPr lang="zh-TW" altLang="en-US" smtClean="0"/>
              <a:t>2024/12/23</a:t>
            </a:fld>
            <a:endParaRPr lang="zh-TW" altLang="en-US"/>
          </a:p>
        </p:txBody>
      </p:sp>
      <p:sp>
        <p:nvSpPr>
          <p:cNvPr id="5" name="Footer Placeholder 4">
            <a:extLst>
              <a:ext uri="{FF2B5EF4-FFF2-40B4-BE49-F238E27FC236}">
                <a16:creationId xmlns:a16="http://schemas.microsoft.com/office/drawing/2014/main" id="{2617F64C-4220-4CAE-AA3A-3F78BAD8C6B0}"/>
              </a:ext>
            </a:extLst>
          </p:cNvPr>
          <p:cNvSpPr>
            <a:spLocks noGrp="1"/>
          </p:cNvSpPr>
          <p:nvPr>
            <p:ph type="ftr" sz="quarter" idx="11"/>
          </p:nvPr>
        </p:nvSpPr>
        <p:spPr/>
        <p:txBody>
          <a:bodyPr/>
          <a:lstStyle/>
          <a:p>
            <a:endParaRPr lang="zh-TW" altLang="en-US"/>
          </a:p>
        </p:txBody>
      </p:sp>
      <p:sp>
        <p:nvSpPr>
          <p:cNvPr id="6" name="Slide Number Placeholder 5">
            <a:extLst>
              <a:ext uri="{FF2B5EF4-FFF2-40B4-BE49-F238E27FC236}">
                <a16:creationId xmlns:a16="http://schemas.microsoft.com/office/drawing/2014/main" id="{A2F72F08-9686-4F5A-9909-B61DD892924B}"/>
              </a:ext>
            </a:extLst>
          </p:cNvPr>
          <p:cNvSpPr>
            <a:spLocks noGrp="1"/>
          </p:cNvSpPr>
          <p:nvPr>
            <p:ph type="sldNum" sz="quarter" idx="12"/>
          </p:nvPr>
        </p:nvSpPr>
        <p:spPr/>
        <p:txBody>
          <a:bodyPr/>
          <a:lstStyle/>
          <a:p>
            <a:fld id="{7C04E73F-4614-4DA4-95E0-0C1CD0A45C59}" type="slidenum">
              <a:rPr lang="zh-TW" altLang="en-US" smtClean="0"/>
              <a:t>‹#›</a:t>
            </a:fld>
            <a:endParaRPr lang="zh-TW" altLang="en-US"/>
          </a:p>
        </p:txBody>
      </p:sp>
    </p:spTree>
    <p:extLst>
      <p:ext uri="{BB962C8B-B14F-4D97-AF65-F5344CB8AC3E}">
        <p14:creationId xmlns:p14="http://schemas.microsoft.com/office/powerpoint/2010/main" val="13347127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382D3E-A5EB-47AF-AF8E-7B77EE7EAECE}"/>
              </a:ext>
            </a:extLst>
          </p:cNvPr>
          <p:cNvSpPr>
            <a:spLocks noGrp="1"/>
          </p:cNvSpPr>
          <p:nvPr>
            <p:ph type="title"/>
          </p:nvPr>
        </p:nvSpPr>
        <p:spPr/>
        <p:txBody>
          <a:bodyPr/>
          <a:lstStyle/>
          <a:p>
            <a:r>
              <a:rPr lang="en-US" altLang="zh-TW"/>
              <a:t>Click to edit Master title style</a:t>
            </a:r>
            <a:endParaRPr lang="zh-TW" altLang="en-US"/>
          </a:p>
        </p:txBody>
      </p:sp>
      <p:sp>
        <p:nvSpPr>
          <p:cNvPr id="3" name="Vertical Text Placeholder 2">
            <a:extLst>
              <a:ext uri="{FF2B5EF4-FFF2-40B4-BE49-F238E27FC236}">
                <a16:creationId xmlns:a16="http://schemas.microsoft.com/office/drawing/2014/main" id="{6DE4A15D-2F00-4D51-9282-41FFE0604FEE}"/>
              </a:ext>
            </a:extLst>
          </p:cNvPr>
          <p:cNvSpPr>
            <a:spLocks noGrp="1"/>
          </p:cNvSpPr>
          <p:nvPr>
            <p:ph type="body" orient="vert" idx="1"/>
          </p:nvPr>
        </p:nvSpPr>
        <p:spPr/>
        <p:txBody>
          <a:bodyPr vert="eaVert"/>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4" name="Date Placeholder 3">
            <a:extLst>
              <a:ext uri="{FF2B5EF4-FFF2-40B4-BE49-F238E27FC236}">
                <a16:creationId xmlns:a16="http://schemas.microsoft.com/office/drawing/2014/main" id="{4FF6EC47-2553-4A8F-899A-BAE51D579A30}"/>
              </a:ext>
            </a:extLst>
          </p:cNvPr>
          <p:cNvSpPr>
            <a:spLocks noGrp="1"/>
          </p:cNvSpPr>
          <p:nvPr>
            <p:ph type="dt" sz="half" idx="10"/>
          </p:nvPr>
        </p:nvSpPr>
        <p:spPr/>
        <p:txBody>
          <a:bodyPr/>
          <a:lstStyle/>
          <a:p>
            <a:fld id="{1BF9D96F-A1FB-4CE3-B984-71774A14217D}" type="datetimeFigureOut">
              <a:rPr lang="zh-TW" altLang="en-US" smtClean="0"/>
              <a:t>2024/12/23</a:t>
            </a:fld>
            <a:endParaRPr lang="zh-TW" altLang="en-US"/>
          </a:p>
        </p:txBody>
      </p:sp>
      <p:sp>
        <p:nvSpPr>
          <p:cNvPr id="5" name="Footer Placeholder 4">
            <a:extLst>
              <a:ext uri="{FF2B5EF4-FFF2-40B4-BE49-F238E27FC236}">
                <a16:creationId xmlns:a16="http://schemas.microsoft.com/office/drawing/2014/main" id="{9970389F-19EB-4570-AD85-D6F224950D21}"/>
              </a:ext>
            </a:extLst>
          </p:cNvPr>
          <p:cNvSpPr>
            <a:spLocks noGrp="1"/>
          </p:cNvSpPr>
          <p:nvPr>
            <p:ph type="ftr" sz="quarter" idx="11"/>
          </p:nvPr>
        </p:nvSpPr>
        <p:spPr/>
        <p:txBody>
          <a:bodyPr/>
          <a:lstStyle/>
          <a:p>
            <a:endParaRPr lang="zh-TW" altLang="en-US"/>
          </a:p>
        </p:txBody>
      </p:sp>
      <p:sp>
        <p:nvSpPr>
          <p:cNvPr id="6" name="Slide Number Placeholder 5">
            <a:extLst>
              <a:ext uri="{FF2B5EF4-FFF2-40B4-BE49-F238E27FC236}">
                <a16:creationId xmlns:a16="http://schemas.microsoft.com/office/drawing/2014/main" id="{B5F95ADD-616E-4620-A5C1-B4998B846942}"/>
              </a:ext>
            </a:extLst>
          </p:cNvPr>
          <p:cNvSpPr>
            <a:spLocks noGrp="1"/>
          </p:cNvSpPr>
          <p:nvPr>
            <p:ph type="sldNum" sz="quarter" idx="12"/>
          </p:nvPr>
        </p:nvSpPr>
        <p:spPr/>
        <p:txBody>
          <a:bodyPr/>
          <a:lstStyle/>
          <a:p>
            <a:fld id="{7C04E73F-4614-4DA4-95E0-0C1CD0A45C59}" type="slidenum">
              <a:rPr lang="zh-TW" altLang="en-US" smtClean="0"/>
              <a:t>‹#›</a:t>
            </a:fld>
            <a:endParaRPr lang="zh-TW" altLang="en-US"/>
          </a:p>
        </p:txBody>
      </p:sp>
    </p:spTree>
    <p:extLst>
      <p:ext uri="{BB962C8B-B14F-4D97-AF65-F5344CB8AC3E}">
        <p14:creationId xmlns:p14="http://schemas.microsoft.com/office/powerpoint/2010/main" val="39568686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ACB4E0F-3EA3-406D-8719-9B39F585A180}"/>
              </a:ext>
            </a:extLst>
          </p:cNvPr>
          <p:cNvSpPr>
            <a:spLocks noGrp="1"/>
          </p:cNvSpPr>
          <p:nvPr>
            <p:ph type="title" orient="vert"/>
          </p:nvPr>
        </p:nvSpPr>
        <p:spPr>
          <a:xfrm>
            <a:off x="8724900" y="365125"/>
            <a:ext cx="2628900" cy="5811838"/>
          </a:xfrm>
        </p:spPr>
        <p:txBody>
          <a:bodyPr vert="eaVert"/>
          <a:lstStyle/>
          <a:p>
            <a:r>
              <a:rPr lang="en-US" altLang="zh-TW"/>
              <a:t>Click to edit Master title style</a:t>
            </a:r>
            <a:endParaRPr lang="zh-TW" altLang="en-US"/>
          </a:p>
        </p:txBody>
      </p:sp>
      <p:sp>
        <p:nvSpPr>
          <p:cNvPr id="3" name="Vertical Text Placeholder 2">
            <a:extLst>
              <a:ext uri="{FF2B5EF4-FFF2-40B4-BE49-F238E27FC236}">
                <a16:creationId xmlns:a16="http://schemas.microsoft.com/office/drawing/2014/main" id="{6D8D57F0-B78F-402E-B5E9-9A36C999BA12}"/>
              </a:ext>
            </a:extLst>
          </p:cNvPr>
          <p:cNvSpPr>
            <a:spLocks noGrp="1"/>
          </p:cNvSpPr>
          <p:nvPr>
            <p:ph type="body" orient="vert" idx="1"/>
          </p:nvPr>
        </p:nvSpPr>
        <p:spPr>
          <a:xfrm>
            <a:off x="838200" y="365125"/>
            <a:ext cx="7734300" cy="5811838"/>
          </a:xfrm>
        </p:spPr>
        <p:txBody>
          <a:bodyPr vert="eaVert"/>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4" name="Date Placeholder 3">
            <a:extLst>
              <a:ext uri="{FF2B5EF4-FFF2-40B4-BE49-F238E27FC236}">
                <a16:creationId xmlns:a16="http://schemas.microsoft.com/office/drawing/2014/main" id="{6E216F5E-B540-4774-8499-090264E57D78}"/>
              </a:ext>
            </a:extLst>
          </p:cNvPr>
          <p:cNvSpPr>
            <a:spLocks noGrp="1"/>
          </p:cNvSpPr>
          <p:nvPr>
            <p:ph type="dt" sz="half" idx="10"/>
          </p:nvPr>
        </p:nvSpPr>
        <p:spPr/>
        <p:txBody>
          <a:bodyPr/>
          <a:lstStyle/>
          <a:p>
            <a:fld id="{1BF9D96F-A1FB-4CE3-B984-71774A14217D}" type="datetimeFigureOut">
              <a:rPr lang="zh-TW" altLang="en-US" smtClean="0"/>
              <a:t>2024/12/23</a:t>
            </a:fld>
            <a:endParaRPr lang="zh-TW" altLang="en-US"/>
          </a:p>
        </p:txBody>
      </p:sp>
      <p:sp>
        <p:nvSpPr>
          <p:cNvPr id="5" name="Footer Placeholder 4">
            <a:extLst>
              <a:ext uri="{FF2B5EF4-FFF2-40B4-BE49-F238E27FC236}">
                <a16:creationId xmlns:a16="http://schemas.microsoft.com/office/drawing/2014/main" id="{0FD7BF9C-E380-4637-AB69-0DD4B9EDD69C}"/>
              </a:ext>
            </a:extLst>
          </p:cNvPr>
          <p:cNvSpPr>
            <a:spLocks noGrp="1"/>
          </p:cNvSpPr>
          <p:nvPr>
            <p:ph type="ftr" sz="quarter" idx="11"/>
          </p:nvPr>
        </p:nvSpPr>
        <p:spPr/>
        <p:txBody>
          <a:bodyPr/>
          <a:lstStyle/>
          <a:p>
            <a:endParaRPr lang="zh-TW" altLang="en-US"/>
          </a:p>
        </p:txBody>
      </p:sp>
      <p:sp>
        <p:nvSpPr>
          <p:cNvPr id="6" name="Slide Number Placeholder 5">
            <a:extLst>
              <a:ext uri="{FF2B5EF4-FFF2-40B4-BE49-F238E27FC236}">
                <a16:creationId xmlns:a16="http://schemas.microsoft.com/office/drawing/2014/main" id="{6441C195-C707-48DE-B2CD-E4F79DC147D3}"/>
              </a:ext>
            </a:extLst>
          </p:cNvPr>
          <p:cNvSpPr>
            <a:spLocks noGrp="1"/>
          </p:cNvSpPr>
          <p:nvPr>
            <p:ph type="sldNum" sz="quarter" idx="12"/>
          </p:nvPr>
        </p:nvSpPr>
        <p:spPr/>
        <p:txBody>
          <a:bodyPr/>
          <a:lstStyle/>
          <a:p>
            <a:fld id="{7C04E73F-4614-4DA4-95E0-0C1CD0A45C59}" type="slidenum">
              <a:rPr lang="zh-TW" altLang="en-US" smtClean="0"/>
              <a:t>‹#›</a:t>
            </a:fld>
            <a:endParaRPr lang="zh-TW" altLang="en-US"/>
          </a:p>
        </p:txBody>
      </p:sp>
    </p:spTree>
    <p:extLst>
      <p:ext uri="{BB962C8B-B14F-4D97-AF65-F5344CB8AC3E}">
        <p14:creationId xmlns:p14="http://schemas.microsoft.com/office/powerpoint/2010/main" val="24835140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652229-F4BB-48AD-A4B9-ED572ABF5BF7}"/>
              </a:ext>
            </a:extLst>
          </p:cNvPr>
          <p:cNvSpPr>
            <a:spLocks noGrp="1"/>
          </p:cNvSpPr>
          <p:nvPr>
            <p:ph type="title"/>
          </p:nvPr>
        </p:nvSpPr>
        <p:spPr/>
        <p:txBody>
          <a:bodyPr/>
          <a:lstStyle/>
          <a:p>
            <a:r>
              <a:rPr lang="en-US" altLang="zh-TW"/>
              <a:t>Click to edit Master title style</a:t>
            </a:r>
            <a:endParaRPr lang="zh-TW" altLang="en-US"/>
          </a:p>
        </p:txBody>
      </p:sp>
      <p:sp>
        <p:nvSpPr>
          <p:cNvPr id="3" name="Content Placeholder 2">
            <a:extLst>
              <a:ext uri="{FF2B5EF4-FFF2-40B4-BE49-F238E27FC236}">
                <a16:creationId xmlns:a16="http://schemas.microsoft.com/office/drawing/2014/main" id="{6632C472-B78F-468F-BC4B-9952AED3CCF6}"/>
              </a:ext>
            </a:extLst>
          </p:cNvPr>
          <p:cNvSpPr>
            <a:spLocks noGrp="1"/>
          </p:cNvSpPr>
          <p:nvPr>
            <p:ph idx="1"/>
          </p:nvPr>
        </p:nvSpPr>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4" name="Date Placeholder 3">
            <a:extLst>
              <a:ext uri="{FF2B5EF4-FFF2-40B4-BE49-F238E27FC236}">
                <a16:creationId xmlns:a16="http://schemas.microsoft.com/office/drawing/2014/main" id="{26CE7295-2699-41D9-BF74-37D9A10ADEEC}"/>
              </a:ext>
            </a:extLst>
          </p:cNvPr>
          <p:cNvSpPr>
            <a:spLocks noGrp="1"/>
          </p:cNvSpPr>
          <p:nvPr>
            <p:ph type="dt" sz="half" idx="10"/>
          </p:nvPr>
        </p:nvSpPr>
        <p:spPr/>
        <p:txBody>
          <a:bodyPr/>
          <a:lstStyle/>
          <a:p>
            <a:fld id="{1BF9D96F-A1FB-4CE3-B984-71774A14217D}" type="datetimeFigureOut">
              <a:rPr lang="zh-TW" altLang="en-US" smtClean="0"/>
              <a:t>2024/12/23</a:t>
            </a:fld>
            <a:endParaRPr lang="zh-TW" altLang="en-US"/>
          </a:p>
        </p:txBody>
      </p:sp>
      <p:sp>
        <p:nvSpPr>
          <p:cNvPr id="5" name="Footer Placeholder 4">
            <a:extLst>
              <a:ext uri="{FF2B5EF4-FFF2-40B4-BE49-F238E27FC236}">
                <a16:creationId xmlns:a16="http://schemas.microsoft.com/office/drawing/2014/main" id="{A3794661-C7F9-400C-B5A2-4AFB0D32917B}"/>
              </a:ext>
            </a:extLst>
          </p:cNvPr>
          <p:cNvSpPr>
            <a:spLocks noGrp="1"/>
          </p:cNvSpPr>
          <p:nvPr>
            <p:ph type="ftr" sz="quarter" idx="11"/>
          </p:nvPr>
        </p:nvSpPr>
        <p:spPr/>
        <p:txBody>
          <a:bodyPr/>
          <a:lstStyle/>
          <a:p>
            <a:endParaRPr lang="zh-TW" altLang="en-US"/>
          </a:p>
        </p:txBody>
      </p:sp>
      <p:sp>
        <p:nvSpPr>
          <p:cNvPr id="6" name="Slide Number Placeholder 5">
            <a:extLst>
              <a:ext uri="{FF2B5EF4-FFF2-40B4-BE49-F238E27FC236}">
                <a16:creationId xmlns:a16="http://schemas.microsoft.com/office/drawing/2014/main" id="{EF5A316D-50F6-4D11-B5FC-0D068CF02B99}"/>
              </a:ext>
            </a:extLst>
          </p:cNvPr>
          <p:cNvSpPr>
            <a:spLocks noGrp="1"/>
          </p:cNvSpPr>
          <p:nvPr>
            <p:ph type="sldNum" sz="quarter" idx="12"/>
          </p:nvPr>
        </p:nvSpPr>
        <p:spPr/>
        <p:txBody>
          <a:bodyPr/>
          <a:lstStyle/>
          <a:p>
            <a:fld id="{7C04E73F-4614-4DA4-95E0-0C1CD0A45C59}" type="slidenum">
              <a:rPr lang="zh-TW" altLang="en-US" smtClean="0"/>
              <a:t>‹#›</a:t>
            </a:fld>
            <a:endParaRPr lang="zh-TW" altLang="en-US"/>
          </a:p>
        </p:txBody>
      </p:sp>
    </p:spTree>
    <p:extLst>
      <p:ext uri="{BB962C8B-B14F-4D97-AF65-F5344CB8AC3E}">
        <p14:creationId xmlns:p14="http://schemas.microsoft.com/office/powerpoint/2010/main" val="36676843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0AF70B-AA68-4979-B654-AFCBD421AD97}"/>
              </a:ext>
            </a:extLst>
          </p:cNvPr>
          <p:cNvSpPr>
            <a:spLocks noGrp="1"/>
          </p:cNvSpPr>
          <p:nvPr>
            <p:ph type="title"/>
          </p:nvPr>
        </p:nvSpPr>
        <p:spPr>
          <a:xfrm>
            <a:off x="831850" y="1709738"/>
            <a:ext cx="10515600" cy="2852737"/>
          </a:xfrm>
        </p:spPr>
        <p:txBody>
          <a:bodyPr anchor="b"/>
          <a:lstStyle>
            <a:lvl1pPr>
              <a:defRPr sz="6000"/>
            </a:lvl1pPr>
          </a:lstStyle>
          <a:p>
            <a:r>
              <a:rPr lang="en-US" altLang="zh-TW"/>
              <a:t>Click to edit Master title style</a:t>
            </a:r>
            <a:endParaRPr lang="zh-TW" altLang="en-US"/>
          </a:p>
        </p:txBody>
      </p:sp>
      <p:sp>
        <p:nvSpPr>
          <p:cNvPr id="3" name="Text Placeholder 2">
            <a:extLst>
              <a:ext uri="{FF2B5EF4-FFF2-40B4-BE49-F238E27FC236}">
                <a16:creationId xmlns:a16="http://schemas.microsoft.com/office/drawing/2014/main" id="{7E53792A-3B78-461A-9FF7-763B5B38C47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ltLang="zh-TW"/>
              <a:t>Click to edit Master text styles</a:t>
            </a:r>
          </a:p>
        </p:txBody>
      </p:sp>
      <p:sp>
        <p:nvSpPr>
          <p:cNvPr id="4" name="Date Placeholder 3">
            <a:extLst>
              <a:ext uri="{FF2B5EF4-FFF2-40B4-BE49-F238E27FC236}">
                <a16:creationId xmlns:a16="http://schemas.microsoft.com/office/drawing/2014/main" id="{CD2210AC-1EE5-4BFD-A76F-5725C24A36A8}"/>
              </a:ext>
            </a:extLst>
          </p:cNvPr>
          <p:cNvSpPr>
            <a:spLocks noGrp="1"/>
          </p:cNvSpPr>
          <p:nvPr>
            <p:ph type="dt" sz="half" idx="10"/>
          </p:nvPr>
        </p:nvSpPr>
        <p:spPr/>
        <p:txBody>
          <a:bodyPr/>
          <a:lstStyle/>
          <a:p>
            <a:fld id="{1BF9D96F-A1FB-4CE3-B984-71774A14217D}" type="datetimeFigureOut">
              <a:rPr lang="zh-TW" altLang="en-US" smtClean="0"/>
              <a:t>2024/12/23</a:t>
            </a:fld>
            <a:endParaRPr lang="zh-TW" altLang="en-US"/>
          </a:p>
        </p:txBody>
      </p:sp>
      <p:sp>
        <p:nvSpPr>
          <p:cNvPr id="5" name="Footer Placeholder 4">
            <a:extLst>
              <a:ext uri="{FF2B5EF4-FFF2-40B4-BE49-F238E27FC236}">
                <a16:creationId xmlns:a16="http://schemas.microsoft.com/office/drawing/2014/main" id="{A39CE0A5-1F6E-4F52-80D1-C06A79651FCC}"/>
              </a:ext>
            </a:extLst>
          </p:cNvPr>
          <p:cNvSpPr>
            <a:spLocks noGrp="1"/>
          </p:cNvSpPr>
          <p:nvPr>
            <p:ph type="ftr" sz="quarter" idx="11"/>
          </p:nvPr>
        </p:nvSpPr>
        <p:spPr/>
        <p:txBody>
          <a:bodyPr/>
          <a:lstStyle/>
          <a:p>
            <a:endParaRPr lang="zh-TW" altLang="en-US"/>
          </a:p>
        </p:txBody>
      </p:sp>
      <p:sp>
        <p:nvSpPr>
          <p:cNvPr id="6" name="Slide Number Placeholder 5">
            <a:extLst>
              <a:ext uri="{FF2B5EF4-FFF2-40B4-BE49-F238E27FC236}">
                <a16:creationId xmlns:a16="http://schemas.microsoft.com/office/drawing/2014/main" id="{F7F0748D-DF2B-4097-841C-7A74F216CE18}"/>
              </a:ext>
            </a:extLst>
          </p:cNvPr>
          <p:cNvSpPr>
            <a:spLocks noGrp="1"/>
          </p:cNvSpPr>
          <p:nvPr>
            <p:ph type="sldNum" sz="quarter" idx="12"/>
          </p:nvPr>
        </p:nvSpPr>
        <p:spPr/>
        <p:txBody>
          <a:bodyPr/>
          <a:lstStyle/>
          <a:p>
            <a:fld id="{7C04E73F-4614-4DA4-95E0-0C1CD0A45C59}" type="slidenum">
              <a:rPr lang="zh-TW" altLang="en-US" smtClean="0"/>
              <a:t>‹#›</a:t>
            </a:fld>
            <a:endParaRPr lang="zh-TW" altLang="en-US"/>
          </a:p>
        </p:txBody>
      </p:sp>
    </p:spTree>
    <p:extLst>
      <p:ext uri="{BB962C8B-B14F-4D97-AF65-F5344CB8AC3E}">
        <p14:creationId xmlns:p14="http://schemas.microsoft.com/office/powerpoint/2010/main" val="25052487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3767-821C-484B-8F54-CD9691B91C2A}"/>
              </a:ext>
            </a:extLst>
          </p:cNvPr>
          <p:cNvSpPr>
            <a:spLocks noGrp="1"/>
          </p:cNvSpPr>
          <p:nvPr>
            <p:ph type="title"/>
          </p:nvPr>
        </p:nvSpPr>
        <p:spPr/>
        <p:txBody>
          <a:bodyPr/>
          <a:lstStyle/>
          <a:p>
            <a:r>
              <a:rPr lang="en-US" altLang="zh-TW"/>
              <a:t>Click to edit Master title style</a:t>
            </a:r>
            <a:endParaRPr lang="zh-TW" altLang="en-US"/>
          </a:p>
        </p:txBody>
      </p:sp>
      <p:sp>
        <p:nvSpPr>
          <p:cNvPr id="3" name="Content Placeholder 2">
            <a:extLst>
              <a:ext uri="{FF2B5EF4-FFF2-40B4-BE49-F238E27FC236}">
                <a16:creationId xmlns:a16="http://schemas.microsoft.com/office/drawing/2014/main" id="{1E8D4151-6FA7-4ABB-B844-739C82D2F56C}"/>
              </a:ext>
            </a:extLst>
          </p:cNvPr>
          <p:cNvSpPr>
            <a:spLocks noGrp="1"/>
          </p:cNvSpPr>
          <p:nvPr>
            <p:ph sz="half" idx="1"/>
          </p:nvPr>
        </p:nvSpPr>
        <p:spPr>
          <a:xfrm>
            <a:off x="838200" y="1825625"/>
            <a:ext cx="5181600" cy="4351338"/>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4" name="Content Placeholder 3">
            <a:extLst>
              <a:ext uri="{FF2B5EF4-FFF2-40B4-BE49-F238E27FC236}">
                <a16:creationId xmlns:a16="http://schemas.microsoft.com/office/drawing/2014/main" id="{8B9822BD-20C4-4664-9493-22B6ECA6DBA8}"/>
              </a:ext>
            </a:extLst>
          </p:cNvPr>
          <p:cNvSpPr>
            <a:spLocks noGrp="1"/>
          </p:cNvSpPr>
          <p:nvPr>
            <p:ph sz="half" idx="2"/>
          </p:nvPr>
        </p:nvSpPr>
        <p:spPr>
          <a:xfrm>
            <a:off x="6172200" y="1825625"/>
            <a:ext cx="5181600" cy="4351338"/>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5" name="Date Placeholder 4">
            <a:extLst>
              <a:ext uri="{FF2B5EF4-FFF2-40B4-BE49-F238E27FC236}">
                <a16:creationId xmlns:a16="http://schemas.microsoft.com/office/drawing/2014/main" id="{099B53D2-E8BD-4D57-A62B-CE67323E6FF7}"/>
              </a:ext>
            </a:extLst>
          </p:cNvPr>
          <p:cNvSpPr>
            <a:spLocks noGrp="1"/>
          </p:cNvSpPr>
          <p:nvPr>
            <p:ph type="dt" sz="half" idx="10"/>
          </p:nvPr>
        </p:nvSpPr>
        <p:spPr/>
        <p:txBody>
          <a:bodyPr/>
          <a:lstStyle/>
          <a:p>
            <a:fld id="{1BF9D96F-A1FB-4CE3-B984-71774A14217D}" type="datetimeFigureOut">
              <a:rPr lang="zh-TW" altLang="en-US" smtClean="0"/>
              <a:t>2024/12/23</a:t>
            </a:fld>
            <a:endParaRPr lang="zh-TW" altLang="en-US"/>
          </a:p>
        </p:txBody>
      </p:sp>
      <p:sp>
        <p:nvSpPr>
          <p:cNvPr id="6" name="Footer Placeholder 5">
            <a:extLst>
              <a:ext uri="{FF2B5EF4-FFF2-40B4-BE49-F238E27FC236}">
                <a16:creationId xmlns:a16="http://schemas.microsoft.com/office/drawing/2014/main" id="{90BD0CA4-A2F0-43BB-9C4E-6679932CAD7D}"/>
              </a:ext>
            </a:extLst>
          </p:cNvPr>
          <p:cNvSpPr>
            <a:spLocks noGrp="1"/>
          </p:cNvSpPr>
          <p:nvPr>
            <p:ph type="ftr" sz="quarter" idx="11"/>
          </p:nvPr>
        </p:nvSpPr>
        <p:spPr/>
        <p:txBody>
          <a:bodyPr/>
          <a:lstStyle/>
          <a:p>
            <a:endParaRPr lang="zh-TW" altLang="en-US"/>
          </a:p>
        </p:txBody>
      </p:sp>
      <p:sp>
        <p:nvSpPr>
          <p:cNvPr id="7" name="Slide Number Placeholder 6">
            <a:extLst>
              <a:ext uri="{FF2B5EF4-FFF2-40B4-BE49-F238E27FC236}">
                <a16:creationId xmlns:a16="http://schemas.microsoft.com/office/drawing/2014/main" id="{09388584-C4E2-4C50-89DF-E4D82E502746}"/>
              </a:ext>
            </a:extLst>
          </p:cNvPr>
          <p:cNvSpPr>
            <a:spLocks noGrp="1"/>
          </p:cNvSpPr>
          <p:nvPr>
            <p:ph type="sldNum" sz="quarter" idx="12"/>
          </p:nvPr>
        </p:nvSpPr>
        <p:spPr/>
        <p:txBody>
          <a:bodyPr/>
          <a:lstStyle/>
          <a:p>
            <a:fld id="{7C04E73F-4614-4DA4-95E0-0C1CD0A45C59}" type="slidenum">
              <a:rPr lang="zh-TW" altLang="en-US" smtClean="0"/>
              <a:t>‹#›</a:t>
            </a:fld>
            <a:endParaRPr lang="zh-TW" altLang="en-US"/>
          </a:p>
        </p:txBody>
      </p:sp>
    </p:spTree>
    <p:extLst>
      <p:ext uri="{BB962C8B-B14F-4D97-AF65-F5344CB8AC3E}">
        <p14:creationId xmlns:p14="http://schemas.microsoft.com/office/powerpoint/2010/main" val="15773578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304ADD-FF64-4FA2-8127-079A6A3B24A7}"/>
              </a:ext>
            </a:extLst>
          </p:cNvPr>
          <p:cNvSpPr>
            <a:spLocks noGrp="1"/>
          </p:cNvSpPr>
          <p:nvPr>
            <p:ph type="title"/>
          </p:nvPr>
        </p:nvSpPr>
        <p:spPr>
          <a:xfrm>
            <a:off x="839788" y="365125"/>
            <a:ext cx="10515600" cy="1325563"/>
          </a:xfrm>
        </p:spPr>
        <p:txBody>
          <a:bodyPr/>
          <a:lstStyle/>
          <a:p>
            <a:r>
              <a:rPr lang="en-US" altLang="zh-TW"/>
              <a:t>Click to edit Master title style</a:t>
            </a:r>
            <a:endParaRPr lang="zh-TW" altLang="en-US"/>
          </a:p>
        </p:txBody>
      </p:sp>
      <p:sp>
        <p:nvSpPr>
          <p:cNvPr id="3" name="Text Placeholder 2">
            <a:extLst>
              <a:ext uri="{FF2B5EF4-FFF2-40B4-BE49-F238E27FC236}">
                <a16:creationId xmlns:a16="http://schemas.microsoft.com/office/drawing/2014/main" id="{BAF90E20-6996-40A7-A3A8-AB22BD8B4EE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TW"/>
              <a:t>Click to edit Master text styles</a:t>
            </a:r>
          </a:p>
        </p:txBody>
      </p:sp>
      <p:sp>
        <p:nvSpPr>
          <p:cNvPr id="4" name="Content Placeholder 3">
            <a:extLst>
              <a:ext uri="{FF2B5EF4-FFF2-40B4-BE49-F238E27FC236}">
                <a16:creationId xmlns:a16="http://schemas.microsoft.com/office/drawing/2014/main" id="{3EE71E55-67F3-4D65-B9AD-B39057783022}"/>
              </a:ext>
            </a:extLst>
          </p:cNvPr>
          <p:cNvSpPr>
            <a:spLocks noGrp="1"/>
          </p:cNvSpPr>
          <p:nvPr>
            <p:ph sz="half" idx="2"/>
          </p:nvPr>
        </p:nvSpPr>
        <p:spPr>
          <a:xfrm>
            <a:off x="839788" y="2505075"/>
            <a:ext cx="5157787" cy="3684588"/>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5" name="Text Placeholder 4">
            <a:extLst>
              <a:ext uri="{FF2B5EF4-FFF2-40B4-BE49-F238E27FC236}">
                <a16:creationId xmlns:a16="http://schemas.microsoft.com/office/drawing/2014/main" id="{A530263A-A022-483B-8DA1-E44CE7E44EB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TW"/>
              <a:t>Click to edit Master text styles</a:t>
            </a:r>
          </a:p>
        </p:txBody>
      </p:sp>
      <p:sp>
        <p:nvSpPr>
          <p:cNvPr id="6" name="Content Placeholder 5">
            <a:extLst>
              <a:ext uri="{FF2B5EF4-FFF2-40B4-BE49-F238E27FC236}">
                <a16:creationId xmlns:a16="http://schemas.microsoft.com/office/drawing/2014/main" id="{BEF647D9-A580-44ED-940D-B4ACC83C378A}"/>
              </a:ext>
            </a:extLst>
          </p:cNvPr>
          <p:cNvSpPr>
            <a:spLocks noGrp="1"/>
          </p:cNvSpPr>
          <p:nvPr>
            <p:ph sz="quarter" idx="4"/>
          </p:nvPr>
        </p:nvSpPr>
        <p:spPr>
          <a:xfrm>
            <a:off x="6172200" y="2505075"/>
            <a:ext cx="5183188" cy="3684588"/>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7" name="Date Placeholder 6">
            <a:extLst>
              <a:ext uri="{FF2B5EF4-FFF2-40B4-BE49-F238E27FC236}">
                <a16:creationId xmlns:a16="http://schemas.microsoft.com/office/drawing/2014/main" id="{97AF1333-DB61-493A-9B05-13BFC879777F}"/>
              </a:ext>
            </a:extLst>
          </p:cNvPr>
          <p:cNvSpPr>
            <a:spLocks noGrp="1"/>
          </p:cNvSpPr>
          <p:nvPr>
            <p:ph type="dt" sz="half" idx="10"/>
          </p:nvPr>
        </p:nvSpPr>
        <p:spPr/>
        <p:txBody>
          <a:bodyPr/>
          <a:lstStyle/>
          <a:p>
            <a:fld id="{1BF9D96F-A1FB-4CE3-B984-71774A14217D}" type="datetimeFigureOut">
              <a:rPr lang="zh-TW" altLang="en-US" smtClean="0"/>
              <a:t>2024/12/23</a:t>
            </a:fld>
            <a:endParaRPr lang="zh-TW" altLang="en-US"/>
          </a:p>
        </p:txBody>
      </p:sp>
      <p:sp>
        <p:nvSpPr>
          <p:cNvPr id="8" name="Footer Placeholder 7">
            <a:extLst>
              <a:ext uri="{FF2B5EF4-FFF2-40B4-BE49-F238E27FC236}">
                <a16:creationId xmlns:a16="http://schemas.microsoft.com/office/drawing/2014/main" id="{8BAE8A07-8E04-4729-AA66-389877337C2A}"/>
              </a:ext>
            </a:extLst>
          </p:cNvPr>
          <p:cNvSpPr>
            <a:spLocks noGrp="1"/>
          </p:cNvSpPr>
          <p:nvPr>
            <p:ph type="ftr" sz="quarter" idx="11"/>
          </p:nvPr>
        </p:nvSpPr>
        <p:spPr/>
        <p:txBody>
          <a:bodyPr/>
          <a:lstStyle/>
          <a:p>
            <a:endParaRPr lang="zh-TW" altLang="en-US"/>
          </a:p>
        </p:txBody>
      </p:sp>
      <p:sp>
        <p:nvSpPr>
          <p:cNvPr id="9" name="Slide Number Placeholder 8">
            <a:extLst>
              <a:ext uri="{FF2B5EF4-FFF2-40B4-BE49-F238E27FC236}">
                <a16:creationId xmlns:a16="http://schemas.microsoft.com/office/drawing/2014/main" id="{920F6053-40A6-4EE8-848D-CA5BFE4084F7}"/>
              </a:ext>
            </a:extLst>
          </p:cNvPr>
          <p:cNvSpPr>
            <a:spLocks noGrp="1"/>
          </p:cNvSpPr>
          <p:nvPr>
            <p:ph type="sldNum" sz="quarter" idx="12"/>
          </p:nvPr>
        </p:nvSpPr>
        <p:spPr/>
        <p:txBody>
          <a:bodyPr/>
          <a:lstStyle/>
          <a:p>
            <a:fld id="{7C04E73F-4614-4DA4-95E0-0C1CD0A45C59}" type="slidenum">
              <a:rPr lang="zh-TW" altLang="en-US" smtClean="0"/>
              <a:t>‹#›</a:t>
            </a:fld>
            <a:endParaRPr lang="zh-TW" altLang="en-US"/>
          </a:p>
        </p:txBody>
      </p:sp>
    </p:spTree>
    <p:extLst>
      <p:ext uri="{BB962C8B-B14F-4D97-AF65-F5344CB8AC3E}">
        <p14:creationId xmlns:p14="http://schemas.microsoft.com/office/powerpoint/2010/main" val="33651205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28352F-9FB0-4A66-8C01-9B8961CF7780}"/>
              </a:ext>
            </a:extLst>
          </p:cNvPr>
          <p:cNvSpPr>
            <a:spLocks noGrp="1"/>
          </p:cNvSpPr>
          <p:nvPr>
            <p:ph type="title"/>
          </p:nvPr>
        </p:nvSpPr>
        <p:spPr/>
        <p:txBody>
          <a:bodyPr/>
          <a:lstStyle/>
          <a:p>
            <a:r>
              <a:rPr lang="en-US" altLang="zh-TW"/>
              <a:t>Click to edit Master title style</a:t>
            </a:r>
            <a:endParaRPr lang="zh-TW" altLang="en-US"/>
          </a:p>
        </p:txBody>
      </p:sp>
      <p:sp>
        <p:nvSpPr>
          <p:cNvPr id="3" name="Date Placeholder 2">
            <a:extLst>
              <a:ext uri="{FF2B5EF4-FFF2-40B4-BE49-F238E27FC236}">
                <a16:creationId xmlns:a16="http://schemas.microsoft.com/office/drawing/2014/main" id="{884DAD7F-A639-4625-91B1-4EC12D836758}"/>
              </a:ext>
            </a:extLst>
          </p:cNvPr>
          <p:cNvSpPr>
            <a:spLocks noGrp="1"/>
          </p:cNvSpPr>
          <p:nvPr>
            <p:ph type="dt" sz="half" idx="10"/>
          </p:nvPr>
        </p:nvSpPr>
        <p:spPr/>
        <p:txBody>
          <a:bodyPr/>
          <a:lstStyle/>
          <a:p>
            <a:fld id="{1BF9D96F-A1FB-4CE3-B984-71774A14217D}" type="datetimeFigureOut">
              <a:rPr lang="zh-TW" altLang="en-US" smtClean="0"/>
              <a:t>2024/12/23</a:t>
            </a:fld>
            <a:endParaRPr lang="zh-TW" altLang="en-US"/>
          </a:p>
        </p:txBody>
      </p:sp>
      <p:sp>
        <p:nvSpPr>
          <p:cNvPr id="4" name="Footer Placeholder 3">
            <a:extLst>
              <a:ext uri="{FF2B5EF4-FFF2-40B4-BE49-F238E27FC236}">
                <a16:creationId xmlns:a16="http://schemas.microsoft.com/office/drawing/2014/main" id="{F99ED5C6-2393-438E-8DA3-DEF7A3B47BFA}"/>
              </a:ext>
            </a:extLst>
          </p:cNvPr>
          <p:cNvSpPr>
            <a:spLocks noGrp="1"/>
          </p:cNvSpPr>
          <p:nvPr>
            <p:ph type="ftr" sz="quarter" idx="11"/>
          </p:nvPr>
        </p:nvSpPr>
        <p:spPr/>
        <p:txBody>
          <a:bodyPr/>
          <a:lstStyle/>
          <a:p>
            <a:endParaRPr lang="zh-TW" altLang="en-US"/>
          </a:p>
        </p:txBody>
      </p:sp>
      <p:sp>
        <p:nvSpPr>
          <p:cNvPr id="5" name="Slide Number Placeholder 4">
            <a:extLst>
              <a:ext uri="{FF2B5EF4-FFF2-40B4-BE49-F238E27FC236}">
                <a16:creationId xmlns:a16="http://schemas.microsoft.com/office/drawing/2014/main" id="{1F15F5F9-C0A9-427E-9D2B-26406251D9E9}"/>
              </a:ext>
            </a:extLst>
          </p:cNvPr>
          <p:cNvSpPr>
            <a:spLocks noGrp="1"/>
          </p:cNvSpPr>
          <p:nvPr>
            <p:ph type="sldNum" sz="quarter" idx="12"/>
          </p:nvPr>
        </p:nvSpPr>
        <p:spPr/>
        <p:txBody>
          <a:bodyPr/>
          <a:lstStyle/>
          <a:p>
            <a:fld id="{7C04E73F-4614-4DA4-95E0-0C1CD0A45C59}" type="slidenum">
              <a:rPr lang="zh-TW" altLang="en-US" smtClean="0"/>
              <a:t>‹#›</a:t>
            </a:fld>
            <a:endParaRPr lang="zh-TW" altLang="en-US"/>
          </a:p>
        </p:txBody>
      </p:sp>
    </p:spTree>
    <p:extLst>
      <p:ext uri="{BB962C8B-B14F-4D97-AF65-F5344CB8AC3E}">
        <p14:creationId xmlns:p14="http://schemas.microsoft.com/office/powerpoint/2010/main" val="35596418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2A33609-B8BE-4FF9-B1E1-84074DC04497}"/>
              </a:ext>
            </a:extLst>
          </p:cNvPr>
          <p:cNvSpPr>
            <a:spLocks noGrp="1"/>
          </p:cNvSpPr>
          <p:nvPr>
            <p:ph type="dt" sz="half" idx="10"/>
          </p:nvPr>
        </p:nvSpPr>
        <p:spPr/>
        <p:txBody>
          <a:bodyPr/>
          <a:lstStyle/>
          <a:p>
            <a:fld id="{1BF9D96F-A1FB-4CE3-B984-71774A14217D}" type="datetimeFigureOut">
              <a:rPr lang="zh-TW" altLang="en-US" smtClean="0"/>
              <a:t>2024/12/23</a:t>
            </a:fld>
            <a:endParaRPr lang="zh-TW" altLang="en-US"/>
          </a:p>
        </p:txBody>
      </p:sp>
      <p:sp>
        <p:nvSpPr>
          <p:cNvPr id="3" name="Footer Placeholder 2">
            <a:extLst>
              <a:ext uri="{FF2B5EF4-FFF2-40B4-BE49-F238E27FC236}">
                <a16:creationId xmlns:a16="http://schemas.microsoft.com/office/drawing/2014/main" id="{11D55A4D-FE1A-413D-8264-485F5CA8CD43}"/>
              </a:ext>
            </a:extLst>
          </p:cNvPr>
          <p:cNvSpPr>
            <a:spLocks noGrp="1"/>
          </p:cNvSpPr>
          <p:nvPr>
            <p:ph type="ftr" sz="quarter" idx="11"/>
          </p:nvPr>
        </p:nvSpPr>
        <p:spPr/>
        <p:txBody>
          <a:bodyPr/>
          <a:lstStyle/>
          <a:p>
            <a:endParaRPr lang="zh-TW" altLang="en-US"/>
          </a:p>
        </p:txBody>
      </p:sp>
      <p:sp>
        <p:nvSpPr>
          <p:cNvPr id="4" name="Slide Number Placeholder 3">
            <a:extLst>
              <a:ext uri="{FF2B5EF4-FFF2-40B4-BE49-F238E27FC236}">
                <a16:creationId xmlns:a16="http://schemas.microsoft.com/office/drawing/2014/main" id="{C96A76A9-DE4E-4812-8098-F71C2AFF28B2}"/>
              </a:ext>
            </a:extLst>
          </p:cNvPr>
          <p:cNvSpPr>
            <a:spLocks noGrp="1"/>
          </p:cNvSpPr>
          <p:nvPr>
            <p:ph type="sldNum" sz="quarter" idx="12"/>
          </p:nvPr>
        </p:nvSpPr>
        <p:spPr/>
        <p:txBody>
          <a:bodyPr/>
          <a:lstStyle/>
          <a:p>
            <a:fld id="{7C04E73F-4614-4DA4-95E0-0C1CD0A45C59}" type="slidenum">
              <a:rPr lang="zh-TW" altLang="en-US" smtClean="0"/>
              <a:t>‹#›</a:t>
            </a:fld>
            <a:endParaRPr lang="zh-TW" altLang="en-US"/>
          </a:p>
        </p:txBody>
      </p:sp>
    </p:spTree>
    <p:extLst>
      <p:ext uri="{BB962C8B-B14F-4D97-AF65-F5344CB8AC3E}">
        <p14:creationId xmlns:p14="http://schemas.microsoft.com/office/powerpoint/2010/main" val="8403958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068504-EFE1-43E6-A2B4-271FBA7D4F0A}"/>
              </a:ext>
            </a:extLst>
          </p:cNvPr>
          <p:cNvSpPr>
            <a:spLocks noGrp="1"/>
          </p:cNvSpPr>
          <p:nvPr>
            <p:ph type="title"/>
          </p:nvPr>
        </p:nvSpPr>
        <p:spPr>
          <a:xfrm>
            <a:off x="839788" y="457200"/>
            <a:ext cx="3932237" cy="1600200"/>
          </a:xfrm>
        </p:spPr>
        <p:txBody>
          <a:bodyPr anchor="b"/>
          <a:lstStyle>
            <a:lvl1pPr>
              <a:defRPr sz="3200"/>
            </a:lvl1pPr>
          </a:lstStyle>
          <a:p>
            <a:r>
              <a:rPr lang="en-US" altLang="zh-TW"/>
              <a:t>Click to edit Master title style</a:t>
            </a:r>
            <a:endParaRPr lang="zh-TW" altLang="en-US"/>
          </a:p>
        </p:txBody>
      </p:sp>
      <p:sp>
        <p:nvSpPr>
          <p:cNvPr id="3" name="Content Placeholder 2">
            <a:extLst>
              <a:ext uri="{FF2B5EF4-FFF2-40B4-BE49-F238E27FC236}">
                <a16:creationId xmlns:a16="http://schemas.microsoft.com/office/drawing/2014/main" id="{712C588D-EF4B-465F-BAAF-700392F0F3C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4" name="Text Placeholder 3">
            <a:extLst>
              <a:ext uri="{FF2B5EF4-FFF2-40B4-BE49-F238E27FC236}">
                <a16:creationId xmlns:a16="http://schemas.microsoft.com/office/drawing/2014/main" id="{752304F1-4C67-4912-B6FD-FFA02A60D69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TW"/>
              <a:t>Click to edit Master text styles</a:t>
            </a:r>
          </a:p>
        </p:txBody>
      </p:sp>
      <p:sp>
        <p:nvSpPr>
          <p:cNvPr id="5" name="Date Placeholder 4">
            <a:extLst>
              <a:ext uri="{FF2B5EF4-FFF2-40B4-BE49-F238E27FC236}">
                <a16:creationId xmlns:a16="http://schemas.microsoft.com/office/drawing/2014/main" id="{AE63B22E-5F1B-4C54-9C05-73F4C3347E20}"/>
              </a:ext>
            </a:extLst>
          </p:cNvPr>
          <p:cNvSpPr>
            <a:spLocks noGrp="1"/>
          </p:cNvSpPr>
          <p:nvPr>
            <p:ph type="dt" sz="half" idx="10"/>
          </p:nvPr>
        </p:nvSpPr>
        <p:spPr/>
        <p:txBody>
          <a:bodyPr/>
          <a:lstStyle/>
          <a:p>
            <a:fld id="{1BF9D96F-A1FB-4CE3-B984-71774A14217D}" type="datetimeFigureOut">
              <a:rPr lang="zh-TW" altLang="en-US" smtClean="0"/>
              <a:t>2024/12/23</a:t>
            </a:fld>
            <a:endParaRPr lang="zh-TW" altLang="en-US"/>
          </a:p>
        </p:txBody>
      </p:sp>
      <p:sp>
        <p:nvSpPr>
          <p:cNvPr id="6" name="Footer Placeholder 5">
            <a:extLst>
              <a:ext uri="{FF2B5EF4-FFF2-40B4-BE49-F238E27FC236}">
                <a16:creationId xmlns:a16="http://schemas.microsoft.com/office/drawing/2014/main" id="{C3719A2A-837F-45C7-B7A8-214B84A14344}"/>
              </a:ext>
            </a:extLst>
          </p:cNvPr>
          <p:cNvSpPr>
            <a:spLocks noGrp="1"/>
          </p:cNvSpPr>
          <p:nvPr>
            <p:ph type="ftr" sz="quarter" idx="11"/>
          </p:nvPr>
        </p:nvSpPr>
        <p:spPr/>
        <p:txBody>
          <a:bodyPr/>
          <a:lstStyle/>
          <a:p>
            <a:endParaRPr lang="zh-TW" altLang="en-US"/>
          </a:p>
        </p:txBody>
      </p:sp>
      <p:sp>
        <p:nvSpPr>
          <p:cNvPr id="7" name="Slide Number Placeholder 6">
            <a:extLst>
              <a:ext uri="{FF2B5EF4-FFF2-40B4-BE49-F238E27FC236}">
                <a16:creationId xmlns:a16="http://schemas.microsoft.com/office/drawing/2014/main" id="{4D042263-86C1-4418-A3C4-AB6F6F05F9D7}"/>
              </a:ext>
            </a:extLst>
          </p:cNvPr>
          <p:cNvSpPr>
            <a:spLocks noGrp="1"/>
          </p:cNvSpPr>
          <p:nvPr>
            <p:ph type="sldNum" sz="quarter" idx="12"/>
          </p:nvPr>
        </p:nvSpPr>
        <p:spPr/>
        <p:txBody>
          <a:bodyPr/>
          <a:lstStyle/>
          <a:p>
            <a:fld id="{7C04E73F-4614-4DA4-95E0-0C1CD0A45C59}" type="slidenum">
              <a:rPr lang="zh-TW" altLang="en-US" smtClean="0"/>
              <a:t>‹#›</a:t>
            </a:fld>
            <a:endParaRPr lang="zh-TW" altLang="en-US"/>
          </a:p>
        </p:txBody>
      </p:sp>
    </p:spTree>
    <p:extLst>
      <p:ext uri="{BB962C8B-B14F-4D97-AF65-F5344CB8AC3E}">
        <p14:creationId xmlns:p14="http://schemas.microsoft.com/office/powerpoint/2010/main" val="40860699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46EEDD-7106-4E62-B504-B7BCC8A0033F}"/>
              </a:ext>
            </a:extLst>
          </p:cNvPr>
          <p:cNvSpPr>
            <a:spLocks noGrp="1"/>
          </p:cNvSpPr>
          <p:nvPr>
            <p:ph type="title"/>
          </p:nvPr>
        </p:nvSpPr>
        <p:spPr>
          <a:xfrm>
            <a:off x="839788" y="457200"/>
            <a:ext cx="3932237" cy="1600200"/>
          </a:xfrm>
        </p:spPr>
        <p:txBody>
          <a:bodyPr anchor="b"/>
          <a:lstStyle>
            <a:lvl1pPr>
              <a:defRPr sz="3200"/>
            </a:lvl1pPr>
          </a:lstStyle>
          <a:p>
            <a:r>
              <a:rPr lang="en-US" altLang="zh-TW"/>
              <a:t>Click to edit Master title style</a:t>
            </a:r>
            <a:endParaRPr lang="zh-TW" altLang="en-US"/>
          </a:p>
        </p:txBody>
      </p:sp>
      <p:sp>
        <p:nvSpPr>
          <p:cNvPr id="3" name="Picture Placeholder 2">
            <a:extLst>
              <a:ext uri="{FF2B5EF4-FFF2-40B4-BE49-F238E27FC236}">
                <a16:creationId xmlns:a16="http://schemas.microsoft.com/office/drawing/2014/main" id="{C191B2D4-0001-4BA8-94D3-B0EF55D82B5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Text Placeholder 3">
            <a:extLst>
              <a:ext uri="{FF2B5EF4-FFF2-40B4-BE49-F238E27FC236}">
                <a16:creationId xmlns:a16="http://schemas.microsoft.com/office/drawing/2014/main" id="{0FC2BFD1-E397-44F4-B10A-DE520124655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TW"/>
              <a:t>Click to edit Master text styles</a:t>
            </a:r>
          </a:p>
        </p:txBody>
      </p:sp>
      <p:sp>
        <p:nvSpPr>
          <p:cNvPr id="5" name="Date Placeholder 4">
            <a:extLst>
              <a:ext uri="{FF2B5EF4-FFF2-40B4-BE49-F238E27FC236}">
                <a16:creationId xmlns:a16="http://schemas.microsoft.com/office/drawing/2014/main" id="{2EA1595D-4F53-43AE-AE62-8F514C079AD5}"/>
              </a:ext>
            </a:extLst>
          </p:cNvPr>
          <p:cNvSpPr>
            <a:spLocks noGrp="1"/>
          </p:cNvSpPr>
          <p:nvPr>
            <p:ph type="dt" sz="half" idx="10"/>
          </p:nvPr>
        </p:nvSpPr>
        <p:spPr/>
        <p:txBody>
          <a:bodyPr/>
          <a:lstStyle/>
          <a:p>
            <a:fld id="{1BF9D96F-A1FB-4CE3-B984-71774A14217D}" type="datetimeFigureOut">
              <a:rPr lang="zh-TW" altLang="en-US" smtClean="0"/>
              <a:t>2024/12/23</a:t>
            </a:fld>
            <a:endParaRPr lang="zh-TW" altLang="en-US"/>
          </a:p>
        </p:txBody>
      </p:sp>
      <p:sp>
        <p:nvSpPr>
          <p:cNvPr id="6" name="Footer Placeholder 5">
            <a:extLst>
              <a:ext uri="{FF2B5EF4-FFF2-40B4-BE49-F238E27FC236}">
                <a16:creationId xmlns:a16="http://schemas.microsoft.com/office/drawing/2014/main" id="{55314B70-9ED1-4ED9-AC7E-7EE707E90D4C}"/>
              </a:ext>
            </a:extLst>
          </p:cNvPr>
          <p:cNvSpPr>
            <a:spLocks noGrp="1"/>
          </p:cNvSpPr>
          <p:nvPr>
            <p:ph type="ftr" sz="quarter" idx="11"/>
          </p:nvPr>
        </p:nvSpPr>
        <p:spPr/>
        <p:txBody>
          <a:bodyPr/>
          <a:lstStyle/>
          <a:p>
            <a:endParaRPr lang="zh-TW" altLang="en-US"/>
          </a:p>
        </p:txBody>
      </p:sp>
      <p:sp>
        <p:nvSpPr>
          <p:cNvPr id="7" name="Slide Number Placeholder 6">
            <a:extLst>
              <a:ext uri="{FF2B5EF4-FFF2-40B4-BE49-F238E27FC236}">
                <a16:creationId xmlns:a16="http://schemas.microsoft.com/office/drawing/2014/main" id="{74A8543B-AEEC-45FE-B662-696D25BABF57}"/>
              </a:ext>
            </a:extLst>
          </p:cNvPr>
          <p:cNvSpPr>
            <a:spLocks noGrp="1"/>
          </p:cNvSpPr>
          <p:nvPr>
            <p:ph type="sldNum" sz="quarter" idx="12"/>
          </p:nvPr>
        </p:nvSpPr>
        <p:spPr/>
        <p:txBody>
          <a:bodyPr/>
          <a:lstStyle/>
          <a:p>
            <a:fld id="{7C04E73F-4614-4DA4-95E0-0C1CD0A45C59}" type="slidenum">
              <a:rPr lang="zh-TW" altLang="en-US" smtClean="0"/>
              <a:t>‹#›</a:t>
            </a:fld>
            <a:endParaRPr lang="zh-TW" altLang="en-US"/>
          </a:p>
        </p:txBody>
      </p:sp>
    </p:spTree>
    <p:extLst>
      <p:ext uri="{BB962C8B-B14F-4D97-AF65-F5344CB8AC3E}">
        <p14:creationId xmlns:p14="http://schemas.microsoft.com/office/powerpoint/2010/main" val="8525696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C6583B8-A3F2-4A69-A259-FEB4A55FF9C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ltLang="zh-TW"/>
              <a:t>Click to edit Master title style</a:t>
            </a:r>
            <a:endParaRPr lang="zh-TW" altLang="en-US"/>
          </a:p>
        </p:txBody>
      </p:sp>
      <p:sp>
        <p:nvSpPr>
          <p:cNvPr id="3" name="Text Placeholder 2">
            <a:extLst>
              <a:ext uri="{FF2B5EF4-FFF2-40B4-BE49-F238E27FC236}">
                <a16:creationId xmlns:a16="http://schemas.microsoft.com/office/drawing/2014/main" id="{5883D0CB-72D4-4959-8F9C-5A1121C9FF6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4" name="Date Placeholder 3">
            <a:extLst>
              <a:ext uri="{FF2B5EF4-FFF2-40B4-BE49-F238E27FC236}">
                <a16:creationId xmlns:a16="http://schemas.microsoft.com/office/drawing/2014/main" id="{6E83634D-4CD4-4724-8CCE-698E371320F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BF9D96F-A1FB-4CE3-B984-71774A14217D}" type="datetimeFigureOut">
              <a:rPr lang="zh-TW" altLang="en-US" smtClean="0"/>
              <a:t>2024/12/23</a:t>
            </a:fld>
            <a:endParaRPr lang="zh-TW" altLang="en-US"/>
          </a:p>
        </p:txBody>
      </p:sp>
      <p:sp>
        <p:nvSpPr>
          <p:cNvPr id="5" name="Footer Placeholder 4">
            <a:extLst>
              <a:ext uri="{FF2B5EF4-FFF2-40B4-BE49-F238E27FC236}">
                <a16:creationId xmlns:a16="http://schemas.microsoft.com/office/drawing/2014/main" id="{CB853228-D210-4CE2-A14E-D2D6947C6CD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Slide Number Placeholder 5">
            <a:extLst>
              <a:ext uri="{FF2B5EF4-FFF2-40B4-BE49-F238E27FC236}">
                <a16:creationId xmlns:a16="http://schemas.microsoft.com/office/drawing/2014/main" id="{3CC0D129-2B13-40BF-8DAA-B9675E219F5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C04E73F-4614-4DA4-95E0-0C1CD0A45C59}" type="slidenum">
              <a:rPr lang="zh-TW" altLang="en-US" smtClean="0"/>
              <a:t>‹#›</a:t>
            </a:fld>
            <a:endParaRPr lang="zh-TW" altLang="en-US"/>
          </a:p>
        </p:txBody>
      </p:sp>
    </p:spTree>
    <p:extLst>
      <p:ext uri="{BB962C8B-B14F-4D97-AF65-F5344CB8AC3E}">
        <p14:creationId xmlns:p14="http://schemas.microsoft.com/office/powerpoint/2010/main" val="253750490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microsoft.com/office/2007/relationships/hdphoto" Target="../media/hdphoto1.wdp"/></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7" Type="http://schemas.microsoft.com/office/2007/relationships/hdphoto" Target="../media/hdphoto3.wdp"/><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12.png"/><Relationship Id="rId5" Type="http://schemas.microsoft.com/office/2007/relationships/hdphoto" Target="../media/hdphoto2.wdp"/><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microsoft.com/office/2007/relationships/hdphoto" Target="../media/hdphoto1.wdp"/></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0.jpeg"/><Relationship Id="rId5" Type="http://schemas.openxmlformats.org/officeDocument/2006/relationships/image" Target="../media/image19.png"/><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22.jpeg"/><Relationship Id="rId4" Type="http://schemas.openxmlformats.org/officeDocument/2006/relationships/image" Target="../media/image21.pn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30.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3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3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8.png"/><Relationship Id="rId1" Type="http://schemas.openxmlformats.org/officeDocument/2006/relationships/slideLayout" Target="../slideLayouts/slideLayout2.xml"/><Relationship Id="rId5" Type="http://schemas.openxmlformats.org/officeDocument/2006/relationships/image" Target="../media/image43.svg"/><Relationship Id="rId4" Type="http://schemas.openxmlformats.org/officeDocument/2006/relationships/image" Target="../media/image42.png"/></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4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47.png"/></Relationships>
</file>

<file path=ppt/slides/_rels/slide4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4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4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4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hyperlink" Target="https://miro.com/app/board/uXjVL9s4nWg=/" TargetMode="External"/><Relationship Id="rId4" Type="http://schemas.openxmlformats.org/officeDocument/2006/relationships/hyperlink" Target="https://github.com/weisiangXD/PythonFinalProject2024" TargetMode="External"/></Relationships>
</file>

<file path=ppt/slides/_rels/slide4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43.svg"/><Relationship Id="rId4" Type="http://schemas.openxmlformats.org/officeDocument/2006/relationships/image" Target="../media/image42.png"/></Relationships>
</file>

<file path=ppt/slides/_rels/slide5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43.svg"/><Relationship Id="rId4" Type="http://schemas.openxmlformats.org/officeDocument/2006/relationships/image" Target="../media/image42.png"/></Relationships>
</file>

<file path=ppt/slides/_rels/slide5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43.svg"/><Relationship Id="rId4" Type="http://schemas.openxmlformats.org/officeDocument/2006/relationships/image" Target="../media/image42.png"/></Relationships>
</file>

<file path=ppt/slides/_rels/slide5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43.svg"/><Relationship Id="rId4" Type="http://schemas.openxmlformats.org/officeDocument/2006/relationships/image" Target="../media/image42.png"/></Relationships>
</file>

<file path=ppt/slides/_rels/slide5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43.svg"/><Relationship Id="rId4" Type="http://schemas.openxmlformats.org/officeDocument/2006/relationships/image" Target="../media/image42.png"/></Relationships>
</file>

<file path=ppt/slides/_rels/slide5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43.svg"/><Relationship Id="rId4" Type="http://schemas.openxmlformats.org/officeDocument/2006/relationships/image" Target="../media/image42.png"/></Relationships>
</file>

<file path=ppt/slides/_rels/slide5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43.svg"/><Relationship Id="rId4" Type="http://schemas.openxmlformats.org/officeDocument/2006/relationships/image" Target="../media/image42.png"/></Relationships>
</file>

<file path=ppt/slides/_rels/slide5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43.svg"/><Relationship Id="rId4" Type="http://schemas.openxmlformats.org/officeDocument/2006/relationships/image" Target="../media/image42.png"/></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43.svg"/><Relationship Id="rId4" Type="http://schemas.openxmlformats.org/officeDocument/2006/relationships/image" Target="../media/image42.png"/></Relationships>
</file>

<file path=ppt/slides/_rels/slide6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43.svg"/><Relationship Id="rId4" Type="http://schemas.openxmlformats.org/officeDocument/2006/relationships/image" Target="../media/image42.png"/></Relationships>
</file>

<file path=ppt/slides/_rels/slide6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42.png"/><Relationship Id="rId4" Type="http://schemas.openxmlformats.org/officeDocument/2006/relationships/image" Target="../media/image43.svg"/></Relationships>
</file>

<file path=ppt/slides/_rels/slide6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42.png"/><Relationship Id="rId4" Type="http://schemas.openxmlformats.org/officeDocument/2006/relationships/image" Target="../media/image43.svg"/></Relationships>
</file>

<file path=ppt/slides/_rels/slide6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54.jpeg"/></Relationships>
</file>

<file path=ppt/slides/_rels/slide6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54.jpeg"/></Relationships>
</file>

<file path=ppt/slides/_rels/slide6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54.jpeg"/></Relationships>
</file>

<file path=ppt/slides/_rels/slide67.xml.rels><?xml version="1.0" encoding="UTF-8" standalone="yes"?>
<Relationships xmlns="http://schemas.openxmlformats.org/package/2006/relationships"><Relationship Id="rId3" Type="http://schemas.openxmlformats.org/officeDocument/2006/relationships/image" Target="../media/image43.sv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43.sv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7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3.svg"/></Relationships>
</file>

<file path=ppt/slides/_rels/slide7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3.svg"/></Relationships>
</file>

<file path=ppt/slides/_rels/slide7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3.svg"/></Relationships>
</file>

<file path=ppt/slides/_rels/slide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3D4A55"/>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7404CD2-8F3E-4464-B8C9-80179280227B}"/>
              </a:ext>
            </a:extLst>
          </p:cNvPr>
          <p:cNvPicPr>
            <a:picLocks noChangeAspect="1"/>
          </p:cNvPicPr>
          <p:nvPr/>
        </p:nvPicPr>
        <p:blipFill>
          <a:blip r:embed="rId3">
            <a:extLst>
              <a:ext uri="{BEBA8EAE-BF5A-486C-A8C5-ECC9F3942E4B}">
                <a14:imgProps xmlns:a14="http://schemas.microsoft.com/office/drawing/2010/main">
                  <a14:imgLayer r:embed="rId4">
                    <a14:imgEffect>
                      <a14:artisticBlur radius="80"/>
                    </a14:imgEffect>
                  </a14:imgLayer>
                </a14:imgProps>
              </a:ext>
            </a:extLst>
          </a:blip>
          <a:stretch>
            <a:fillRect/>
          </a:stretch>
        </p:blipFill>
        <p:spPr>
          <a:xfrm>
            <a:off x="1526638" y="0"/>
            <a:ext cx="9138721" cy="6858000"/>
          </a:xfrm>
          <a:prstGeom prst="rect">
            <a:avLst/>
          </a:prstGeom>
        </p:spPr>
      </p:pic>
      <p:sp>
        <p:nvSpPr>
          <p:cNvPr id="8" name="TextBox 7">
            <a:extLst>
              <a:ext uri="{FF2B5EF4-FFF2-40B4-BE49-F238E27FC236}">
                <a16:creationId xmlns:a16="http://schemas.microsoft.com/office/drawing/2014/main" id="{CF0CDDE1-DCAB-4918-81F6-0C7ACEA234E4}"/>
              </a:ext>
            </a:extLst>
          </p:cNvPr>
          <p:cNvSpPr txBox="1"/>
          <p:nvPr/>
        </p:nvSpPr>
        <p:spPr>
          <a:xfrm>
            <a:off x="3164043" y="2813447"/>
            <a:ext cx="5863910" cy="1292662"/>
          </a:xfrm>
          <a:prstGeom prst="rect">
            <a:avLst/>
          </a:prstGeom>
          <a:noFill/>
        </p:spPr>
        <p:txBody>
          <a:bodyPr wrap="square" rtlCol="0">
            <a:spAutoFit/>
          </a:bodyPr>
          <a:lstStyle/>
          <a:p>
            <a:pPr algn="ctr"/>
            <a:r>
              <a:rPr lang="zh-CN" altLang="en-US" sz="5400" dirty="0">
                <a:solidFill>
                  <a:schemeClr val="bg1"/>
                </a:solidFill>
                <a:latin typeface="微软雅黑 Light" panose="020B0502040204020203" pitchFamily="34" charset="-122"/>
                <a:ea typeface="微软雅黑 Light" panose="020B0502040204020203" pitchFamily="34" charset="-122"/>
              </a:rPr>
              <a:t>蘋果隊（第十九組）</a:t>
            </a:r>
            <a:endParaRPr lang="en-US" altLang="zh-CN" sz="5400" dirty="0">
              <a:solidFill>
                <a:schemeClr val="bg1"/>
              </a:solidFill>
              <a:latin typeface="微软雅黑 Light" panose="020B0502040204020203" pitchFamily="34" charset="-122"/>
              <a:ea typeface="微软雅黑 Light" panose="020B0502040204020203" pitchFamily="34" charset="-122"/>
            </a:endParaRPr>
          </a:p>
          <a:p>
            <a:pPr algn="r"/>
            <a:r>
              <a:rPr lang="en-US" altLang="zh-TW" sz="2400" dirty="0">
                <a:solidFill>
                  <a:schemeClr val="bg1"/>
                </a:solidFill>
                <a:latin typeface="微软雅黑 Light" panose="020B0502040204020203" pitchFamily="34" charset="-122"/>
                <a:ea typeface="微软雅黑 Light" panose="020B0502040204020203" pitchFamily="34" charset="-122"/>
              </a:rPr>
              <a:t>2024 Python</a:t>
            </a:r>
            <a:r>
              <a:rPr lang="zh-CN" altLang="en-US" sz="2400" dirty="0">
                <a:solidFill>
                  <a:schemeClr val="bg1"/>
                </a:solidFill>
                <a:latin typeface="微软雅黑 Light" panose="020B0502040204020203" pitchFamily="34" charset="-122"/>
                <a:ea typeface="微软雅黑 Light" panose="020B0502040204020203" pitchFamily="34" charset="-122"/>
              </a:rPr>
              <a:t>專案簡報</a:t>
            </a:r>
            <a:r>
              <a:rPr lang="en-US" altLang="zh-CN" sz="2400" dirty="0">
                <a:solidFill>
                  <a:schemeClr val="bg1"/>
                </a:solidFill>
                <a:latin typeface="微软雅黑 Light" panose="020B0502040204020203" pitchFamily="34" charset="-122"/>
                <a:ea typeface="微软雅黑 Light" panose="020B0502040204020203" pitchFamily="34" charset="-122"/>
              </a:rPr>
              <a:t>.</a:t>
            </a:r>
            <a:r>
              <a:rPr lang="en-US" altLang="zh-CN" sz="2400" dirty="0" err="1">
                <a:solidFill>
                  <a:schemeClr val="bg1"/>
                </a:solidFill>
                <a:latin typeface="微软雅黑 Light" panose="020B0502040204020203" pitchFamily="34" charset="-122"/>
                <a:ea typeface="微软雅黑 Light" panose="020B0502040204020203" pitchFamily="34" charset="-122"/>
              </a:rPr>
              <a:t>py</a:t>
            </a:r>
            <a:endParaRPr lang="zh-TW" altLang="en-US" sz="2400" dirty="0">
              <a:solidFill>
                <a:schemeClr val="bg1"/>
              </a:solidFill>
              <a:latin typeface="微软雅黑 Light" panose="020B0502040204020203" pitchFamily="34" charset="-122"/>
              <a:ea typeface="微软雅黑 Light" panose="020B0502040204020203" pitchFamily="34" charset="-122"/>
            </a:endParaRPr>
          </a:p>
        </p:txBody>
      </p:sp>
      <p:sp>
        <p:nvSpPr>
          <p:cNvPr id="9" name="TextBox 8">
            <a:extLst>
              <a:ext uri="{FF2B5EF4-FFF2-40B4-BE49-F238E27FC236}">
                <a16:creationId xmlns:a16="http://schemas.microsoft.com/office/drawing/2014/main" id="{3982AA79-3077-4A2B-9E68-884F6EE32998}"/>
              </a:ext>
            </a:extLst>
          </p:cNvPr>
          <p:cNvSpPr txBox="1"/>
          <p:nvPr/>
        </p:nvSpPr>
        <p:spPr>
          <a:xfrm>
            <a:off x="0" y="5780782"/>
            <a:ext cx="4507965" cy="1077218"/>
          </a:xfrm>
          <a:prstGeom prst="rect">
            <a:avLst/>
          </a:prstGeom>
          <a:noFill/>
        </p:spPr>
        <p:txBody>
          <a:bodyPr wrap="none" rtlCol="0">
            <a:spAutoFit/>
          </a:bodyPr>
          <a:lstStyle/>
          <a:p>
            <a:r>
              <a:rPr lang="zh-CN" altLang="en-US" sz="3200" dirty="0">
                <a:solidFill>
                  <a:schemeClr val="bg1"/>
                </a:solidFill>
                <a:latin typeface="微软雅黑 Light" panose="020B0502040204020203" pitchFamily="34" charset="-122"/>
                <a:ea typeface="微软雅黑 Light" panose="020B0502040204020203" pitchFamily="34" charset="-122"/>
              </a:rPr>
              <a:t>組長</a:t>
            </a:r>
            <a:r>
              <a:rPr lang="en-US" altLang="zh-CN" sz="2400" dirty="0">
                <a:solidFill>
                  <a:schemeClr val="bg1"/>
                </a:solidFill>
                <a:latin typeface="微软雅黑 Light" panose="020B0502040204020203" pitchFamily="34" charset="-122"/>
                <a:ea typeface="微软雅黑 Light" panose="020B0502040204020203" pitchFamily="34" charset="-122"/>
              </a:rPr>
              <a:t>	</a:t>
            </a:r>
            <a:r>
              <a:rPr lang="zh-CN" altLang="en-US" sz="2400" dirty="0">
                <a:solidFill>
                  <a:schemeClr val="bg1"/>
                </a:solidFill>
                <a:latin typeface="微软雅黑 Light" panose="020B0502040204020203" pitchFamily="34" charset="-122"/>
                <a:ea typeface="微软雅黑 Light" panose="020B0502040204020203" pitchFamily="34" charset="-122"/>
              </a:rPr>
              <a:t>林偉翔</a:t>
            </a:r>
            <a:r>
              <a:rPr lang="en-US" altLang="zh-CN" sz="1200" dirty="0">
                <a:solidFill>
                  <a:schemeClr val="bg1"/>
                </a:solidFill>
                <a:latin typeface="微软雅黑 Light" panose="020B0502040204020203" pitchFamily="34" charset="-122"/>
                <a:ea typeface="微软雅黑 Light" panose="020B0502040204020203" pitchFamily="34" charset="-122"/>
              </a:rPr>
              <a:t>01257174</a:t>
            </a:r>
            <a:r>
              <a:rPr lang="en-US" altLang="zh-CN" dirty="0">
                <a:solidFill>
                  <a:schemeClr val="bg1"/>
                </a:solidFill>
                <a:latin typeface="微软雅黑 Light" panose="020B0502040204020203" pitchFamily="34" charset="-122"/>
                <a:ea typeface="微软雅黑 Light" panose="020B0502040204020203" pitchFamily="34" charset="-122"/>
              </a:rPr>
              <a:t> </a:t>
            </a:r>
          </a:p>
          <a:p>
            <a:r>
              <a:rPr lang="zh-CN" altLang="en-US" sz="3200" dirty="0">
                <a:solidFill>
                  <a:schemeClr val="bg1"/>
                </a:solidFill>
                <a:latin typeface="微软雅黑 Light" panose="020B0502040204020203" pitchFamily="34" charset="-122"/>
                <a:ea typeface="微软雅黑 Light" panose="020B0502040204020203" pitchFamily="34" charset="-122"/>
              </a:rPr>
              <a:t>組</a:t>
            </a:r>
            <a:r>
              <a:rPr lang="zh-CN" altLang="en-US" sz="3200" b="0" dirty="0">
                <a:solidFill>
                  <a:schemeClr val="bg1"/>
                </a:solidFill>
                <a:effectLst/>
                <a:latin typeface="微软雅黑 Light" panose="020B0502040204020203" pitchFamily="34" charset="-122"/>
                <a:ea typeface="微软雅黑 Light" panose="020B0502040204020203" pitchFamily="34" charset="-122"/>
              </a:rPr>
              <a:t>员</a:t>
            </a:r>
            <a:r>
              <a:rPr lang="en-US" altLang="zh-CN" sz="2400" dirty="0">
                <a:solidFill>
                  <a:schemeClr val="bg1"/>
                </a:solidFill>
                <a:latin typeface="微软雅黑 Light" panose="020B0502040204020203" pitchFamily="34" charset="-122"/>
                <a:ea typeface="微软雅黑 Light" panose="020B0502040204020203" pitchFamily="34" charset="-122"/>
              </a:rPr>
              <a:t>	</a:t>
            </a:r>
            <a:r>
              <a:rPr lang="zh-CN" altLang="en-US" sz="2400" b="0" dirty="0">
                <a:solidFill>
                  <a:schemeClr val="bg1"/>
                </a:solidFill>
                <a:effectLst/>
                <a:latin typeface="微软雅黑 Light" panose="020B0502040204020203" pitchFamily="34" charset="-122"/>
                <a:ea typeface="微软雅黑 Light" panose="020B0502040204020203" pitchFamily="34" charset="-122"/>
              </a:rPr>
              <a:t>陈科宇</a:t>
            </a:r>
            <a:r>
              <a:rPr lang="en-US" altLang="zh-CN" sz="1200" b="0" dirty="0">
                <a:solidFill>
                  <a:schemeClr val="bg1"/>
                </a:solidFill>
                <a:effectLst/>
                <a:latin typeface="微软雅黑 Light" panose="020B0502040204020203" pitchFamily="34" charset="-122"/>
                <a:ea typeface="微软雅黑 Light" panose="020B0502040204020203" pitchFamily="34" charset="-122"/>
              </a:rPr>
              <a:t>01257175</a:t>
            </a:r>
            <a:r>
              <a:rPr lang="zh-CN" altLang="en-US" b="0" dirty="0">
                <a:solidFill>
                  <a:schemeClr val="bg1"/>
                </a:solidFill>
                <a:effectLst/>
                <a:latin typeface="微软雅黑 Light" panose="020B0502040204020203" pitchFamily="34" charset="-122"/>
                <a:ea typeface="微软雅黑 Light" panose="020B0502040204020203" pitchFamily="34" charset="-122"/>
              </a:rPr>
              <a:t>、</a:t>
            </a:r>
            <a:r>
              <a:rPr lang="zh-CN" altLang="en-US" sz="2400" b="0" dirty="0">
                <a:solidFill>
                  <a:schemeClr val="bg1"/>
                </a:solidFill>
                <a:effectLst/>
                <a:latin typeface="微软雅黑 Light" panose="020B0502040204020203" pitchFamily="34" charset="-122"/>
                <a:ea typeface="微软雅黑 Light" panose="020B0502040204020203" pitchFamily="34" charset="-122"/>
              </a:rPr>
              <a:t>林承濬</a:t>
            </a:r>
            <a:r>
              <a:rPr lang="en-US" altLang="zh-CN" sz="1200" b="0" dirty="0">
                <a:solidFill>
                  <a:schemeClr val="bg1"/>
                </a:solidFill>
                <a:effectLst/>
                <a:latin typeface="微软雅黑 Light" panose="020B0502040204020203" pitchFamily="34" charset="-122"/>
                <a:ea typeface="微软雅黑 Light" panose="020B0502040204020203" pitchFamily="34" charset="-122"/>
              </a:rPr>
              <a:t>01257171</a:t>
            </a:r>
            <a:endParaRPr lang="zh-CN" altLang="en-US" b="0" dirty="0">
              <a:solidFill>
                <a:schemeClr val="bg1"/>
              </a:solidFill>
              <a:effectLst/>
              <a:latin typeface="微软雅黑 Light" panose="020B0502040204020203" pitchFamily="34" charset="-122"/>
              <a:ea typeface="微软雅黑 Light" panose="020B0502040204020203" pitchFamily="34" charset="-122"/>
            </a:endParaRPr>
          </a:p>
        </p:txBody>
      </p:sp>
      <p:grpSp>
        <p:nvGrpSpPr>
          <p:cNvPr id="5" name="Group 4">
            <a:extLst>
              <a:ext uri="{FF2B5EF4-FFF2-40B4-BE49-F238E27FC236}">
                <a16:creationId xmlns:a16="http://schemas.microsoft.com/office/drawing/2014/main" id="{EB10F144-0D0F-45AC-8C6A-C9C84D0D6A7E}"/>
              </a:ext>
            </a:extLst>
          </p:cNvPr>
          <p:cNvGrpSpPr/>
          <p:nvPr/>
        </p:nvGrpSpPr>
        <p:grpSpPr>
          <a:xfrm>
            <a:off x="6655911" y="4106109"/>
            <a:ext cx="2290168" cy="226847"/>
            <a:chOff x="862608" y="680150"/>
            <a:chExt cx="2290168" cy="226847"/>
          </a:xfrm>
        </p:grpSpPr>
        <p:sp>
          <p:nvSpPr>
            <p:cNvPr id="7" name="Rectangle: Rounded Corners 6">
              <a:extLst>
                <a:ext uri="{FF2B5EF4-FFF2-40B4-BE49-F238E27FC236}">
                  <a16:creationId xmlns:a16="http://schemas.microsoft.com/office/drawing/2014/main" id="{A476C762-E70B-47FD-AAF8-0BDE8C0ADAC4}"/>
                </a:ext>
              </a:extLst>
            </p:cNvPr>
            <p:cNvSpPr/>
            <p:nvPr/>
          </p:nvSpPr>
          <p:spPr>
            <a:xfrm flipV="1">
              <a:off x="862608" y="680150"/>
              <a:ext cx="2290168" cy="45720"/>
            </a:xfrm>
            <a:prstGeom prst="roundRect">
              <a:avLst/>
            </a:prstGeom>
            <a:solidFill>
              <a:srgbClr val="387BB2"/>
            </a:solidFill>
            <a:ln>
              <a:solidFill>
                <a:srgbClr val="3A7B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Rectangle: Rounded Corners 9">
              <a:extLst>
                <a:ext uri="{FF2B5EF4-FFF2-40B4-BE49-F238E27FC236}">
                  <a16:creationId xmlns:a16="http://schemas.microsoft.com/office/drawing/2014/main" id="{016AB1A5-4E24-4F2C-88A1-69D77D758B83}"/>
                </a:ext>
              </a:extLst>
            </p:cNvPr>
            <p:cNvSpPr/>
            <p:nvPr/>
          </p:nvSpPr>
          <p:spPr>
            <a:xfrm flipV="1">
              <a:off x="1745482" y="861277"/>
              <a:ext cx="1332376" cy="45720"/>
            </a:xfrm>
            <a:prstGeom prst="roundRect">
              <a:avLst/>
            </a:prstGeom>
            <a:solidFill>
              <a:srgbClr val="FFC81D"/>
            </a:solidFill>
            <a:ln>
              <a:solidFill>
                <a:srgbClr val="FFC9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11" name="Rectangle 10">
            <a:extLst>
              <a:ext uri="{FF2B5EF4-FFF2-40B4-BE49-F238E27FC236}">
                <a16:creationId xmlns:a16="http://schemas.microsoft.com/office/drawing/2014/main" id="{97F08CB4-BAF8-40E9-BDF8-E84882EBB624}"/>
              </a:ext>
            </a:extLst>
          </p:cNvPr>
          <p:cNvSpPr/>
          <p:nvPr/>
        </p:nvSpPr>
        <p:spPr>
          <a:xfrm>
            <a:off x="-2" y="-3514634"/>
            <a:ext cx="12192000" cy="6867434"/>
          </a:xfrm>
          <a:prstGeom prst="rect">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2" name="Rectangle 11">
            <a:extLst>
              <a:ext uri="{FF2B5EF4-FFF2-40B4-BE49-F238E27FC236}">
                <a16:creationId xmlns:a16="http://schemas.microsoft.com/office/drawing/2014/main" id="{18D621EA-EC80-4CD7-8966-BC2E622E7669}"/>
              </a:ext>
            </a:extLst>
          </p:cNvPr>
          <p:cNvSpPr/>
          <p:nvPr/>
        </p:nvSpPr>
        <p:spPr>
          <a:xfrm>
            <a:off x="-2" y="3352800"/>
            <a:ext cx="12192000" cy="6867434"/>
          </a:xfrm>
          <a:prstGeom prst="rect">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Tree>
    <p:extLst>
      <p:ext uri="{BB962C8B-B14F-4D97-AF65-F5344CB8AC3E}">
        <p14:creationId xmlns:p14="http://schemas.microsoft.com/office/powerpoint/2010/main" val="11438907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3D4A55"/>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7404CD2-8F3E-4464-B8C9-80179280227B}"/>
              </a:ext>
            </a:extLst>
          </p:cNvPr>
          <p:cNvPicPr>
            <a:picLocks noChangeAspect="1"/>
          </p:cNvPicPr>
          <p:nvPr/>
        </p:nvPicPr>
        <p:blipFill>
          <a:blip r:embed="rId2"/>
          <a:stretch>
            <a:fillRect/>
          </a:stretch>
        </p:blipFill>
        <p:spPr>
          <a:xfrm>
            <a:off x="-460058" y="-243341"/>
            <a:ext cx="1496345" cy="1122907"/>
          </a:xfrm>
          <a:prstGeom prst="rect">
            <a:avLst/>
          </a:prstGeom>
        </p:spPr>
      </p:pic>
      <p:pic>
        <p:nvPicPr>
          <p:cNvPr id="4" name="Picture 3">
            <a:extLst>
              <a:ext uri="{FF2B5EF4-FFF2-40B4-BE49-F238E27FC236}">
                <a16:creationId xmlns:a16="http://schemas.microsoft.com/office/drawing/2014/main" id="{AEE3D789-32A3-4116-9890-0E86AA0196E0}"/>
              </a:ext>
            </a:extLst>
          </p:cNvPr>
          <p:cNvPicPr>
            <a:picLocks noChangeAspect="1"/>
          </p:cNvPicPr>
          <p:nvPr/>
        </p:nvPicPr>
        <p:blipFill>
          <a:blip r:embed="rId3"/>
          <a:stretch>
            <a:fillRect/>
          </a:stretch>
        </p:blipFill>
        <p:spPr>
          <a:xfrm>
            <a:off x="5486401" y="-395741"/>
            <a:ext cx="9288520" cy="21043483"/>
          </a:xfrm>
          <a:prstGeom prst="rect">
            <a:avLst/>
          </a:prstGeom>
        </p:spPr>
      </p:pic>
      <p:sp>
        <p:nvSpPr>
          <p:cNvPr id="5" name="Rectangle: Rounded Corners 4">
            <a:extLst>
              <a:ext uri="{FF2B5EF4-FFF2-40B4-BE49-F238E27FC236}">
                <a16:creationId xmlns:a16="http://schemas.microsoft.com/office/drawing/2014/main" id="{77D9EBD9-B2D7-438D-B1CF-EAB9884D0A8E}"/>
              </a:ext>
            </a:extLst>
          </p:cNvPr>
          <p:cNvSpPr/>
          <p:nvPr/>
        </p:nvSpPr>
        <p:spPr>
          <a:xfrm>
            <a:off x="548165" y="14429"/>
            <a:ext cx="5667997" cy="607366"/>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3500" dirty="0">
                <a:latin typeface="微软雅黑 Light" panose="020B0502040204020203" pitchFamily="34" charset="-122"/>
                <a:ea typeface="微软雅黑 Light" panose="020B0502040204020203" pitchFamily="34" charset="-122"/>
              </a:rPr>
              <a:t>專案介紹</a:t>
            </a:r>
            <a:endParaRPr lang="zh-TW" altLang="en-US" sz="3500" dirty="0">
              <a:latin typeface="微软雅黑 Light" panose="020B0502040204020203" pitchFamily="34" charset="-122"/>
              <a:ea typeface="微软雅黑 Light" panose="020B0502040204020203" pitchFamily="34" charset="-122"/>
            </a:endParaRPr>
          </a:p>
        </p:txBody>
      </p:sp>
      <p:sp>
        <p:nvSpPr>
          <p:cNvPr id="2" name="TextBox 1">
            <a:extLst>
              <a:ext uri="{FF2B5EF4-FFF2-40B4-BE49-F238E27FC236}">
                <a16:creationId xmlns:a16="http://schemas.microsoft.com/office/drawing/2014/main" id="{435CA43C-4C97-4C21-A1C8-0CB64117B860}"/>
              </a:ext>
            </a:extLst>
          </p:cNvPr>
          <p:cNvSpPr txBox="1"/>
          <p:nvPr/>
        </p:nvSpPr>
        <p:spPr>
          <a:xfrm>
            <a:off x="2520692" y="252463"/>
            <a:ext cx="740652" cy="369332"/>
          </a:xfrm>
          <a:prstGeom prst="rect">
            <a:avLst/>
          </a:prstGeom>
          <a:noFill/>
        </p:spPr>
        <p:txBody>
          <a:bodyPr wrap="none" rtlCol="0">
            <a:spAutoFit/>
          </a:bodyPr>
          <a:lstStyle/>
          <a:p>
            <a:r>
              <a:rPr lang="en-US" altLang="zh-TW" dirty="0">
                <a:solidFill>
                  <a:schemeClr val="bg1"/>
                </a:solidFill>
                <a:latin typeface="微软雅黑 Light" panose="020B0502040204020203" pitchFamily="34" charset="-122"/>
                <a:ea typeface="微软雅黑 Light" panose="020B0502040204020203" pitchFamily="34" charset="-122"/>
              </a:rPr>
              <a:t>1 of 3</a:t>
            </a:r>
            <a:endParaRPr lang="zh-TW" altLang="en-US" dirty="0">
              <a:solidFill>
                <a:schemeClr val="bg1"/>
              </a:solidFill>
              <a:latin typeface="微软雅黑 Light" panose="020B0502040204020203" pitchFamily="34" charset="-122"/>
              <a:ea typeface="微软雅黑 Light" panose="020B0502040204020203" pitchFamily="34" charset="-122"/>
            </a:endParaRPr>
          </a:p>
        </p:txBody>
      </p:sp>
      <p:grpSp>
        <p:nvGrpSpPr>
          <p:cNvPr id="16" name="Group 15">
            <a:extLst>
              <a:ext uri="{FF2B5EF4-FFF2-40B4-BE49-F238E27FC236}">
                <a16:creationId xmlns:a16="http://schemas.microsoft.com/office/drawing/2014/main" id="{613D34C8-6D22-4B7A-8E66-14B94F116664}"/>
              </a:ext>
            </a:extLst>
          </p:cNvPr>
          <p:cNvGrpSpPr/>
          <p:nvPr/>
        </p:nvGrpSpPr>
        <p:grpSpPr>
          <a:xfrm>
            <a:off x="862608" y="680150"/>
            <a:ext cx="2290168" cy="226847"/>
            <a:chOff x="862608" y="680150"/>
            <a:chExt cx="2290168" cy="226847"/>
          </a:xfrm>
        </p:grpSpPr>
        <p:sp>
          <p:nvSpPr>
            <p:cNvPr id="13" name="Rectangle: Rounded Corners 12">
              <a:extLst>
                <a:ext uri="{FF2B5EF4-FFF2-40B4-BE49-F238E27FC236}">
                  <a16:creationId xmlns:a16="http://schemas.microsoft.com/office/drawing/2014/main" id="{CBD16DE9-5933-4960-9480-A2CC7C55DCB2}"/>
                </a:ext>
              </a:extLst>
            </p:cNvPr>
            <p:cNvSpPr/>
            <p:nvPr/>
          </p:nvSpPr>
          <p:spPr>
            <a:xfrm flipV="1">
              <a:off x="862608" y="680150"/>
              <a:ext cx="2290168" cy="45720"/>
            </a:xfrm>
            <a:prstGeom prst="roundRect">
              <a:avLst/>
            </a:prstGeom>
            <a:solidFill>
              <a:srgbClr val="387BB2"/>
            </a:solidFill>
            <a:ln>
              <a:solidFill>
                <a:srgbClr val="3A7B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Rectangle: Rounded Corners 13">
              <a:extLst>
                <a:ext uri="{FF2B5EF4-FFF2-40B4-BE49-F238E27FC236}">
                  <a16:creationId xmlns:a16="http://schemas.microsoft.com/office/drawing/2014/main" id="{21B8A1DB-D3B0-4FE8-923F-3F1D7E6735B7}"/>
                </a:ext>
              </a:extLst>
            </p:cNvPr>
            <p:cNvSpPr/>
            <p:nvPr/>
          </p:nvSpPr>
          <p:spPr>
            <a:xfrm flipV="1">
              <a:off x="1745482" y="861277"/>
              <a:ext cx="1332376" cy="45720"/>
            </a:xfrm>
            <a:prstGeom prst="roundRect">
              <a:avLst/>
            </a:prstGeom>
            <a:solidFill>
              <a:srgbClr val="FFC81D"/>
            </a:solidFill>
            <a:ln>
              <a:solidFill>
                <a:srgbClr val="FFC9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9" name="Group 8">
            <a:extLst>
              <a:ext uri="{FF2B5EF4-FFF2-40B4-BE49-F238E27FC236}">
                <a16:creationId xmlns:a16="http://schemas.microsoft.com/office/drawing/2014/main" id="{1132C59F-0B51-4960-BA8B-EAC70625BE97}"/>
              </a:ext>
            </a:extLst>
          </p:cNvPr>
          <p:cNvGrpSpPr/>
          <p:nvPr/>
        </p:nvGrpSpPr>
        <p:grpSpPr>
          <a:xfrm>
            <a:off x="2865611" y="417313"/>
            <a:ext cx="3230389" cy="3012380"/>
            <a:chOff x="2865611" y="417313"/>
            <a:chExt cx="3230389" cy="3012380"/>
          </a:xfrm>
        </p:grpSpPr>
        <p:cxnSp>
          <p:nvCxnSpPr>
            <p:cNvPr id="10" name="Straight Connector 9">
              <a:extLst>
                <a:ext uri="{FF2B5EF4-FFF2-40B4-BE49-F238E27FC236}">
                  <a16:creationId xmlns:a16="http://schemas.microsoft.com/office/drawing/2014/main" id="{BA9B9B7D-A293-48E7-8115-DC5442E7B5D6}"/>
                </a:ext>
              </a:extLst>
            </p:cNvPr>
            <p:cNvCxnSpPr>
              <a:cxnSpLocks/>
            </p:cNvCxnSpPr>
            <p:nvPr/>
          </p:nvCxnSpPr>
          <p:spPr>
            <a:xfrm>
              <a:off x="3676650" y="876391"/>
              <a:ext cx="0" cy="2552609"/>
            </a:xfrm>
            <a:prstGeom prst="line">
              <a:avLst/>
            </a:prstGeom>
            <a:ln>
              <a:solidFill>
                <a:srgbClr val="FFC51A"/>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372B704B-884F-44F3-B545-571CAF4CC791}"/>
                </a:ext>
              </a:extLst>
            </p:cNvPr>
            <p:cNvCxnSpPr>
              <a:cxnSpLocks/>
            </p:cNvCxnSpPr>
            <p:nvPr/>
          </p:nvCxnSpPr>
          <p:spPr>
            <a:xfrm flipH="1">
              <a:off x="2865611" y="3429693"/>
              <a:ext cx="811039" cy="0"/>
            </a:xfrm>
            <a:prstGeom prst="line">
              <a:avLst/>
            </a:prstGeom>
            <a:ln>
              <a:solidFill>
                <a:srgbClr val="FFC51A"/>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8BF24FDE-53D6-4BF2-B0CB-AC3F64609FB2}"/>
                </a:ext>
              </a:extLst>
            </p:cNvPr>
            <p:cNvCxnSpPr>
              <a:cxnSpLocks/>
            </p:cNvCxnSpPr>
            <p:nvPr/>
          </p:nvCxnSpPr>
          <p:spPr>
            <a:xfrm flipH="1">
              <a:off x="5779420" y="417313"/>
              <a:ext cx="316580" cy="0"/>
            </a:xfrm>
            <a:prstGeom prst="line">
              <a:avLst/>
            </a:prstGeom>
            <a:ln>
              <a:solidFill>
                <a:srgbClr val="FFC51A"/>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12D9DE9-8D7C-4FA9-B6E4-5B322D1B04D4}"/>
                </a:ext>
              </a:extLst>
            </p:cNvPr>
            <p:cNvCxnSpPr>
              <a:cxnSpLocks/>
            </p:cNvCxnSpPr>
            <p:nvPr/>
          </p:nvCxnSpPr>
          <p:spPr>
            <a:xfrm>
              <a:off x="5779420" y="417313"/>
              <a:ext cx="0" cy="661987"/>
            </a:xfrm>
            <a:prstGeom prst="line">
              <a:avLst/>
            </a:prstGeom>
            <a:ln>
              <a:solidFill>
                <a:srgbClr val="FFC51A"/>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1413B455-8A00-4155-B2D9-C64E6D19650C}"/>
                </a:ext>
              </a:extLst>
            </p:cNvPr>
            <p:cNvCxnSpPr>
              <a:cxnSpLocks/>
            </p:cNvCxnSpPr>
            <p:nvPr/>
          </p:nvCxnSpPr>
          <p:spPr>
            <a:xfrm flipH="1">
              <a:off x="3676650" y="876391"/>
              <a:ext cx="2102770" cy="0"/>
            </a:xfrm>
            <a:prstGeom prst="line">
              <a:avLst/>
            </a:prstGeom>
            <a:ln>
              <a:solidFill>
                <a:srgbClr val="FFC51A"/>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0B8C2950-9566-4478-8705-024975942437}"/>
                </a:ext>
              </a:extLst>
            </p:cNvPr>
            <p:cNvCxnSpPr>
              <a:cxnSpLocks/>
            </p:cNvCxnSpPr>
            <p:nvPr/>
          </p:nvCxnSpPr>
          <p:spPr>
            <a:xfrm flipH="1">
              <a:off x="5779420" y="1079300"/>
              <a:ext cx="316580" cy="0"/>
            </a:xfrm>
            <a:prstGeom prst="line">
              <a:avLst/>
            </a:prstGeom>
            <a:ln>
              <a:solidFill>
                <a:srgbClr val="FFC51A"/>
              </a:solidFill>
            </a:ln>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id="{04899FB2-D073-4E67-9A7A-17B263C8D087}"/>
              </a:ext>
            </a:extLst>
          </p:cNvPr>
          <p:cNvGrpSpPr/>
          <p:nvPr/>
        </p:nvGrpSpPr>
        <p:grpSpPr>
          <a:xfrm>
            <a:off x="2863356" y="1538377"/>
            <a:ext cx="3230389" cy="1887737"/>
            <a:chOff x="2865610" y="1541263"/>
            <a:chExt cx="3230389" cy="1887737"/>
          </a:xfrm>
        </p:grpSpPr>
        <p:cxnSp>
          <p:nvCxnSpPr>
            <p:cNvPr id="20" name="Straight Connector 19">
              <a:extLst>
                <a:ext uri="{FF2B5EF4-FFF2-40B4-BE49-F238E27FC236}">
                  <a16:creationId xmlns:a16="http://schemas.microsoft.com/office/drawing/2014/main" id="{539C1616-C284-49B0-A524-90BF093464BF}"/>
                </a:ext>
              </a:extLst>
            </p:cNvPr>
            <p:cNvCxnSpPr>
              <a:cxnSpLocks/>
            </p:cNvCxnSpPr>
            <p:nvPr/>
          </p:nvCxnSpPr>
          <p:spPr>
            <a:xfrm>
              <a:off x="5779420" y="1541263"/>
              <a:ext cx="0" cy="1227337"/>
            </a:xfrm>
            <a:prstGeom prst="line">
              <a:avLst/>
            </a:prstGeom>
            <a:ln>
              <a:solidFill>
                <a:srgbClr val="FFC51A"/>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A10A7B3B-DC90-4885-98E2-06613C35819F}"/>
                </a:ext>
              </a:extLst>
            </p:cNvPr>
            <p:cNvCxnSpPr>
              <a:cxnSpLocks/>
            </p:cNvCxnSpPr>
            <p:nvPr/>
          </p:nvCxnSpPr>
          <p:spPr>
            <a:xfrm flipH="1">
              <a:off x="3676649" y="2632780"/>
              <a:ext cx="2100515" cy="0"/>
            </a:xfrm>
            <a:prstGeom prst="line">
              <a:avLst/>
            </a:prstGeom>
            <a:ln>
              <a:solidFill>
                <a:srgbClr val="FFC51A"/>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B91EC8CE-70CE-4A26-9560-F13C127C313F}"/>
                </a:ext>
              </a:extLst>
            </p:cNvPr>
            <p:cNvCxnSpPr>
              <a:cxnSpLocks/>
            </p:cNvCxnSpPr>
            <p:nvPr/>
          </p:nvCxnSpPr>
          <p:spPr>
            <a:xfrm flipH="1">
              <a:off x="5779419" y="1541263"/>
              <a:ext cx="316580" cy="0"/>
            </a:xfrm>
            <a:prstGeom prst="line">
              <a:avLst/>
            </a:prstGeom>
            <a:ln>
              <a:solidFill>
                <a:srgbClr val="FFC51A"/>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15D1B0D1-002A-4560-95F4-6176213E64AB}"/>
                </a:ext>
              </a:extLst>
            </p:cNvPr>
            <p:cNvCxnSpPr>
              <a:cxnSpLocks/>
            </p:cNvCxnSpPr>
            <p:nvPr/>
          </p:nvCxnSpPr>
          <p:spPr>
            <a:xfrm flipH="1">
              <a:off x="5771274" y="2768600"/>
              <a:ext cx="316580" cy="0"/>
            </a:xfrm>
            <a:prstGeom prst="line">
              <a:avLst/>
            </a:prstGeom>
            <a:ln>
              <a:solidFill>
                <a:srgbClr val="FFC51A"/>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8218D660-C649-4F9A-AE1B-4BA13BDEE7D4}"/>
                </a:ext>
              </a:extLst>
            </p:cNvPr>
            <p:cNvCxnSpPr>
              <a:cxnSpLocks/>
            </p:cNvCxnSpPr>
            <p:nvPr/>
          </p:nvCxnSpPr>
          <p:spPr>
            <a:xfrm>
              <a:off x="3676649" y="2632780"/>
              <a:ext cx="0" cy="796220"/>
            </a:xfrm>
            <a:prstGeom prst="line">
              <a:avLst/>
            </a:prstGeom>
            <a:ln>
              <a:solidFill>
                <a:srgbClr val="FFC51A"/>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69558A13-60CE-4BB9-9BAB-A18984346A2C}"/>
                </a:ext>
              </a:extLst>
            </p:cNvPr>
            <p:cNvCxnSpPr>
              <a:cxnSpLocks/>
            </p:cNvCxnSpPr>
            <p:nvPr/>
          </p:nvCxnSpPr>
          <p:spPr>
            <a:xfrm>
              <a:off x="2865610" y="3429000"/>
              <a:ext cx="811039" cy="0"/>
            </a:xfrm>
            <a:prstGeom prst="line">
              <a:avLst/>
            </a:prstGeom>
            <a:ln>
              <a:solidFill>
                <a:srgbClr val="FFC51A"/>
              </a:solidFill>
            </a:ln>
          </p:spPr>
          <p:style>
            <a:lnRef idx="1">
              <a:schemeClr val="accent1"/>
            </a:lnRef>
            <a:fillRef idx="0">
              <a:schemeClr val="accent1"/>
            </a:fillRef>
            <a:effectRef idx="0">
              <a:schemeClr val="accent1"/>
            </a:effectRef>
            <a:fontRef idx="minor">
              <a:schemeClr val="tx1"/>
            </a:fontRef>
          </p:style>
        </p:cxnSp>
      </p:grpSp>
      <p:grpSp>
        <p:nvGrpSpPr>
          <p:cNvPr id="26" name="Group 25">
            <a:extLst>
              <a:ext uri="{FF2B5EF4-FFF2-40B4-BE49-F238E27FC236}">
                <a16:creationId xmlns:a16="http://schemas.microsoft.com/office/drawing/2014/main" id="{A461DF08-101F-40C5-9B13-119D2EACC898}"/>
              </a:ext>
            </a:extLst>
          </p:cNvPr>
          <p:cNvGrpSpPr/>
          <p:nvPr/>
        </p:nvGrpSpPr>
        <p:grpSpPr>
          <a:xfrm>
            <a:off x="2863356" y="3093838"/>
            <a:ext cx="3230389" cy="3592712"/>
            <a:chOff x="2863356" y="3093838"/>
            <a:chExt cx="3230389" cy="3592712"/>
          </a:xfrm>
        </p:grpSpPr>
        <p:cxnSp>
          <p:nvCxnSpPr>
            <p:cNvPr id="27" name="Straight Connector 26">
              <a:extLst>
                <a:ext uri="{FF2B5EF4-FFF2-40B4-BE49-F238E27FC236}">
                  <a16:creationId xmlns:a16="http://schemas.microsoft.com/office/drawing/2014/main" id="{4F418432-4365-49BC-B894-0B6DE5DA9CC2}"/>
                </a:ext>
              </a:extLst>
            </p:cNvPr>
            <p:cNvCxnSpPr>
              <a:cxnSpLocks/>
            </p:cNvCxnSpPr>
            <p:nvPr/>
          </p:nvCxnSpPr>
          <p:spPr>
            <a:xfrm flipH="1">
              <a:off x="5777165" y="3093838"/>
              <a:ext cx="316580" cy="0"/>
            </a:xfrm>
            <a:prstGeom prst="line">
              <a:avLst/>
            </a:prstGeom>
            <a:ln>
              <a:solidFill>
                <a:srgbClr val="FFC51A"/>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0D2E0BCD-E4A5-42F5-B1F7-68458FBFCDB6}"/>
                </a:ext>
              </a:extLst>
            </p:cNvPr>
            <p:cNvCxnSpPr>
              <a:cxnSpLocks/>
            </p:cNvCxnSpPr>
            <p:nvPr/>
          </p:nvCxnSpPr>
          <p:spPr>
            <a:xfrm>
              <a:off x="5777165" y="3093838"/>
              <a:ext cx="0" cy="3592712"/>
            </a:xfrm>
            <a:prstGeom prst="line">
              <a:avLst/>
            </a:prstGeom>
            <a:ln>
              <a:solidFill>
                <a:srgbClr val="FFC51A"/>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84F060F6-C10E-4027-803A-9A687D18DF42}"/>
                </a:ext>
              </a:extLst>
            </p:cNvPr>
            <p:cNvCxnSpPr>
              <a:cxnSpLocks/>
            </p:cNvCxnSpPr>
            <p:nvPr/>
          </p:nvCxnSpPr>
          <p:spPr>
            <a:xfrm flipH="1">
              <a:off x="5777165" y="6686550"/>
              <a:ext cx="316580" cy="0"/>
            </a:xfrm>
            <a:prstGeom prst="line">
              <a:avLst/>
            </a:prstGeom>
            <a:ln>
              <a:solidFill>
                <a:srgbClr val="FFC51A"/>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FE9D2CB1-3EAB-4101-9C24-AFF47BC7B157}"/>
                </a:ext>
              </a:extLst>
            </p:cNvPr>
            <p:cNvCxnSpPr>
              <a:cxnSpLocks/>
            </p:cNvCxnSpPr>
            <p:nvPr/>
          </p:nvCxnSpPr>
          <p:spPr>
            <a:xfrm>
              <a:off x="3674395" y="4797714"/>
              <a:ext cx="2094625" cy="0"/>
            </a:xfrm>
            <a:prstGeom prst="line">
              <a:avLst/>
            </a:prstGeom>
            <a:ln>
              <a:solidFill>
                <a:srgbClr val="FFC51A"/>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07A49841-FC47-4282-A6CB-BF167FE469C8}"/>
                </a:ext>
              </a:extLst>
            </p:cNvPr>
            <p:cNvCxnSpPr>
              <a:cxnSpLocks/>
            </p:cNvCxnSpPr>
            <p:nvPr/>
          </p:nvCxnSpPr>
          <p:spPr>
            <a:xfrm>
              <a:off x="3674395" y="3429000"/>
              <a:ext cx="0" cy="1368714"/>
            </a:xfrm>
            <a:prstGeom prst="line">
              <a:avLst/>
            </a:prstGeom>
            <a:ln>
              <a:solidFill>
                <a:srgbClr val="FFC51A"/>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25EDBC5D-DF2A-4E1A-9A36-5FA54F5D82B9}"/>
                </a:ext>
              </a:extLst>
            </p:cNvPr>
            <p:cNvCxnSpPr>
              <a:cxnSpLocks/>
            </p:cNvCxnSpPr>
            <p:nvPr/>
          </p:nvCxnSpPr>
          <p:spPr>
            <a:xfrm>
              <a:off x="2863356" y="3426114"/>
              <a:ext cx="811039" cy="0"/>
            </a:xfrm>
            <a:prstGeom prst="line">
              <a:avLst/>
            </a:prstGeom>
            <a:ln>
              <a:solidFill>
                <a:srgbClr val="FFC51A"/>
              </a:solidFill>
            </a:ln>
          </p:spPr>
          <p:style>
            <a:lnRef idx="1">
              <a:schemeClr val="accent1"/>
            </a:lnRef>
            <a:fillRef idx="0">
              <a:schemeClr val="accent1"/>
            </a:fillRef>
            <a:effectRef idx="0">
              <a:schemeClr val="accent1"/>
            </a:effectRef>
            <a:fontRef idx="minor">
              <a:schemeClr val="tx1"/>
            </a:fontRef>
          </p:style>
        </p:cxnSp>
      </p:grpSp>
      <p:sp>
        <p:nvSpPr>
          <p:cNvPr id="33" name="TextBox 32">
            <a:extLst>
              <a:ext uri="{FF2B5EF4-FFF2-40B4-BE49-F238E27FC236}">
                <a16:creationId xmlns:a16="http://schemas.microsoft.com/office/drawing/2014/main" id="{3117C39A-9C4B-4763-9AB7-B8E55EC83D8C}"/>
              </a:ext>
            </a:extLst>
          </p:cNvPr>
          <p:cNvSpPr txBox="1"/>
          <p:nvPr/>
        </p:nvSpPr>
        <p:spPr>
          <a:xfrm>
            <a:off x="229903" y="3265612"/>
            <a:ext cx="3701654" cy="1477328"/>
          </a:xfrm>
          <a:prstGeom prst="rect">
            <a:avLst/>
          </a:prstGeom>
          <a:noFill/>
        </p:spPr>
        <p:txBody>
          <a:bodyPr wrap="none" rtlCol="0">
            <a:spAutoFit/>
          </a:bodyPr>
          <a:lstStyle/>
          <a:p>
            <a:r>
              <a:rPr lang="zh-CN" altLang="en-US" dirty="0">
                <a:solidFill>
                  <a:schemeClr val="tx2">
                    <a:lumMod val="40000"/>
                    <a:lumOff val="60000"/>
                  </a:schemeClr>
                </a:solidFill>
                <a:latin typeface="微软雅黑 Light" panose="020B0502040204020203" pitchFamily="34" charset="-122"/>
                <a:ea typeface="微软雅黑 Light" panose="020B0502040204020203" pitchFamily="34" charset="-122"/>
              </a:rPr>
              <a:t>使用的模组：</a:t>
            </a:r>
            <a:endParaRPr lang="en-US" altLang="zh-CN" dirty="0">
              <a:solidFill>
                <a:schemeClr val="tx2">
                  <a:lumMod val="40000"/>
                  <a:lumOff val="60000"/>
                </a:schemeClr>
              </a:solidFill>
              <a:latin typeface="微软雅黑 Light" panose="020B0502040204020203" pitchFamily="34" charset="-122"/>
              <a:ea typeface="微软雅黑 Light" panose="020B0502040204020203" pitchFamily="34" charset="-122"/>
            </a:endParaRPr>
          </a:p>
          <a:p>
            <a:r>
              <a:rPr lang="en-US" altLang="zh-TW" dirty="0">
                <a:solidFill>
                  <a:schemeClr val="tx2">
                    <a:lumMod val="40000"/>
                    <a:lumOff val="60000"/>
                  </a:schemeClr>
                </a:solidFill>
                <a:latin typeface="微软雅黑 Light" panose="020B0502040204020203" pitchFamily="34" charset="-122"/>
                <a:ea typeface="微软雅黑 Light" panose="020B0502040204020203" pitchFamily="34" charset="-122"/>
              </a:rPr>
              <a:t>Time</a:t>
            </a:r>
            <a:r>
              <a:rPr lang="zh-CN" altLang="en-US" dirty="0">
                <a:solidFill>
                  <a:schemeClr val="tx2">
                    <a:lumMod val="40000"/>
                    <a:lumOff val="60000"/>
                  </a:schemeClr>
                </a:solidFill>
                <a:latin typeface="微软雅黑 Light" panose="020B0502040204020203" pitchFamily="34" charset="-122"/>
                <a:ea typeface="微软雅黑 Light" panose="020B0502040204020203" pitchFamily="34" charset="-122"/>
              </a:rPr>
              <a:t>（用於取得當前時間）、</a:t>
            </a:r>
            <a:endParaRPr lang="en-US" altLang="zh-CN" dirty="0">
              <a:solidFill>
                <a:schemeClr val="tx2">
                  <a:lumMod val="40000"/>
                  <a:lumOff val="60000"/>
                </a:schemeClr>
              </a:solidFill>
              <a:latin typeface="微软雅黑 Light" panose="020B0502040204020203" pitchFamily="34" charset="-122"/>
              <a:ea typeface="微软雅黑 Light" panose="020B0502040204020203" pitchFamily="34" charset="-122"/>
            </a:endParaRPr>
          </a:p>
          <a:p>
            <a:r>
              <a:rPr lang="en-US" altLang="zh-CN" dirty="0">
                <a:solidFill>
                  <a:schemeClr val="tx2">
                    <a:lumMod val="40000"/>
                    <a:lumOff val="60000"/>
                  </a:schemeClr>
                </a:solidFill>
                <a:latin typeface="微软雅黑 Light" panose="020B0502040204020203" pitchFamily="34" charset="-122"/>
                <a:ea typeface="微软雅黑 Light" panose="020B0502040204020203" pitchFamily="34" charset="-122"/>
              </a:rPr>
              <a:t>Csv</a:t>
            </a:r>
            <a:r>
              <a:rPr lang="zh-CN" altLang="en-US" dirty="0">
                <a:solidFill>
                  <a:schemeClr val="tx2">
                    <a:lumMod val="40000"/>
                    <a:lumOff val="60000"/>
                  </a:schemeClr>
                </a:solidFill>
                <a:latin typeface="微软雅黑 Light" panose="020B0502040204020203" pitchFamily="34" charset="-122"/>
                <a:ea typeface="微软雅黑 Light" panose="020B0502040204020203" pitchFamily="34" charset="-122"/>
              </a:rPr>
              <a:t>（存儲排行榜數據用）、</a:t>
            </a:r>
            <a:endParaRPr lang="en-US" altLang="zh-CN" dirty="0">
              <a:solidFill>
                <a:schemeClr val="tx2">
                  <a:lumMod val="40000"/>
                  <a:lumOff val="60000"/>
                </a:schemeClr>
              </a:solidFill>
              <a:latin typeface="微软雅黑 Light" panose="020B0502040204020203" pitchFamily="34" charset="-122"/>
              <a:ea typeface="微软雅黑 Light" panose="020B0502040204020203" pitchFamily="34" charset="-122"/>
            </a:endParaRPr>
          </a:p>
          <a:p>
            <a:r>
              <a:rPr lang="en-US" altLang="zh-CN" dirty="0">
                <a:solidFill>
                  <a:schemeClr val="tx2">
                    <a:lumMod val="40000"/>
                    <a:lumOff val="60000"/>
                  </a:schemeClr>
                </a:solidFill>
                <a:latin typeface="微软雅黑 Light" panose="020B0502040204020203" pitchFamily="34" charset="-122"/>
                <a:ea typeface="微软雅黑 Light" panose="020B0502040204020203" pitchFamily="34" charset="-122"/>
              </a:rPr>
              <a:t>Random</a:t>
            </a:r>
            <a:r>
              <a:rPr lang="zh-CN" altLang="en-US" dirty="0">
                <a:solidFill>
                  <a:schemeClr val="tx2">
                    <a:lumMod val="40000"/>
                    <a:lumOff val="60000"/>
                  </a:schemeClr>
                </a:solidFill>
                <a:latin typeface="微软雅黑 Light" panose="020B0502040204020203" pitchFamily="34" charset="-122"/>
                <a:ea typeface="微软雅黑 Light" panose="020B0502040204020203" pitchFamily="34" charset="-122"/>
              </a:rPr>
              <a:t>（產生隨機數</a:t>
            </a:r>
            <a:r>
              <a:rPr lang="en-US" altLang="zh-CN" dirty="0">
                <a:solidFill>
                  <a:schemeClr val="tx2">
                    <a:lumMod val="40000"/>
                    <a:lumOff val="60000"/>
                  </a:schemeClr>
                </a:solidFill>
                <a:latin typeface="微软雅黑 Light" panose="020B0502040204020203" pitchFamily="34" charset="-122"/>
                <a:ea typeface="微软雅黑 Light" panose="020B0502040204020203" pitchFamily="34" charset="-122"/>
              </a:rPr>
              <a:t>~</a:t>
            </a:r>
            <a:r>
              <a:rPr lang="zh-CN" altLang="en-US" dirty="0">
                <a:solidFill>
                  <a:schemeClr val="tx2">
                    <a:lumMod val="40000"/>
                    <a:lumOff val="60000"/>
                  </a:schemeClr>
                </a:solidFill>
                <a:latin typeface="微软雅黑 Light" panose="020B0502040204020203" pitchFamily="34" charset="-122"/>
                <a:ea typeface="微软雅黑 Light" panose="020B0502040204020203" pitchFamily="34" charset="-122"/>
              </a:rPr>
              <a:t>）、</a:t>
            </a:r>
            <a:endParaRPr lang="en-US" altLang="zh-CN" dirty="0">
              <a:solidFill>
                <a:schemeClr val="tx2">
                  <a:lumMod val="40000"/>
                  <a:lumOff val="60000"/>
                </a:schemeClr>
              </a:solidFill>
              <a:latin typeface="微软雅黑 Light" panose="020B0502040204020203" pitchFamily="34" charset="-122"/>
              <a:ea typeface="微软雅黑 Light" panose="020B0502040204020203" pitchFamily="34" charset="-122"/>
            </a:endParaRPr>
          </a:p>
          <a:p>
            <a:r>
              <a:rPr lang="en-US" altLang="zh-CN" dirty="0" err="1">
                <a:solidFill>
                  <a:schemeClr val="tx2">
                    <a:lumMod val="40000"/>
                    <a:lumOff val="60000"/>
                  </a:schemeClr>
                </a:solidFill>
                <a:latin typeface="微软雅黑 Light" panose="020B0502040204020203" pitchFamily="34" charset="-122"/>
                <a:ea typeface="微软雅黑 Light" panose="020B0502040204020203" pitchFamily="34" charset="-122"/>
              </a:rPr>
              <a:t>Os</a:t>
            </a:r>
            <a:r>
              <a:rPr lang="zh-CN" altLang="en-US" dirty="0">
                <a:solidFill>
                  <a:schemeClr val="tx2">
                    <a:lumMod val="40000"/>
                    <a:lumOff val="60000"/>
                  </a:schemeClr>
                </a:solidFill>
                <a:latin typeface="微软雅黑 Light" panose="020B0502040204020203" pitchFamily="34" charset="-122"/>
                <a:ea typeface="微软雅黑 Light" panose="020B0502040204020203" pitchFamily="34" charset="-122"/>
              </a:rPr>
              <a:t>（獲取文件的路徑以及清屏用）</a:t>
            </a:r>
            <a:endParaRPr lang="zh-TW" altLang="en-US" dirty="0">
              <a:solidFill>
                <a:schemeClr val="tx2">
                  <a:lumMod val="40000"/>
                  <a:lumOff val="60000"/>
                </a:schemeClr>
              </a:solidFill>
              <a:latin typeface="微软雅黑 Light" panose="020B0502040204020203" pitchFamily="34" charset="-122"/>
              <a:ea typeface="微软雅黑 Light" panose="020B0502040204020203" pitchFamily="34" charset="-122"/>
            </a:endParaRPr>
          </a:p>
        </p:txBody>
      </p:sp>
      <p:sp>
        <p:nvSpPr>
          <p:cNvPr id="34" name="TextBox 33">
            <a:extLst>
              <a:ext uri="{FF2B5EF4-FFF2-40B4-BE49-F238E27FC236}">
                <a16:creationId xmlns:a16="http://schemas.microsoft.com/office/drawing/2014/main" id="{4A8BF1E7-280B-4609-BB5C-69E317851DFA}"/>
              </a:ext>
            </a:extLst>
          </p:cNvPr>
          <p:cNvSpPr txBox="1"/>
          <p:nvPr/>
        </p:nvSpPr>
        <p:spPr>
          <a:xfrm>
            <a:off x="124685" y="3320386"/>
            <a:ext cx="3241593" cy="1477328"/>
          </a:xfrm>
          <a:prstGeom prst="rect">
            <a:avLst/>
          </a:prstGeom>
          <a:noFill/>
        </p:spPr>
        <p:txBody>
          <a:bodyPr wrap="none" rtlCol="0">
            <a:spAutoFit/>
          </a:bodyPr>
          <a:lstStyle/>
          <a:p>
            <a:r>
              <a:rPr lang="zh-CN" altLang="en-US" dirty="0">
                <a:solidFill>
                  <a:schemeClr val="tx2">
                    <a:lumMod val="40000"/>
                    <a:lumOff val="60000"/>
                  </a:schemeClr>
                </a:solidFill>
                <a:latin typeface="微软雅黑 Light" panose="020B0502040204020203" pitchFamily="34" charset="-122"/>
                <a:ea typeface="微软雅黑 Light" panose="020B0502040204020203" pitchFamily="34" charset="-122"/>
              </a:rPr>
              <a:t>一些基本功能的定義：</a:t>
            </a:r>
            <a:endParaRPr lang="en-US" altLang="zh-CN" dirty="0">
              <a:solidFill>
                <a:schemeClr val="tx2">
                  <a:lumMod val="40000"/>
                  <a:lumOff val="60000"/>
                </a:schemeClr>
              </a:solidFill>
              <a:latin typeface="微软雅黑 Light" panose="020B0502040204020203" pitchFamily="34" charset="-122"/>
              <a:ea typeface="微软雅黑 Light" panose="020B0502040204020203" pitchFamily="34" charset="-122"/>
            </a:endParaRPr>
          </a:p>
          <a:p>
            <a:endParaRPr lang="en-US" altLang="zh-TW" dirty="0">
              <a:solidFill>
                <a:schemeClr val="tx2">
                  <a:lumMod val="40000"/>
                  <a:lumOff val="60000"/>
                </a:schemeClr>
              </a:solidFill>
              <a:latin typeface="微软雅黑 Light" panose="020B0502040204020203" pitchFamily="34" charset="-122"/>
              <a:ea typeface="微软雅黑 Light" panose="020B0502040204020203" pitchFamily="34" charset="-122"/>
            </a:endParaRPr>
          </a:p>
          <a:p>
            <a:r>
              <a:rPr lang="en-US" altLang="zh-TW" dirty="0">
                <a:solidFill>
                  <a:schemeClr val="tx2">
                    <a:lumMod val="40000"/>
                    <a:lumOff val="60000"/>
                  </a:schemeClr>
                </a:solidFill>
                <a:latin typeface="微软雅黑 Light" panose="020B0502040204020203" pitchFamily="34" charset="-122"/>
                <a:ea typeface="微软雅黑 Light" panose="020B0502040204020203" pitchFamily="34" charset="-122"/>
              </a:rPr>
              <a:t>Clear() </a:t>
            </a:r>
            <a:r>
              <a:rPr lang="zh-CN" altLang="en-US" dirty="0">
                <a:solidFill>
                  <a:schemeClr val="tx2">
                    <a:lumMod val="40000"/>
                    <a:lumOff val="60000"/>
                  </a:schemeClr>
                </a:solidFill>
                <a:latin typeface="微软雅黑 Light" panose="020B0502040204020203" pitchFamily="34" charset="-122"/>
                <a:ea typeface="微软雅黑 Light" panose="020B0502040204020203" pitchFamily="34" charset="-122"/>
              </a:rPr>
              <a:t>把終端上的內容清除掉</a:t>
            </a:r>
            <a:endParaRPr lang="en-US" altLang="zh-CN" dirty="0">
              <a:solidFill>
                <a:schemeClr val="tx2">
                  <a:lumMod val="40000"/>
                  <a:lumOff val="60000"/>
                </a:schemeClr>
              </a:solidFill>
              <a:latin typeface="微软雅黑 Light" panose="020B0502040204020203" pitchFamily="34" charset="-122"/>
              <a:ea typeface="微软雅黑 Light" panose="020B0502040204020203" pitchFamily="34" charset="-122"/>
            </a:endParaRPr>
          </a:p>
          <a:p>
            <a:r>
              <a:rPr lang="en-US" altLang="zh-TW" dirty="0" err="1">
                <a:solidFill>
                  <a:schemeClr val="tx2">
                    <a:lumMod val="40000"/>
                    <a:lumOff val="60000"/>
                  </a:schemeClr>
                </a:solidFill>
                <a:latin typeface="微软雅黑 Light" panose="020B0502040204020203" pitchFamily="34" charset="-122"/>
                <a:ea typeface="微软雅黑 Light" panose="020B0502040204020203" pitchFamily="34" charset="-122"/>
              </a:rPr>
              <a:t>Rnumber</a:t>
            </a:r>
            <a:r>
              <a:rPr lang="en-US" altLang="zh-TW" dirty="0">
                <a:solidFill>
                  <a:schemeClr val="tx2">
                    <a:lumMod val="40000"/>
                    <a:lumOff val="60000"/>
                  </a:schemeClr>
                </a:solidFill>
                <a:latin typeface="微软雅黑 Light" panose="020B0502040204020203" pitchFamily="34" charset="-122"/>
                <a:ea typeface="微软雅黑 Light" panose="020B0502040204020203" pitchFamily="34" charset="-122"/>
              </a:rPr>
              <a:t>() </a:t>
            </a:r>
            <a:r>
              <a:rPr lang="zh-CN" altLang="en-US" dirty="0">
                <a:solidFill>
                  <a:schemeClr val="tx2">
                    <a:lumMod val="40000"/>
                    <a:lumOff val="60000"/>
                  </a:schemeClr>
                </a:solidFill>
                <a:latin typeface="微软雅黑 Light" panose="020B0502040204020203" pitchFamily="34" charset="-122"/>
                <a:ea typeface="微软雅黑 Light" panose="020B0502040204020203" pitchFamily="34" charset="-122"/>
              </a:rPr>
              <a:t>獲得隨機數</a:t>
            </a:r>
            <a:endParaRPr lang="en-US" altLang="zh-CN" dirty="0">
              <a:solidFill>
                <a:schemeClr val="tx2">
                  <a:lumMod val="40000"/>
                  <a:lumOff val="60000"/>
                </a:schemeClr>
              </a:solidFill>
              <a:latin typeface="微软雅黑 Light" panose="020B0502040204020203" pitchFamily="34" charset="-122"/>
              <a:ea typeface="微软雅黑 Light" panose="020B0502040204020203" pitchFamily="34" charset="-122"/>
            </a:endParaRPr>
          </a:p>
          <a:p>
            <a:r>
              <a:rPr lang="en-US" altLang="zh-CN" dirty="0">
                <a:solidFill>
                  <a:schemeClr val="tx2">
                    <a:lumMod val="40000"/>
                    <a:lumOff val="60000"/>
                  </a:schemeClr>
                </a:solidFill>
                <a:latin typeface="微软雅黑 Light" panose="020B0502040204020203" pitchFamily="34" charset="-122"/>
                <a:ea typeface="微软雅黑 Light" panose="020B0502040204020203" pitchFamily="34" charset="-122"/>
              </a:rPr>
              <a:t>loading() </a:t>
            </a:r>
            <a:r>
              <a:rPr lang="zh-CN" altLang="en-US" dirty="0">
                <a:solidFill>
                  <a:schemeClr val="tx2">
                    <a:lumMod val="40000"/>
                    <a:lumOff val="60000"/>
                  </a:schemeClr>
                </a:solidFill>
                <a:latin typeface="微软雅黑 Light" panose="020B0502040204020203" pitchFamily="34" charset="-122"/>
                <a:ea typeface="微软雅黑 Light" panose="020B0502040204020203" pitchFamily="34" charset="-122"/>
              </a:rPr>
              <a:t>加載動畫</a:t>
            </a:r>
            <a:endParaRPr lang="en-US" altLang="zh-CN" dirty="0">
              <a:solidFill>
                <a:schemeClr val="tx2">
                  <a:lumMod val="40000"/>
                  <a:lumOff val="60000"/>
                </a:schemeClr>
              </a:solidFill>
              <a:latin typeface="微软雅黑 Light" panose="020B0502040204020203" pitchFamily="34" charset="-122"/>
              <a:ea typeface="微软雅黑 Light" panose="020B0502040204020203" pitchFamily="34" charset="-122"/>
            </a:endParaRPr>
          </a:p>
        </p:txBody>
      </p:sp>
      <p:sp>
        <p:nvSpPr>
          <p:cNvPr id="35" name="TextBox 34">
            <a:extLst>
              <a:ext uri="{FF2B5EF4-FFF2-40B4-BE49-F238E27FC236}">
                <a16:creationId xmlns:a16="http://schemas.microsoft.com/office/drawing/2014/main" id="{27785B55-EA46-45D2-900E-96E093A0066B}"/>
              </a:ext>
            </a:extLst>
          </p:cNvPr>
          <p:cNvSpPr txBox="1"/>
          <p:nvPr/>
        </p:nvSpPr>
        <p:spPr>
          <a:xfrm>
            <a:off x="132221" y="3369687"/>
            <a:ext cx="2031325" cy="1200329"/>
          </a:xfrm>
          <a:prstGeom prst="rect">
            <a:avLst/>
          </a:prstGeom>
          <a:noFill/>
        </p:spPr>
        <p:txBody>
          <a:bodyPr wrap="none" rtlCol="0">
            <a:spAutoFit/>
          </a:bodyPr>
          <a:lstStyle/>
          <a:p>
            <a:r>
              <a:rPr lang="zh-CN" altLang="en-US" dirty="0">
                <a:solidFill>
                  <a:schemeClr val="tx2">
                    <a:lumMod val="40000"/>
                    <a:lumOff val="60000"/>
                  </a:schemeClr>
                </a:solidFill>
                <a:latin typeface="微软雅黑 Light" panose="020B0502040204020203" pitchFamily="34" charset="-122"/>
                <a:ea typeface="微软雅黑 Light" panose="020B0502040204020203" pitchFamily="34" charset="-122"/>
              </a:rPr>
              <a:t>小遊戲的藍圖區：</a:t>
            </a:r>
            <a:endParaRPr lang="en-US" altLang="zh-CN" dirty="0">
              <a:solidFill>
                <a:schemeClr val="tx2">
                  <a:lumMod val="40000"/>
                  <a:lumOff val="60000"/>
                </a:schemeClr>
              </a:solidFill>
              <a:latin typeface="微软雅黑 Light" panose="020B0502040204020203" pitchFamily="34" charset="-122"/>
              <a:ea typeface="微软雅黑 Light" panose="020B0502040204020203" pitchFamily="34" charset="-122"/>
            </a:endParaRPr>
          </a:p>
          <a:p>
            <a:endParaRPr lang="en-US" altLang="zh-TW" dirty="0">
              <a:solidFill>
                <a:schemeClr val="tx2">
                  <a:lumMod val="40000"/>
                  <a:lumOff val="60000"/>
                </a:schemeClr>
              </a:solidFill>
              <a:latin typeface="微软雅黑 Light" panose="020B0502040204020203" pitchFamily="34" charset="-122"/>
              <a:ea typeface="微软雅黑 Light" panose="020B0502040204020203" pitchFamily="34" charset="-122"/>
            </a:endParaRPr>
          </a:p>
          <a:p>
            <a:r>
              <a:rPr lang="zh-CN" altLang="en-US" dirty="0">
                <a:solidFill>
                  <a:schemeClr val="tx2">
                    <a:lumMod val="40000"/>
                    <a:lumOff val="60000"/>
                  </a:schemeClr>
                </a:solidFill>
                <a:latin typeface="微软雅黑 Light" panose="020B0502040204020203" pitchFamily="34" charset="-122"/>
                <a:ea typeface="微软雅黑 Light" panose="020B0502040204020203" pitchFamily="34" charset="-122"/>
              </a:rPr>
              <a:t>總共有</a:t>
            </a:r>
            <a:r>
              <a:rPr lang="en-US" altLang="zh-CN" dirty="0">
                <a:solidFill>
                  <a:schemeClr val="tx2">
                    <a:lumMod val="40000"/>
                    <a:lumOff val="60000"/>
                  </a:schemeClr>
                </a:solidFill>
                <a:latin typeface="微软雅黑 Light" panose="020B0502040204020203" pitchFamily="34" charset="-122"/>
                <a:ea typeface="微软雅黑 Light" panose="020B0502040204020203" pitchFamily="34" charset="-122"/>
              </a:rPr>
              <a:t>6</a:t>
            </a:r>
            <a:r>
              <a:rPr lang="zh-CN" altLang="en-US" dirty="0">
                <a:solidFill>
                  <a:schemeClr val="tx2">
                    <a:lumMod val="40000"/>
                    <a:lumOff val="60000"/>
                  </a:schemeClr>
                </a:solidFill>
                <a:latin typeface="微软雅黑 Light" panose="020B0502040204020203" pitchFamily="34" charset="-122"/>
                <a:ea typeface="微软雅黑 Light" panose="020B0502040204020203" pitchFamily="34" charset="-122"/>
              </a:rPr>
              <a:t>款小遊戲</a:t>
            </a:r>
            <a:endParaRPr lang="en-US" altLang="zh-TW" dirty="0">
              <a:solidFill>
                <a:schemeClr val="tx2">
                  <a:lumMod val="40000"/>
                  <a:lumOff val="60000"/>
                </a:schemeClr>
              </a:solidFill>
              <a:latin typeface="微软雅黑 Light" panose="020B0502040204020203" pitchFamily="34" charset="-122"/>
              <a:ea typeface="微软雅黑 Light" panose="020B0502040204020203" pitchFamily="34" charset="-122"/>
            </a:endParaRPr>
          </a:p>
          <a:p>
            <a:endParaRPr lang="en-US" altLang="zh-TW" dirty="0">
              <a:solidFill>
                <a:schemeClr val="tx2">
                  <a:lumMod val="40000"/>
                  <a:lumOff val="60000"/>
                </a:schemeClr>
              </a:solidFill>
              <a:latin typeface="微软雅黑 Light" panose="020B0502040204020203" pitchFamily="34" charset="-122"/>
              <a:ea typeface="微软雅黑 Light" panose="020B0502040204020203" pitchFamily="34" charset="-122"/>
            </a:endParaRPr>
          </a:p>
        </p:txBody>
      </p:sp>
    </p:spTree>
    <p:extLst>
      <p:ext uri="{BB962C8B-B14F-4D97-AF65-F5344CB8AC3E}">
        <p14:creationId xmlns:p14="http://schemas.microsoft.com/office/powerpoint/2010/main" val="27250901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Effect transition="in" filter="fade">
                                      <p:cBhvr>
                                        <p:cTn id="9" dur="500"/>
                                        <p:tgtEl>
                                          <p:spTgt spid="9"/>
                                        </p:tgtEl>
                                      </p:cBhvr>
                                    </p:animEffect>
                                  </p:childTnLst>
                                </p:cTn>
                              </p:par>
                              <p:par>
                                <p:cTn id="10" presetID="10" presetClass="entr" presetSubtype="0" fill="hold" grpId="0" nodeType="with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fade">
                                      <p:cBhvr>
                                        <p:cTn id="12" dur="500"/>
                                        <p:tgtEl>
                                          <p:spTgt spid="33"/>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xit" presetSubtype="32" fill="hold" nodeType="clickEffect">
                                  <p:stCondLst>
                                    <p:cond delay="0"/>
                                  </p:stCondLst>
                                  <p:childTnLst>
                                    <p:anim calcmode="lin" valueType="num">
                                      <p:cBhvr>
                                        <p:cTn id="16" dur="500"/>
                                        <p:tgtEl>
                                          <p:spTgt spid="9"/>
                                        </p:tgtEl>
                                        <p:attrNameLst>
                                          <p:attrName>ppt_w</p:attrName>
                                        </p:attrNameLst>
                                      </p:cBhvr>
                                      <p:tavLst>
                                        <p:tav tm="0">
                                          <p:val>
                                            <p:strVal val="ppt_w"/>
                                          </p:val>
                                        </p:tav>
                                        <p:tav tm="100000">
                                          <p:val>
                                            <p:fltVal val="0"/>
                                          </p:val>
                                        </p:tav>
                                      </p:tavLst>
                                    </p:anim>
                                    <p:anim calcmode="lin" valueType="num">
                                      <p:cBhvr>
                                        <p:cTn id="17" dur="500"/>
                                        <p:tgtEl>
                                          <p:spTgt spid="9"/>
                                        </p:tgtEl>
                                        <p:attrNameLst>
                                          <p:attrName>ppt_h</p:attrName>
                                        </p:attrNameLst>
                                      </p:cBhvr>
                                      <p:tavLst>
                                        <p:tav tm="0">
                                          <p:val>
                                            <p:strVal val="ppt_h"/>
                                          </p:val>
                                        </p:tav>
                                        <p:tav tm="100000">
                                          <p:val>
                                            <p:fltVal val="0"/>
                                          </p:val>
                                        </p:tav>
                                      </p:tavLst>
                                    </p:anim>
                                    <p:animEffect transition="out" filter="fade">
                                      <p:cBhvr>
                                        <p:cTn id="18" dur="500"/>
                                        <p:tgtEl>
                                          <p:spTgt spid="9"/>
                                        </p:tgtEl>
                                      </p:cBhvr>
                                    </p:animEffect>
                                    <p:set>
                                      <p:cBhvr>
                                        <p:cTn id="19" dur="1" fill="hold">
                                          <p:stCondLst>
                                            <p:cond delay="499"/>
                                          </p:stCondLst>
                                        </p:cTn>
                                        <p:tgtEl>
                                          <p:spTgt spid="9"/>
                                        </p:tgtEl>
                                        <p:attrNameLst>
                                          <p:attrName>style.visibility</p:attrName>
                                        </p:attrNameLst>
                                      </p:cBhvr>
                                      <p:to>
                                        <p:strVal val="hidden"/>
                                      </p:to>
                                    </p:set>
                                  </p:childTnLst>
                                </p:cTn>
                              </p:par>
                              <p:par>
                                <p:cTn id="20" presetID="10" presetClass="exit" presetSubtype="0" fill="hold" grpId="1" nodeType="withEffect">
                                  <p:stCondLst>
                                    <p:cond delay="0"/>
                                  </p:stCondLst>
                                  <p:childTnLst>
                                    <p:animEffect transition="out" filter="fade">
                                      <p:cBhvr>
                                        <p:cTn id="21" dur="500"/>
                                        <p:tgtEl>
                                          <p:spTgt spid="33"/>
                                        </p:tgtEl>
                                      </p:cBhvr>
                                    </p:animEffect>
                                    <p:set>
                                      <p:cBhvr>
                                        <p:cTn id="22" dur="1" fill="hold">
                                          <p:stCondLst>
                                            <p:cond delay="499"/>
                                          </p:stCondLst>
                                        </p:cTn>
                                        <p:tgtEl>
                                          <p:spTgt spid="33"/>
                                        </p:tgtEl>
                                        <p:attrNameLst>
                                          <p:attrName>style.visibility</p:attrName>
                                        </p:attrNameLst>
                                      </p:cBhvr>
                                      <p:to>
                                        <p:strVal val="hidden"/>
                                      </p:to>
                                    </p:set>
                                  </p:childTnLst>
                                </p:cTn>
                              </p:par>
                              <p:par>
                                <p:cTn id="23" presetID="53" presetClass="entr" presetSubtype="16" fill="hold" nodeType="withEffect">
                                  <p:stCondLst>
                                    <p:cond delay="0"/>
                                  </p:stCondLst>
                                  <p:childTnLst>
                                    <p:set>
                                      <p:cBhvr>
                                        <p:cTn id="24" dur="1" fill="hold">
                                          <p:stCondLst>
                                            <p:cond delay="0"/>
                                          </p:stCondLst>
                                        </p:cTn>
                                        <p:tgtEl>
                                          <p:spTgt spid="19"/>
                                        </p:tgtEl>
                                        <p:attrNameLst>
                                          <p:attrName>style.visibility</p:attrName>
                                        </p:attrNameLst>
                                      </p:cBhvr>
                                      <p:to>
                                        <p:strVal val="visible"/>
                                      </p:to>
                                    </p:set>
                                    <p:anim calcmode="lin" valueType="num">
                                      <p:cBhvr>
                                        <p:cTn id="25" dur="500" fill="hold"/>
                                        <p:tgtEl>
                                          <p:spTgt spid="19"/>
                                        </p:tgtEl>
                                        <p:attrNameLst>
                                          <p:attrName>ppt_w</p:attrName>
                                        </p:attrNameLst>
                                      </p:cBhvr>
                                      <p:tavLst>
                                        <p:tav tm="0">
                                          <p:val>
                                            <p:fltVal val="0"/>
                                          </p:val>
                                        </p:tav>
                                        <p:tav tm="100000">
                                          <p:val>
                                            <p:strVal val="#ppt_w"/>
                                          </p:val>
                                        </p:tav>
                                      </p:tavLst>
                                    </p:anim>
                                    <p:anim calcmode="lin" valueType="num">
                                      <p:cBhvr>
                                        <p:cTn id="26" dur="500" fill="hold"/>
                                        <p:tgtEl>
                                          <p:spTgt spid="19"/>
                                        </p:tgtEl>
                                        <p:attrNameLst>
                                          <p:attrName>ppt_h</p:attrName>
                                        </p:attrNameLst>
                                      </p:cBhvr>
                                      <p:tavLst>
                                        <p:tav tm="0">
                                          <p:val>
                                            <p:fltVal val="0"/>
                                          </p:val>
                                        </p:tav>
                                        <p:tav tm="100000">
                                          <p:val>
                                            <p:strVal val="#ppt_h"/>
                                          </p:val>
                                        </p:tav>
                                      </p:tavLst>
                                    </p:anim>
                                    <p:animEffect transition="in" filter="fade">
                                      <p:cBhvr>
                                        <p:cTn id="27" dur="500"/>
                                        <p:tgtEl>
                                          <p:spTgt spid="19"/>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4"/>
                                        </p:tgtEl>
                                        <p:attrNameLst>
                                          <p:attrName>style.visibility</p:attrName>
                                        </p:attrNameLst>
                                      </p:cBhvr>
                                      <p:to>
                                        <p:strVal val="visible"/>
                                      </p:to>
                                    </p:set>
                                    <p:animEffect transition="in" filter="fade">
                                      <p:cBhvr>
                                        <p:cTn id="30" dur="500"/>
                                        <p:tgtEl>
                                          <p:spTgt spid="34"/>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xit" presetSubtype="32" fill="hold" nodeType="clickEffect">
                                  <p:stCondLst>
                                    <p:cond delay="0"/>
                                  </p:stCondLst>
                                  <p:childTnLst>
                                    <p:anim calcmode="lin" valueType="num">
                                      <p:cBhvr>
                                        <p:cTn id="34" dur="500"/>
                                        <p:tgtEl>
                                          <p:spTgt spid="19"/>
                                        </p:tgtEl>
                                        <p:attrNameLst>
                                          <p:attrName>ppt_w</p:attrName>
                                        </p:attrNameLst>
                                      </p:cBhvr>
                                      <p:tavLst>
                                        <p:tav tm="0">
                                          <p:val>
                                            <p:strVal val="ppt_w"/>
                                          </p:val>
                                        </p:tav>
                                        <p:tav tm="100000">
                                          <p:val>
                                            <p:fltVal val="0"/>
                                          </p:val>
                                        </p:tav>
                                      </p:tavLst>
                                    </p:anim>
                                    <p:anim calcmode="lin" valueType="num">
                                      <p:cBhvr>
                                        <p:cTn id="35" dur="500"/>
                                        <p:tgtEl>
                                          <p:spTgt spid="19"/>
                                        </p:tgtEl>
                                        <p:attrNameLst>
                                          <p:attrName>ppt_h</p:attrName>
                                        </p:attrNameLst>
                                      </p:cBhvr>
                                      <p:tavLst>
                                        <p:tav tm="0">
                                          <p:val>
                                            <p:strVal val="ppt_h"/>
                                          </p:val>
                                        </p:tav>
                                        <p:tav tm="100000">
                                          <p:val>
                                            <p:fltVal val="0"/>
                                          </p:val>
                                        </p:tav>
                                      </p:tavLst>
                                    </p:anim>
                                    <p:animEffect transition="out" filter="fade">
                                      <p:cBhvr>
                                        <p:cTn id="36" dur="500"/>
                                        <p:tgtEl>
                                          <p:spTgt spid="19"/>
                                        </p:tgtEl>
                                      </p:cBhvr>
                                    </p:animEffect>
                                    <p:set>
                                      <p:cBhvr>
                                        <p:cTn id="37" dur="1" fill="hold">
                                          <p:stCondLst>
                                            <p:cond delay="499"/>
                                          </p:stCondLst>
                                        </p:cTn>
                                        <p:tgtEl>
                                          <p:spTgt spid="19"/>
                                        </p:tgtEl>
                                        <p:attrNameLst>
                                          <p:attrName>style.visibility</p:attrName>
                                        </p:attrNameLst>
                                      </p:cBhvr>
                                      <p:to>
                                        <p:strVal val="hidden"/>
                                      </p:to>
                                    </p:set>
                                  </p:childTnLst>
                                </p:cTn>
                              </p:par>
                              <p:par>
                                <p:cTn id="38" presetID="10" presetClass="exit" presetSubtype="0" fill="hold" grpId="1" nodeType="withEffect">
                                  <p:stCondLst>
                                    <p:cond delay="0"/>
                                  </p:stCondLst>
                                  <p:childTnLst>
                                    <p:animEffect transition="out" filter="fade">
                                      <p:cBhvr>
                                        <p:cTn id="39" dur="500"/>
                                        <p:tgtEl>
                                          <p:spTgt spid="34"/>
                                        </p:tgtEl>
                                      </p:cBhvr>
                                    </p:animEffect>
                                    <p:set>
                                      <p:cBhvr>
                                        <p:cTn id="40" dur="1" fill="hold">
                                          <p:stCondLst>
                                            <p:cond delay="499"/>
                                          </p:stCondLst>
                                        </p:cTn>
                                        <p:tgtEl>
                                          <p:spTgt spid="34"/>
                                        </p:tgtEl>
                                        <p:attrNameLst>
                                          <p:attrName>style.visibility</p:attrName>
                                        </p:attrNameLst>
                                      </p:cBhvr>
                                      <p:to>
                                        <p:strVal val="hidden"/>
                                      </p:to>
                                    </p:set>
                                  </p:childTnLst>
                                </p:cTn>
                              </p:par>
                              <p:par>
                                <p:cTn id="41" presetID="53" presetClass="entr" presetSubtype="16" fill="hold" nodeType="withEffect">
                                  <p:stCondLst>
                                    <p:cond delay="0"/>
                                  </p:stCondLst>
                                  <p:childTnLst>
                                    <p:set>
                                      <p:cBhvr>
                                        <p:cTn id="42" dur="1" fill="hold">
                                          <p:stCondLst>
                                            <p:cond delay="0"/>
                                          </p:stCondLst>
                                        </p:cTn>
                                        <p:tgtEl>
                                          <p:spTgt spid="26"/>
                                        </p:tgtEl>
                                        <p:attrNameLst>
                                          <p:attrName>style.visibility</p:attrName>
                                        </p:attrNameLst>
                                      </p:cBhvr>
                                      <p:to>
                                        <p:strVal val="visible"/>
                                      </p:to>
                                    </p:set>
                                    <p:anim calcmode="lin" valueType="num">
                                      <p:cBhvr>
                                        <p:cTn id="43" dur="500" fill="hold"/>
                                        <p:tgtEl>
                                          <p:spTgt spid="26"/>
                                        </p:tgtEl>
                                        <p:attrNameLst>
                                          <p:attrName>ppt_w</p:attrName>
                                        </p:attrNameLst>
                                      </p:cBhvr>
                                      <p:tavLst>
                                        <p:tav tm="0">
                                          <p:val>
                                            <p:fltVal val="0"/>
                                          </p:val>
                                        </p:tav>
                                        <p:tav tm="100000">
                                          <p:val>
                                            <p:strVal val="#ppt_w"/>
                                          </p:val>
                                        </p:tav>
                                      </p:tavLst>
                                    </p:anim>
                                    <p:anim calcmode="lin" valueType="num">
                                      <p:cBhvr>
                                        <p:cTn id="44" dur="500" fill="hold"/>
                                        <p:tgtEl>
                                          <p:spTgt spid="26"/>
                                        </p:tgtEl>
                                        <p:attrNameLst>
                                          <p:attrName>ppt_h</p:attrName>
                                        </p:attrNameLst>
                                      </p:cBhvr>
                                      <p:tavLst>
                                        <p:tav tm="0">
                                          <p:val>
                                            <p:fltVal val="0"/>
                                          </p:val>
                                        </p:tav>
                                        <p:tav tm="100000">
                                          <p:val>
                                            <p:strVal val="#ppt_h"/>
                                          </p:val>
                                        </p:tav>
                                      </p:tavLst>
                                    </p:anim>
                                    <p:animEffect transition="in" filter="fade">
                                      <p:cBhvr>
                                        <p:cTn id="45" dur="500"/>
                                        <p:tgtEl>
                                          <p:spTgt spid="26"/>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35"/>
                                        </p:tgtEl>
                                        <p:attrNameLst>
                                          <p:attrName>style.visibility</p:attrName>
                                        </p:attrNameLst>
                                      </p:cBhvr>
                                      <p:to>
                                        <p:strVal val="visible"/>
                                      </p:to>
                                    </p:set>
                                    <p:animEffect transition="in" filter="fade">
                                      <p:cBhvr>
                                        <p:cTn id="48"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3" grpId="1"/>
      <p:bldP spid="34" grpId="0"/>
      <p:bldP spid="34" grpId="1"/>
      <p:bldP spid="35"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3D4A55"/>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7404CD2-8F3E-4464-B8C9-80179280227B}"/>
              </a:ext>
            </a:extLst>
          </p:cNvPr>
          <p:cNvPicPr>
            <a:picLocks noChangeAspect="1"/>
          </p:cNvPicPr>
          <p:nvPr/>
        </p:nvPicPr>
        <p:blipFill>
          <a:blip r:embed="rId2"/>
          <a:stretch>
            <a:fillRect/>
          </a:stretch>
        </p:blipFill>
        <p:spPr>
          <a:xfrm>
            <a:off x="-460058" y="-243341"/>
            <a:ext cx="1496345" cy="1122907"/>
          </a:xfrm>
          <a:prstGeom prst="rect">
            <a:avLst/>
          </a:prstGeom>
        </p:spPr>
      </p:pic>
      <p:pic>
        <p:nvPicPr>
          <p:cNvPr id="4" name="Picture 3">
            <a:extLst>
              <a:ext uri="{FF2B5EF4-FFF2-40B4-BE49-F238E27FC236}">
                <a16:creationId xmlns:a16="http://schemas.microsoft.com/office/drawing/2014/main" id="{AEE3D789-32A3-4116-9890-0E86AA0196E0}"/>
              </a:ext>
            </a:extLst>
          </p:cNvPr>
          <p:cNvPicPr>
            <a:picLocks noChangeAspect="1"/>
          </p:cNvPicPr>
          <p:nvPr/>
        </p:nvPicPr>
        <p:blipFill>
          <a:blip r:embed="rId3"/>
          <a:stretch>
            <a:fillRect/>
          </a:stretch>
        </p:blipFill>
        <p:spPr>
          <a:xfrm>
            <a:off x="5486401" y="-6663191"/>
            <a:ext cx="9288520" cy="21043483"/>
          </a:xfrm>
          <a:prstGeom prst="rect">
            <a:avLst/>
          </a:prstGeom>
        </p:spPr>
      </p:pic>
      <p:sp>
        <p:nvSpPr>
          <p:cNvPr id="5" name="Rectangle: Rounded Corners 4">
            <a:extLst>
              <a:ext uri="{FF2B5EF4-FFF2-40B4-BE49-F238E27FC236}">
                <a16:creationId xmlns:a16="http://schemas.microsoft.com/office/drawing/2014/main" id="{FD018939-668D-44AA-ABFC-237FDDB47B1C}"/>
              </a:ext>
            </a:extLst>
          </p:cNvPr>
          <p:cNvSpPr/>
          <p:nvPr/>
        </p:nvSpPr>
        <p:spPr>
          <a:xfrm>
            <a:off x="548165" y="14429"/>
            <a:ext cx="5667997" cy="607366"/>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3500" dirty="0">
                <a:latin typeface="微软雅黑 Light" panose="020B0502040204020203" pitchFamily="34" charset="-122"/>
                <a:ea typeface="微软雅黑 Light" panose="020B0502040204020203" pitchFamily="34" charset="-122"/>
              </a:rPr>
              <a:t>專案介紹</a:t>
            </a:r>
            <a:endParaRPr lang="zh-TW" altLang="en-US" sz="3500" dirty="0">
              <a:latin typeface="微软雅黑 Light" panose="020B0502040204020203" pitchFamily="34" charset="-122"/>
              <a:ea typeface="微软雅黑 Light" panose="020B0502040204020203" pitchFamily="34" charset="-122"/>
            </a:endParaRPr>
          </a:p>
        </p:txBody>
      </p:sp>
      <p:sp>
        <p:nvSpPr>
          <p:cNvPr id="7" name="TextBox 6">
            <a:extLst>
              <a:ext uri="{FF2B5EF4-FFF2-40B4-BE49-F238E27FC236}">
                <a16:creationId xmlns:a16="http://schemas.microsoft.com/office/drawing/2014/main" id="{F00F6612-3509-46EE-8173-F6CB52413E4B}"/>
              </a:ext>
            </a:extLst>
          </p:cNvPr>
          <p:cNvSpPr txBox="1"/>
          <p:nvPr/>
        </p:nvSpPr>
        <p:spPr>
          <a:xfrm>
            <a:off x="2520692" y="252463"/>
            <a:ext cx="780727" cy="369332"/>
          </a:xfrm>
          <a:prstGeom prst="rect">
            <a:avLst/>
          </a:prstGeom>
          <a:noFill/>
        </p:spPr>
        <p:txBody>
          <a:bodyPr wrap="none" rtlCol="0">
            <a:spAutoFit/>
          </a:bodyPr>
          <a:lstStyle/>
          <a:p>
            <a:r>
              <a:rPr lang="en-US" altLang="zh-TW" dirty="0">
                <a:solidFill>
                  <a:schemeClr val="bg1"/>
                </a:solidFill>
                <a:latin typeface="微软雅黑 Light" panose="020B0502040204020203" pitchFamily="34" charset="-122"/>
                <a:ea typeface="微软雅黑 Light" panose="020B0502040204020203" pitchFamily="34" charset="-122"/>
              </a:rPr>
              <a:t>2 of 3</a:t>
            </a:r>
            <a:endParaRPr lang="zh-TW" altLang="en-US" dirty="0">
              <a:solidFill>
                <a:schemeClr val="bg1"/>
              </a:solidFill>
              <a:latin typeface="微软雅黑 Light" panose="020B0502040204020203" pitchFamily="34" charset="-122"/>
              <a:ea typeface="微软雅黑 Light" panose="020B0502040204020203" pitchFamily="34" charset="-122"/>
            </a:endParaRPr>
          </a:p>
        </p:txBody>
      </p:sp>
      <p:grpSp>
        <p:nvGrpSpPr>
          <p:cNvPr id="18" name="Group 17">
            <a:extLst>
              <a:ext uri="{FF2B5EF4-FFF2-40B4-BE49-F238E27FC236}">
                <a16:creationId xmlns:a16="http://schemas.microsoft.com/office/drawing/2014/main" id="{6999070B-1320-4620-9414-5E869B1F41FB}"/>
              </a:ext>
            </a:extLst>
          </p:cNvPr>
          <p:cNvGrpSpPr/>
          <p:nvPr/>
        </p:nvGrpSpPr>
        <p:grpSpPr>
          <a:xfrm>
            <a:off x="862608" y="680150"/>
            <a:ext cx="2290168" cy="226847"/>
            <a:chOff x="862608" y="680150"/>
            <a:chExt cx="2290168" cy="226847"/>
          </a:xfrm>
        </p:grpSpPr>
        <p:sp>
          <p:nvSpPr>
            <p:cNvPr id="19" name="Rectangle: Rounded Corners 18">
              <a:extLst>
                <a:ext uri="{FF2B5EF4-FFF2-40B4-BE49-F238E27FC236}">
                  <a16:creationId xmlns:a16="http://schemas.microsoft.com/office/drawing/2014/main" id="{305BDAEF-0553-4A33-B108-C2AE5D0B231D}"/>
                </a:ext>
              </a:extLst>
            </p:cNvPr>
            <p:cNvSpPr/>
            <p:nvPr/>
          </p:nvSpPr>
          <p:spPr>
            <a:xfrm flipV="1">
              <a:off x="862608" y="680150"/>
              <a:ext cx="2290168" cy="45720"/>
            </a:xfrm>
            <a:prstGeom prst="roundRect">
              <a:avLst/>
            </a:prstGeom>
            <a:solidFill>
              <a:srgbClr val="387BB2"/>
            </a:solidFill>
            <a:ln>
              <a:solidFill>
                <a:srgbClr val="3A7B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Rectangle: Rounded Corners 19">
              <a:extLst>
                <a:ext uri="{FF2B5EF4-FFF2-40B4-BE49-F238E27FC236}">
                  <a16:creationId xmlns:a16="http://schemas.microsoft.com/office/drawing/2014/main" id="{E4D808E7-6431-4BE7-A5B0-C0BDD61A5895}"/>
                </a:ext>
              </a:extLst>
            </p:cNvPr>
            <p:cNvSpPr/>
            <p:nvPr/>
          </p:nvSpPr>
          <p:spPr>
            <a:xfrm flipV="1">
              <a:off x="1745482" y="861277"/>
              <a:ext cx="1332376" cy="45720"/>
            </a:xfrm>
            <a:prstGeom prst="roundRect">
              <a:avLst/>
            </a:prstGeom>
            <a:solidFill>
              <a:srgbClr val="FFC81D"/>
            </a:solidFill>
            <a:ln>
              <a:solidFill>
                <a:srgbClr val="FFC9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16" name="Group 15">
            <a:extLst>
              <a:ext uri="{FF2B5EF4-FFF2-40B4-BE49-F238E27FC236}">
                <a16:creationId xmlns:a16="http://schemas.microsoft.com/office/drawing/2014/main" id="{11D30112-51A2-4EC1-B70B-0CF669F75F21}"/>
              </a:ext>
            </a:extLst>
          </p:cNvPr>
          <p:cNvGrpSpPr/>
          <p:nvPr/>
        </p:nvGrpSpPr>
        <p:grpSpPr>
          <a:xfrm>
            <a:off x="2841091" y="1450344"/>
            <a:ext cx="3254909" cy="4585738"/>
            <a:chOff x="2841091" y="1450344"/>
            <a:chExt cx="3254909" cy="4585738"/>
          </a:xfrm>
        </p:grpSpPr>
        <p:grpSp>
          <p:nvGrpSpPr>
            <p:cNvPr id="17" name="Group 16">
              <a:extLst>
                <a:ext uri="{FF2B5EF4-FFF2-40B4-BE49-F238E27FC236}">
                  <a16:creationId xmlns:a16="http://schemas.microsoft.com/office/drawing/2014/main" id="{B08CCBFC-C890-4761-8438-AB2BF292F54B}"/>
                </a:ext>
              </a:extLst>
            </p:cNvPr>
            <p:cNvGrpSpPr/>
            <p:nvPr/>
          </p:nvGrpSpPr>
          <p:grpSpPr>
            <a:xfrm>
              <a:off x="2841091" y="1450344"/>
              <a:ext cx="3254909" cy="4585738"/>
              <a:chOff x="2841091" y="1446013"/>
              <a:chExt cx="3254909" cy="4585738"/>
            </a:xfrm>
          </p:grpSpPr>
          <p:cxnSp>
            <p:nvCxnSpPr>
              <p:cNvPr id="22" name="Straight Connector 21">
                <a:extLst>
                  <a:ext uri="{FF2B5EF4-FFF2-40B4-BE49-F238E27FC236}">
                    <a16:creationId xmlns:a16="http://schemas.microsoft.com/office/drawing/2014/main" id="{B5925E5C-8703-4E20-B9EF-E49AE8709437}"/>
                  </a:ext>
                </a:extLst>
              </p:cNvPr>
              <p:cNvCxnSpPr>
                <a:cxnSpLocks/>
              </p:cNvCxnSpPr>
              <p:nvPr/>
            </p:nvCxnSpPr>
            <p:spPr>
              <a:xfrm flipV="1">
                <a:off x="3676650" y="3429000"/>
                <a:ext cx="0" cy="523966"/>
              </a:xfrm>
              <a:prstGeom prst="line">
                <a:avLst/>
              </a:prstGeom>
              <a:ln>
                <a:solidFill>
                  <a:srgbClr val="FFC51A"/>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ACCF02F0-FCA3-4B14-A381-E94C86A01DB5}"/>
                  </a:ext>
                </a:extLst>
              </p:cNvPr>
              <p:cNvCxnSpPr>
                <a:cxnSpLocks/>
              </p:cNvCxnSpPr>
              <p:nvPr/>
            </p:nvCxnSpPr>
            <p:spPr>
              <a:xfrm flipH="1">
                <a:off x="2841091" y="3429000"/>
                <a:ext cx="835559" cy="0"/>
              </a:xfrm>
              <a:prstGeom prst="line">
                <a:avLst/>
              </a:prstGeom>
              <a:ln>
                <a:solidFill>
                  <a:srgbClr val="FFC51A"/>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6EF4A87D-9550-4B75-A591-AC9FDFB4DBFC}"/>
                  </a:ext>
                </a:extLst>
              </p:cNvPr>
              <p:cNvCxnSpPr>
                <a:cxnSpLocks/>
              </p:cNvCxnSpPr>
              <p:nvPr/>
            </p:nvCxnSpPr>
            <p:spPr>
              <a:xfrm flipH="1">
                <a:off x="5779420" y="1446013"/>
                <a:ext cx="316580" cy="0"/>
              </a:xfrm>
              <a:prstGeom prst="line">
                <a:avLst/>
              </a:prstGeom>
              <a:ln>
                <a:solidFill>
                  <a:srgbClr val="FFC51A"/>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79ECC42-AE49-418B-A55D-6751E289B4D6}"/>
                  </a:ext>
                </a:extLst>
              </p:cNvPr>
              <p:cNvCxnSpPr>
                <a:cxnSpLocks/>
              </p:cNvCxnSpPr>
              <p:nvPr/>
            </p:nvCxnSpPr>
            <p:spPr>
              <a:xfrm>
                <a:off x="5779420" y="1446013"/>
                <a:ext cx="0" cy="4585738"/>
              </a:xfrm>
              <a:prstGeom prst="line">
                <a:avLst/>
              </a:prstGeom>
              <a:ln>
                <a:solidFill>
                  <a:srgbClr val="FFC51A"/>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951671C6-2960-4E2A-A0DA-1A26B1ACF8E7}"/>
                  </a:ext>
                </a:extLst>
              </p:cNvPr>
              <p:cNvCxnSpPr>
                <a:cxnSpLocks/>
              </p:cNvCxnSpPr>
              <p:nvPr/>
            </p:nvCxnSpPr>
            <p:spPr>
              <a:xfrm flipH="1">
                <a:off x="3676650" y="3952966"/>
                <a:ext cx="2102770" cy="0"/>
              </a:xfrm>
              <a:prstGeom prst="line">
                <a:avLst/>
              </a:prstGeom>
              <a:ln>
                <a:solidFill>
                  <a:srgbClr val="FFC51A"/>
                </a:solidFill>
              </a:ln>
            </p:spPr>
            <p:style>
              <a:lnRef idx="1">
                <a:schemeClr val="accent1"/>
              </a:lnRef>
              <a:fillRef idx="0">
                <a:schemeClr val="accent1"/>
              </a:fillRef>
              <a:effectRef idx="0">
                <a:schemeClr val="accent1"/>
              </a:effectRef>
              <a:fontRef idx="minor">
                <a:schemeClr val="tx1"/>
              </a:fontRef>
            </p:style>
          </p:cxnSp>
        </p:grpSp>
        <p:cxnSp>
          <p:nvCxnSpPr>
            <p:cNvPr id="21" name="Straight Connector 20">
              <a:extLst>
                <a:ext uri="{FF2B5EF4-FFF2-40B4-BE49-F238E27FC236}">
                  <a16:creationId xmlns:a16="http://schemas.microsoft.com/office/drawing/2014/main" id="{44178F1F-716B-4256-9B8D-86C6813CDCA9}"/>
                </a:ext>
              </a:extLst>
            </p:cNvPr>
            <p:cNvCxnSpPr>
              <a:cxnSpLocks/>
            </p:cNvCxnSpPr>
            <p:nvPr/>
          </p:nvCxnSpPr>
          <p:spPr>
            <a:xfrm flipH="1">
              <a:off x="5779420" y="6031751"/>
              <a:ext cx="316580" cy="0"/>
            </a:xfrm>
            <a:prstGeom prst="line">
              <a:avLst/>
            </a:prstGeom>
            <a:ln>
              <a:solidFill>
                <a:srgbClr val="FFC51A"/>
              </a:solidFill>
            </a:ln>
          </p:spPr>
          <p:style>
            <a:lnRef idx="1">
              <a:schemeClr val="accent1"/>
            </a:lnRef>
            <a:fillRef idx="0">
              <a:schemeClr val="accent1"/>
            </a:fillRef>
            <a:effectRef idx="0">
              <a:schemeClr val="accent1"/>
            </a:effectRef>
            <a:fontRef idx="minor">
              <a:schemeClr val="tx1"/>
            </a:fontRef>
          </p:style>
        </p:cxnSp>
      </p:grpSp>
      <p:sp>
        <p:nvSpPr>
          <p:cNvPr id="28" name="TextBox 27">
            <a:extLst>
              <a:ext uri="{FF2B5EF4-FFF2-40B4-BE49-F238E27FC236}">
                <a16:creationId xmlns:a16="http://schemas.microsoft.com/office/drawing/2014/main" id="{C161889D-DB02-4583-9C2F-5055FDAEEECB}"/>
              </a:ext>
            </a:extLst>
          </p:cNvPr>
          <p:cNvSpPr txBox="1"/>
          <p:nvPr/>
        </p:nvSpPr>
        <p:spPr>
          <a:xfrm>
            <a:off x="666763" y="3178708"/>
            <a:ext cx="4472571" cy="3416320"/>
          </a:xfrm>
          <a:prstGeom prst="rect">
            <a:avLst/>
          </a:prstGeom>
          <a:noFill/>
        </p:spPr>
        <p:txBody>
          <a:bodyPr wrap="none" rtlCol="0">
            <a:spAutoFit/>
          </a:bodyPr>
          <a:lstStyle/>
          <a:p>
            <a:r>
              <a:rPr lang="zh-CN" altLang="en-US" dirty="0">
                <a:solidFill>
                  <a:schemeClr val="tx2">
                    <a:lumMod val="40000"/>
                    <a:lumOff val="60000"/>
                  </a:schemeClr>
                </a:solidFill>
                <a:latin typeface="微软雅黑 Light" panose="020B0502040204020203" pitchFamily="34" charset="-122"/>
                <a:ea typeface="微软雅黑 Light" panose="020B0502040204020203" pitchFamily="34" charset="-122"/>
              </a:rPr>
              <a:t>名人堂程序：</a:t>
            </a:r>
            <a:endParaRPr lang="en-US" altLang="zh-CN" dirty="0">
              <a:solidFill>
                <a:schemeClr val="tx2">
                  <a:lumMod val="40000"/>
                  <a:lumOff val="60000"/>
                </a:schemeClr>
              </a:solidFill>
              <a:latin typeface="微软雅黑 Light" panose="020B0502040204020203" pitchFamily="34" charset="-122"/>
              <a:ea typeface="微软雅黑 Light" panose="020B0502040204020203" pitchFamily="34" charset="-122"/>
            </a:endParaRPr>
          </a:p>
          <a:p>
            <a:endParaRPr lang="en-US" altLang="zh-TW" dirty="0">
              <a:solidFill>
                <a:schemeClr val="tx2">
                  <a:lumMod val="40000"/>
                  <a:lumOff val="60000"/>
                </a:schemeClr>
              </a:solidFill>
              <a:latin typeface="微软雅黑 Light" panose="020B0502040204020203" pitchFamily="34" charset="-122"/>
              <a:ea typeface="微软雅黑 Light" panose="020B0502040204020203" pitchFamily="34" charset="-122"/>
            </a:endParaRPr>
          </a:p>
          <a:p>
            <a:r>
              <a:rPr lang="en-US" altLang="zh-TW" dirty="0">
                <a:solidFill>
                  <a:schemeClr val="tx2">
                    <a:lumMod val="40000"/>
                    <a:lumOff val="60000"/>
                  </a:schemeClr>
                </a:solidFill>
                <a:latin typeface="微软雅黑 Light" panose="020B0502040204020203" pitchFamily="34" charset="-122"/>
                <a:ea typeface="微软雅黑 Light" panose="020B0502040204020203" pitchFamily="34" charset="-122"/>
              </a:rPr>
              <a:t>Add() </a:t>
            </a:r>
            <a:r>
              <a:rPr lang="zh-CN" altLang="en-US" dirty="0">
                <a:solidFill>
                  <a:schemeClr val="tx2">
                    <a:lumMod val="40000"/>
                    <a:lumOff val="60000"/>
                  </a:schemeClr>
                </a:solidFill>
                <a:latin typeface="微软雅黑 Light" panose="020B0502040204020203" pitchFamily="34" charset="-122"/>
                <a:ea typeface="微软雅黑 Light" panose="020B0502040204020203" pitchFamily="34" charset="-122"/>
              </a:rPr>
              <a:t>添加数据</a:t>
            </a:r>
            <a:endParaRPr lang="en-US" altLang="zh-CN" dirty="0">
              <a:solidFill>
                <a:schemeClr val="tx2">
                  <a:lumMod val="40000"/>
                  <a:lumOff val="60000"/>
                </a:schemeClr>
              </a:solidFill>
              <a:latin typeface="微软雅黑 Light" panose="020B0502040204020203" pitchFamily="34" charset="-122"/>
              <a:ea typeface="微软雅黑 Light" panose="020B0502040204020203" pitchFamily="34" charset="-122"/>
            </a:endParaRPr>
          </a:p>
          <a:p>
            <a:r>
              <a:rPr lang="en-US" altLang="zh-TW" dirty="0">
                <a:solidFill>
                  <a:schemeClr val="tx2">
                    <a:lumMod val="40000"/>
                    <a:lumOff val="60000"/>
                  </a:schemeClr>
                </a:solidFill>
                <a:latin typeface="微软雅黑 Light" panose="020B0502040204020203" pitchFamily="34" charset="-122"/>
                <a:ea typeface="微软雅黑 Light" panose="020B0502040204020203" pitchFamily="34" charset="-122"/>
              </a:rPr>
              <a:t>Sort() </a:t>
            </a:r>
            <a:r>
              <a:rPr lang="zh-CN" altLang="en-US" dirty="0">
                <a:solidFill>
                  <a:schemeClr val="tx2">
                    <a:lumMod val="40000"/>
                    <a:lumOff val="60000"/>
                  </a:schemeClr>
                </a:solidFill>
                <a:latin typeface="微软雅黑 Light" panose="020B0502040204020203" pitchFamily="34" charset="-122"/>
                <a:ea typeface="微软雅黑 Light" panose="020B0502040204020203" pitchFamily="34" charset="-122"/>
              </a:rPr>
              <a:t>排序</a:t>
            </a:r>
            <a:endParaRPr lang="en-US" altLang="zh-CN" dirty="0">
              <a:solidFill>
                <a:schemeClr val="tx2">
                  <a:lumMod val="40000"/>
                  <a:lumOff val="60000"/>
                </a:schemeClr>
              </a:solidFill>
              <a:latin typeface="微软雅黑 Light" panose="020B0502040204020203" pitchFamily="34" charset="-122"/>
              <a:ea typeface="微软雅黑 Light" panose="020B0502040204020203" pitchFamily="34" charset="-122"/>
            </a:endParaRPr>
          </a:p>
          <a:p>
            <a:r>
              <a:rPr lang="en-US" altLang="zh-TW" dirty="0">
                <a:solidFill>
                  <a:schemeClr val="tx2">
                    <a:lumMod val="40000"/>
                    <a:lumOff val="60000"/>
                  </a:schemeClr>
                </a:solidFill>
                <a:latin typeface="微软雅黑 Light" panose="020B0502040204020203" pitchFamily="34" charset="-122"/>
                <a:ea typeface="微软雅黑 Light" panose="020B0502040204020203" pitchFamily="34" charset="-122"/>
              </a:rPr>
              <a:t>Save() </a:t>
            </a:r>
            <a:r>
              <a:rPr lang="zh-CN" altLang="en-US" dirty="0">
                <a:solidFill>
                  <a:schemeClr val="tx2">
                    <a:lumMod val="40000"/>
                    <a:lumOff val="60000"/>
                  </a:schemeClr>
                </a:solidFill>
                <a:latin typeface="微软雅黑 Light" panose="020B0502040204020203" pitchFamily="34" charset="-122"/>
                <a:ea typeface="微软雅黑 Light" panose="020B0502040204020203" pitchFamily="34" charset="-122"/>
              </a:rPr>
              <a:t>将数据写入</a:t>
            </a:r>
            <a:r>
              <a:rPr lang="en-US" altLang="zh-CN" dirty="0">
                <a:solidFill>
                  <a:schemeClr val="tx2">
                    <a:lumMod val="40000"/>
                    <a:lumOff val="60000"/>
                  </a:schemeClr>
                </a:solidFill>
                <a:latin typeface="微软雅黑 Light" panose="020B0502040204020203" pitchFamily="34" charset="-122"/>
                <a:ea typeface="微软雅黑 Light" panose="020B0502040204020203" pitchFamily="34" charset="-122"/>
              </a:rPr>
              <a:t>csv file</a:t>
            </a:r>
          </a:p>
          <a:p>
            <a:r>
              <a:rPr lang="en-US" altLang="zh-TW" dirty="0">
                <a:solidFill>
                  <a:schemeClr val="tx2">
                    <a:lumMod val="40000"/>
                    <a:lumOff val="60000"/>
                  </a:schemeClr>
                </a:solidFill>
                <a:latin typeface="微软雅黑 Light" panose="020B0502040204020203" pitchFamily="34" charset="-122"/>
                <a:ea typeface="微软雅黑 Light" panose="020B0502040204020203" pitchFamily="34" charset="-122"/>
              </a:rPr>
              <a:t>Load() </a:t>
            </a:r>
            <a:r>
              <a:rPr lang="zh-CN" altLang="en-US" dirty="0">
                <a:solidFill>
                  <a:schemeClr val="tx2">
                    <a:lumMod val="40000"/>
                    <a:lumOff val="60000"/>
                  </a:schemeClr>
                </a:solidFill>
                <a:latin typeface="微软雅黑 Light" panose="020B0502040204020203" pitchFamily="34" charset="-122"/>
                <a:ea typeface="微软雅黑 Light" panose="020B0502040204020203" pitchFamily="34" charset="-122"/>
              </a:rPr>
              <a:t>加载</a:t>
            </a:r>
            <a:r>
              <a:rPr lang="en-US" altLang="zh-CN" dirty="0">
                <a:solidFill>
                  <a:schemeClr val="tx2">
                    <a:lumMod val="40000"/>
                    <a:lumOff val="60000"/>
                  </a:schemeClr>
                </a:solidFill>
                <a:latin typeface="微软雅黑 Light" panose="020B0502040204020203" pitchFamily="34" charset="-122"/>
                <a:ea typeface="微软雅黑 Light" panose="020B0502040204020203" pitchFamily="34" charset="-122"/>
              </a:rPr>
              <a:t>csv file</a:t>
            </a:r>
            <a:r>
              <a:rPr lang="zh-CN" altLang="en-US" dirty="0">
                <a:solidFill>
                  <a:schemeClr val="tx2">
                    <a:lumMod val="40000"/>
                    <a:lumOff val="60000"/>
                  </a:schemeClr>
                </a:solidFill>
                <a:latin typeface="微软雅黑 Light" panose="020B0502040204020203" pitchFamily="34" charset="-122"/>
                <a:ea typeface="微软雅黑 Light" panose="020B0502040204020203" pitchFamily="34" charset="-122"/>
              </a:rPr>
              <a:t>，并读取内容</a:t>
            </a:r>
            <a:endParaRPr lang="en-US" altLang="zh-CN" dirty="0">
              <a:solidFill>
                <a:schemeClr val="tx2">
                  <a:lumMod val="40000"/>
                  <a:lumOff val="60000"/>
                </a:schemeClr>
              </a:solidFill>
              <a:latin typeface="微软雅黑 Light" panose="020B0502040204020203" pitchFamily="34" charset="-122"/>
              <a:ea typeface="微软雅黑 Light" panose="020B0502040204020203" pitchFamily="34" charset="-122"/>
            </a:endParaRPr>
          </a:p>
          <a:p>
            <a:r>
              <a:rPr lang="en-US" altLang="zh-TW" dirty="0">
                <a:solidFill>
                  <a:schemeClr val="tx2">
                    <a:lumMod val="40000"/>
                    <a:lumOff val="60000"/>
                  </a:schemeClr>
                </a:solidFill>
                <a:latin typeface="微软雅黑 Light" panose="020B0502040204020203" pitchFamily="34" charset="-122"/>
                <a:ea typeface="微软雅黑 Light" panose="020B0502040204020203" pitchFamily="34" charset="-122"/>
              </a:rPr>
              <a:t>Display() </a:t>
            </a:r>
            <a:r>
              <a:rPr lang="zh-CN" altLang="en-US" dirty="0">
                <a:solidFill>
                  <a:schemeClr val="tx2">
                    <a:lumMod val="40000"/>
                    <a:lumOff val="60000"/>
                  </a:schemeClr>
                </a:solidFill>
                <a:latin typeface="微软雅黑 Light" panose="020B0502040204020203" pitchFamily="34" charset="-122"/>
                <a:ea typeface="微软雅黑 Light" panose="020B0502040204020203" pitchFamily="34" charset="-122"/>
              </a:rPr>
              <a:t>显示排行榜</a:t>
            </a:r>
            <a:endParaRPr lang="en-US" altLang="zh-CN" dirty="0">
              <a:solidFill>
                <a:schemeClr val="tx2">
                  <a:lumMod val="40000"/>
                  <a:lumOff val="60000"/>
                </a:schemeClr>
              </a:solidFill>
              <a:latin typeface="微软雅黑 Light" panose="020B0502040204020203" pitchFamily="34" charset="-122"/>
              <a:ea typeface="微软雅黑 Light" panose="020B0502040204020203" pitchFamily="34" charset="-122"/>
            </a:endParaRPr>
          </a:p>
          <a:p>
            <a:r>
              <a:rPr lang="en-US" altLang="zh-TW" dirty="0" err="1">
                <a:solidFill>
                  <a:schemeClr val="tx2">
                    <a:lumMod val="40000"/>
                    <a:lumOff val="60000"/>
                  </a:schemeClr>
                </a:solidFill>
                <a:latin typeface="微软雅黑 Light" panose="020B0502040204020203" pitchFamily="34" charset="-122"/>
                <a:ea typeface="微软雅黑 Light" panose="020B0502040204020203" pitchFamily="34" charset="-122"/>
              </a:rPr>
              <a:t>Save_data</a:t>
            </a:r>
            <a:r>
              <a:rPr lang="en-US" altLang="zh-TW" dirty="0">
                <a:solidFill>
                  <a:schemeClr val="tx2">
                    <a:lumMod val="40000"/>
                    <a:lumOff val="60000"/>
                  </a:schemeClr>
                </a:solidFill>
                <a:latin typeface="微软雅黑 Light" panose="020B0502040204020203" pitchFamily="34" charset="-122"/>
                <a:ea typeface="微软雅黑 Light" panose="020B0502040204020203" pitchFamily="34" charset="-122"/>
              </a:rPr>
              <a:t>() </a:t>
            </a:r>
            <a:r>
              <a:rPr lang="zh-CN" altLang="en-US" dirty="0">
                <a:solidFill>
                  <a:schemeClr val="tx2">
                    <a:lumMod val="40000"/>
                    <a:lumOff val="60000"/>
                  </a:schemeClr>
                </a:solidFill>
                <a:latin typeface="微软雅黑 Light" panose="020B0502040204020203" pitchFamily="34" charset="-122"/>
                <a:ea typeface="微软雅黑 Light" panose="020B0502040204020203" pitchFamily="34" charset="-122"/>
              </a:rPr>
              <a:t>与用户交互的功能</a:t>
            </a:r>
            <a:endParaRPr lang="en-US" altLang="zh-CN" dirty="0">
              <a:solidFill>
                <a:schemeClr val="tx2">
                  <a:lumMod val="40000"/>
                  <a:lumOff val="60000"/>
                </a:schemeClr>
              </a:solidFill>
              <a:latin typeface="微软雅黑 Light" panose="020B0502040204020203" pitchFamily="34" charset="-122"/>
              <a:ea typeface="微软雅黑 Light" panose="020B0502040204020203" pitchFamily="34" charset="-122"/>
            </a:endParaRPr>
          </a:p>
          <a:p>
            <a:r>
              <a:rPr lang="en-US" altLang="zh-TW" dirty="0" err="1">
                <a:solidFill>
                  <a:schemeClr val="tx2">
                    <a:lumMod val="40000"/>
                    <a:lumOff val="60000"/>
                  </a:schemeClr>
                </a:solidFill>
                <a:latin typeface="微软雅黑 Light" panose="020B0502040204020203" pitchFamily="34" charset="-122"/>
                <a:ea typeface="微软雅黑 Light" panose="020B0502040204020203" pitchFamily="34" charset="-122"/>
              </a:rPr>
              <a:t>Get_file_path</a:t>
            </a:r>
            <a:r>
              <a:rPr lang="en-US" altLang="zh-TW" dirty="0">
                <a:solidFill>
                  <a:schemeClr val="tx2">
                    <a:lumMod val="40000"/>
                    <a:lumOff val="60000"/>
                  </a:schemeClr>
                </a:solidFill>
                <a:latin typeface="微软雅黑 Light" panose="020B0502040204020203" pitchFamily="34" charset="-122"/>
                <a:ea typeface="微软雅黑 Light" panose="020B0502040204020203" pitchFamily="34" charset="-122"/>
              </a:rPr>
              <a:t>() </a:t>
            </a:r>
            <a:r>
              <a:rPr lang="zh-CN" altLang="en-US" dirty="0">
                <a:solidFill>
                  <a:schemeClr val="tx2">
                    <a:lumMod val="40000"/>
                    <a:lumOff val="60000"/>
                  </a:schemeClr>
                </a:solidFill>
                <a:latin typeface="微软雅黑 Light" panose="020B0502040204020203" pitchFamily="34" charset="-122"/>
                <a:ea typeface="微软雅黑 Light" panose="020B0502040204020203" pitchFamily="34" charset="-122"/>
              </a:rPr>
              <a:t>获得</a:t>
            </a:r>
            <a:r>
              <a:rPr lang="en-US" altLang="zh-CN" dirty="0" err="1">
                <a:solidFill>
                  <a:schemeClr val="tx2">
                    <a:lumMod val="40000"/>
                    <a:lumOff val="60000"/>
                  </a:schemeClr>
                </a:solidFill>
                <a:latin typeface="微软雅黑 Light" panose="020B0502040204020203" pitchFamily="34" charset="-122"/>
                <a:ea typeface="微软雅黑 Light" panose="020B0502040204020203" pitchFamily="34" charset="-122"/>
              </a:rPr>
              <a:t>csvfile</a:t>
            </a:r>
            <a:r>
              <a:rPr lang="zh-CN" altLang="en-US" dirty="0">
                <a:solidFill>
                  <a:schemeClr val="tx2">
                    <a:lumMod val="40000"/>
                    <a:lumOff val="60000"/>
                  </a:schemeClr>
                </a:solidFill>
                <a:latin typeface="微软雅黑 Light" panose="020B0502040204020203" pitchFamily="34" charset="-122"/>
                <a:ea typeface="微软雅黑 Light" panose="020B0502040204020203" pitchFamily="34" charset="-122"/>
              </a:rPr>
              <a:t>的路径</a:t>
            </a:r>
            <a:endParaRPr lang="en-US" altLang="zh-CN" dirty="0">
              <a:solidFill>
                <a:schemeClr val="tx2">
                  <a:lumMod val="40000"/>
                  <a:lumOff val="60000"/>
                </a:schemeClr>
              </a:solidFill>
              <a:latin typeface="微软雅黑 Light" panose="020B0502040204020203" pitchFamily="34" charset="-122"/>
              <a:ea typeface="微软雅黑 Light" panose="020B0502040204020203" pitchFamily="34" charset="-122"/>
            </a:endParaRPr>
          </a:p>
          <a:p>
            <a:r>
              <a:rPr lang="zh-CN" altLang="en-US" dirty="0">
                <a:solidFill>
                  <a:schemeClr val="tx2">
                    <a:lumMod val="40000"/>
                    <a:lumOff val="60000"/>
                  </a:schemeClr>
                </a:solidFill>
                <a:latin typeface="微软雅黑 Light" panose="020B0502040204020203" pitchFamily="34" charset="-122"/>
                <a:ea typeface="微软雅黑 Light" panose="020B0502040204020203" pitchFamily="34" charset="-122"/>
              </a:rPr>
              <a:t>（各个小游戏有独立的文件存储）</a:t>
            </a:r>
            <a:endParaRPr lang="en-US" altLang="zh-CN" dirty="0">
              <a:solidFill>
                <a:schemeClr val="tx2">
                  <a:lumMod val="40000"/>
                  <a:lumOff val="60000"/>
                </a:schemeClr>
              </a:solidFill>
              <a:latin typeface="微软雅黑 Light" panose="020B0502040204020203" pitchFamily="34" charset="-122"/>
              <a:ea typeface="微软雅黑 Light" panose="020B0502040204020203" pitchFamily="34" charset="-122"/>
            </a:endParaRPr>
          </a:p>
          <a:p>
            <a:r>
              <a:rPr lang="en-US" altLang="zh-TW" dirty="0" err="1">
                <a:solidFill>
                  <a:schemeClr val="tx2">
                    <a:lumMod val="40000"/>
                    <a:lumOff val="60000"/>
                  </a:schemeClr>
                </a:solidFill>
                <a:latin typeface="微软雅黑 Light" panose="020B0502040204020203" pitchFamily="34" charset="-122"/>
                <a:ea typeface="微软雅黑 Light" panose="020B0502040204020203" pitchFamily="34" charset="-122"/>
              </a:rPr>
              <a:t>Leaderboard_console</a:t>
            </a:r>
            <a:r>
              <a:rPr lang="en-US" altLang="zh-TW" dirty="0">
                <a:solidFill>
                  <a:schemeClr val="tx2">
                    <a:lumMod val="40000"/>
                    <a:lumOff val="60000"/>
                  </a:schemeClr>
                </a:solidFill>
                <a:latin typeface="微软雅黑 Light" panose="020B0502040204020203" pitchFamily="34" charset="-122"/>
                <a:ea typeface="微软雅黑 Light" panose="020B0502040204020203" pitchFamily="34" charset="-122"/>
              </a:rPr>
              <a:t>() </a:t>
            </a:r>
            <a:r>
              <a:rPr lang="zh-CN" altLang="en-US" dirty="0">
                <a:solidFill>
                  <a:schemeClr val="tx2">
                    <a:lumMod val="40000"/>
                    <a:lumOff val="60000"/>
                  </a:schemeClr>
                </a:solidFill>
                <a:latin typeface="微软雅黑 Light" panose="020B0502040204020203" pitchFamily="34" charset="-122"/>
                <a:ea typeface="微软雅黑 Light" panose="020B0502040204020203" pitchFamily="34" charset="-122"/>
              </a:rPr>
              <a:t>管理员使用的后台</a:t>
            </a:r>
            <a:endParaRPr lang="en-US" altLang="zh-TW" dirty="0">
              <a:solidFill>
                <a:schemeClr val="tx2">
                  <a:lumMod val="40000"/>
                  <a:lumOff val="60000"/>
                </a:schemeClr>
              </a:solidFill>
              <a:latin typeface="微软雅黑 Light" panose="020B0502040204020203" pitchFamily="34" charset="-122"/>
              <a:ea typeface="微软雅黑 Light" panose="020B0502040204020203" pitchFamily="34" charset="-122"/>
            </a:endParaRPr>
          </a:p>
          <a:p>
            <a:endParaRPr lang="zh-TW" altLang="en-US" dirty="0">
              <a:solidFill>
                <a:schemeClr val="tx2">
                  <a:lumMod val="40000"/>
                  <a:lumOff val="60000"/>
                </a:schemeClr>
              </a:solidFill>
              <a:latin typeface="微软雅黑 Light" panose="020B0502040204020203" pitchFamily="34" charset="-122"/>
              <a:ea typeface="微软雅黑 Light" panose="020B0502040204020203" pitchFamily="34" charset="-122"/>
            </a:endParaRPr>
          </a:p>
        </p:txBody>
      </p:sp>
    </p:spTree>
    <p:extLst>
      <p:ext uri="{BB962C8B-B14F-4D97-AF65-F5344CB8AC3E}">
        <p14:creationId xmlns:p14="http://schemas.microsoft.com/office/powerpoint/2010/main" val="23610836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500" fill="hold"/>
                                        <p:tgtEl>
                                          <p:spTgt spid="16"/>
                                        </p:tgtEl>
                                        <p:attrNameLst>
                                          <p:attrName>ppt_w</p:attrName>
                                        </p:attrNameLst>
                                      </p:cBhvr>
                                      <p:tavLst>
                                        <p:tav tm="0">
                                          <p:val>
                                            <p:fltVal val="0"/>
                                          </p:val>
                                        </p:tav>
                                        <p:tav tm="100000">
                                          <p:val>
                                            <p:strVal val="#ppt_w"/>
                                          </p:val>
                                        </p:tav>
                                      </p:tavLst>
                                    </p:anim>
                                    <p:anim calcmode="lin" valueType="num">
                                      <p:cBhvr>
                                        <p:cTn id="8" dur="500" fill="hold"/>
                                        <p:tgtEl>
                                          <p:spTgt spid="16"/>
                                        </p:tgtEl>
                                        <p:attrNameLst>
                                          <p:attrName>ppt_h</p:attrName>
                                        </p:attrNameLst>
                                      </p:cBhvr>
                                      <p:tavLst>
                                        <p:tav tm="0">
                                          <p:val>
                                            <p:fltVal val="0"/>
                                          </p:val>
                                        </p:tav>
                                        <p:tav tm="100000">
                                          <p:val>
                                            <p:strVal val="#ppt_h"/>
                                          </p:val>
                                        </p:tav>
                                      </p:tavLst>
                                    </p:anim>
                                    <p:animEffect transition="in" filter="fade">
                                      <p:cBhvr>
                                        <p:cTn id="9" dur="500"/>
                                        <p:tgtEl>
                                          <p:spTgt spid="16"/>
                                        </p:tgtEl>
                                      </p:cBhvr>
                                    </p:animEffect>
                                  </p:childTnLst>
                                </p:cTn>
                              </p:par>
                              <p:par>
                                <p:cTn id="10" presetID="10" presetClass="entr" presetSubtype="0" fill="hold" grpId="0" nodeType="with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3D4A55"/>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7404CD2-8F3E-4464-B8C9-80179280227B}"/>
              </a:ext>
            </a:extLst>
          </p:cNvPr>
          <p:cNvPicPr>
            <a:picLocks noChangeAspect="1"/>
          </p:cNvPicPr>
          <p:nvPr/>
        </p:nvPicPr>
        <p:blipFill>
          <a:blip r:embed="rId2"/>
          <a:stretch>
            <a:fillRect/>
          </a:stretch>
        </p:blipFill>
        <p:spPr>
          <a:xfrm>
            <a:off x="-460058" y="-243341"/>
            <a:ext cx="1496345" cy="1122907"/>
          </a:xfrm>
          <a:prstGeom prst="rect">
            <a:avLst/>
          </a:prstGeom>
        </p:spPr>
      </p:pic>
      <p:pic>
        <p:nvPicPr>
          <p:cNvPr id="4" name="Picture 3">
            <a:extLst>
              <a:ext uri="{FF2B5EF4-FFF2-40B4-BE49-F238E27FC236}">
                <a16:creationId xmlns:a16="http://schemas.microsoft.com/office/drawing/2014/main" id="{AEE3D789-32A3-4116-9890-0E86AA0196E0}"/>
              </a:ext>
            </a:extLst>
          </p:cNvPr>
          <p:cNvPicPr>
            <a:picLocks noChangeAspect="1"/>
          </p:cNvPicPr>
          <p:nvPr/>
        </p:nvPicPr>
        <p:blipFill>
          <a:blip r:embed="rId3"/>
          <a:stretch>
            <a:fillRect/>
          </a:stretch>
        </p:blipFill>
        <p:spPr>
          <a:xfrm>
            <a:off x="5486401" y="-13254491"/>
            <a:ext cx="9288520" cy="21043483"/>
          </a:xfrm>
          <a:prstGeom prst="rect">
            <a:avLst/>
          </a:prstGeom>
        </p:spPr>
      </p:pic>
      <p:sp>
        <p:nvSpPr>
          <p:cNvPr id="5" name="Rectangle: Rounded Corners 4">
            <a:extLst>
              <a:ext uri="{FF2B5EF4-FFF2-40B4-BE49-F238E27FC236}">
                <a16:creationId xmlns:a16="http://schemas.microsoft.com/office/drawing/2014/main" id="{00A707D0-488E-4157-9E67-87421790D421}"/>
              </a:ext>
            </a:extLst>
          </p:cNvPr>
          <p:cNvSpPr/>
          <p:nvPr/>
        </p:nvSpPr>
        <p:spPr>
          <a:xfrm>
            <a:off x="548165" y="14429"/>
            <a:ext cx="5667997" cy="607366"/>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3500" dirty="0">
                <a:latin typeface="微软雅黑 Light" panose="020B0502040204020203" pitchFamily="34" charset="-122"/>
                <a:ea typeface="微软雅黑 Light" panose="020B0502040204020203" pitchFamily="34" charset="-122"/>
              </a:rPr>
              <a:t>專案介紹</a:t>
            </a:r>
            <a:endParaRPr lang="zh-TW" altLang="en-US" sz="3500" dirty="0">
              <a:latin typeface="微软雅黑 Light" panose="020B0502040204020203" pitchFamily="34" charset="-122"/>
              <a:ea typeface="微软雅黑 Light" panose="020B0502040204020203" pitchFamily="34" charset="-122"/>
            </a:endParaRPr>
          </a:p>
        </p:txBody>
      </p:sp>
      <p:sp>
        <p:nvSpPr>
          <p:cNvPr id="7" name="TextBox 6">
            <a:extLst>
              <a:ext uri="{FF2B5EF4-FFF2-40B4-BE49-F238E27FC236}">
                <a16:creationId xmlns:a16="http://schemas.microsoft.com/office/drawing/2014/main" id="{244691EC-0613-4EF3-87A6-CF34207629ED}"/>
              </a:ext>
            </a:extLst>
          </p:cNvPr>
          <p:cNvSpPr txBox="1"/>
          <p:nvPr/>
        </p:nvSpPr>
        <p:spPr>
          <a:xfrm>
            <a:off x="2520692" y="252463"/>
            <a:ext cx="780727" cy="369332"/>
          </a:xfrm>
          <a:prstGeom prst="rect">
            <a:avLst/>
          </a:prstGeom>
          <a:noFill/>
        </p:spPr>
        <p:txBody>
          <a:bodyPr wrap="none" rtlCol="0">
            <a:spAutoFit/>
          </a:bodyPr>
          <a:lstStyle/>
          <a:p>
            <a:r>
              <a:rPr lang="en-US" altLang="zh-TW" dirty="0">
                <a:solidFill>
                  <a:schemeClr val="bg1"/>
                </a:solidFill>
                <a:latin typeface="微软雅黑 Light" panose="020B0502040204020203" pitchFamily="34" charset="-122"/>
                <a:ea typeface="微软雅黑 Light" panose="020B0502040204020203" pitchFamily="34" charset="-122"/>
              </a:rPr>
              <a:t>3 of 3</a:t>
            </a:r>
            <a:endParaRPr lang="zh-TW" altLang="en-US" dirty="0">
              <a:solidFill>
                <a:schemeClr val="bg1"/>
              </a:solidFill>
              <a:latin typeface="微软雅黑 Light" panose="020B0502040204020203" pitchFamily="34" charset="-122"/>
              <a:ea typeface="微软雅黑 Light" panose="020B0502040204020203" pitchFamily="34" charset="-122"/>
            </a:endParaRPr>
          </a:p>
        </p:txBody>
      </p:sp>
      <p:grpSp>
        <p:nvGrpSpPr>
          <p:cNvPr id="17" name="Group 16">
            <a:extLst>
              <a:ext uri="{FF2B5EF4-FFF2-40B4-BE49-F238E27FC236}">
                <a16:creationId xmlns:a16="http://schemas.microsoft.com/office/drawing/2014/main" id="{C4DB7552-4EFD-49FF-A1E1-49CB1766F600}"/>
              </a:ext>
            </a:extLst>
          </p:cNvPr>
          <p:cNvGrpSpPr/>
          <p:nvPr/>
        </p:nvGrpSpPr>
        <p:grpSpPr>
          <a:xfrm>
            <a:off x="862608" y="680150"/>
            <a:ext cx="2290168" cy="226847"/>
            <a:chOff x="862608" y="680150"/>
            <a:chExt cx="2290168" cy="226847"/>
          </a:xfrm>
        </p:grpSpPr>
        <p:sp>
          <p:nvSpPr>
            <p:cNvPr id="18" name="Rectangle: Rounded Corners 17">
              <a:extLst>
                <a:ext uri="{FF2B5EF4-FFF2-40B4-BE49-F238E27FC236}">
                  <a16:creationId xmlns:a16="http://schemas.microsoft.com/office/drawing/2014/main" id="{EC3E7A48-3A94-46AC-B6B5-16EB8A091096}"/>
                </a:ext>
              </a:extLst>
            </p:cNvPr>
            <p:cNvSpPr/>
            <p:nvPr/>
          </p:nvSpPr>
          <p:spPr>
            <a:xfrm flipV="1">
              <a:off x="862608" y="680150"/>
              <a:ext cx="2290168" cy="45720"/>
            </a:xfrm>
            <a:prstGeom prst="roundRect">
              <a:avLst/>
            </a:prstGeom>
            <a:solidFill>
              <a:srgbClr val="387BB2"/>
            </a:solidFill>
            <a:ln>
              <a:solidFill>
                <a:srgbClr val="3A7B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Rectangle: Rounded Corners 18">
              <a:extLst>
                <a:ext uri="{FF2B5EF4-FFF2-40B4-BE49-F238E27FC236}">
                  <a16:creationId xmlns:a16="http://schemas.microsoft.com/office/drawing/2014/main" id="{BFD02109-274E-417D-8E73-7963397275A7}"/>
                </a:ext>
              </a:extLst>
            </p:cNvPr>
            <p:cNvSpPr/>
            <p:nvPr/>
          </p:nvSpPr>
          <p:spPr>
            <a:xfrm flipV="1">
              <a:off x="1745482" y="861277"/>
              <a:ext cx="1332376" cy="45720"/>
            </a:xfrm>
            <a:prstGeom prst="roundRect">
              <a:avLst/>
            </a:prstGeom>
            <a:solidFill>
              <a:srgbClr val="FFC81D"/>
            </a:solidFill>
            <a:ln>
              <a:solidFill>
                <a:srgbClr val="FFC9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9" name="Group 8">
            <a:extLst>
              <a:ext uri="{FF2B5EF4-FFF2-40B4-BE49-F238E27FC236}">
                <a16:creationId xmlns:a16="http://schemas.microsoft.com/office/drawing/2014/main" id="{65A19ABE-B93D-4397-8B44-8E8269CACF3E}"/>
              </a:ext>
            </a:extLst>
          </p:cNvPr>
          <p:cNvGrpSpPr/>
          <p:nvPr/>
        </p:nvGrpSpPr>
        <p:grpSpPr>
          <a:xfrm>
            <a:off x="2865611" y="39430"/>
            <a:ext cx="3230389" cy="3389570"/>
            <a:chOff x="2865611" y="39430"/>
            <a:chExt cx="3230389" cy="3389570"/>
          </a:xfrm>
        </p:grpSpPr>
        <p:cxnSp>
          <p:nvCxnSpPr>
            <p:cNvPr id="10" name="Straight Connector 9">
              <a:extLst>
                <a:ext uri="{FF2B5EF4-FFF2-40B4-BE49-F238E27FC236}">
                  <a16:creationId xmlns:a16="http://schemas.microsoft.com/office/drawing/2014/main" id="{957F8FB8-F6C2-47D4-9FA3-1CAA9D346D50}"/>
                </a:ext>
              </a:extLst>
            </p:cNvPr>
            <p:cNvCxnSpPr>
              <a:cxnSpLocks/>
            </p:cNvCxnSpPr>
            <p:nvPr/>
          </p:nvCxnSpPr>
          <p:spPr>
            <a:xfrm>
              <a:off x="3676650" y="822358"/>
              <a:ext cx="0" cy="2606642"/>
            </a:xfrm>
            <a:prstGeom prst="line">
              <a:avLst/>
            </a:prstGeom>
            <a:ln>
              <a:solidFill>
                <a:srgbClr val="FFC51A"/>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0E49B0BD-3AD8-4846-AB1B-05E8B53E407A}"/>
                </a:ext>
              </a:extLst>
            </p:cNvPr>
            <p:cNvCxnSpPr>
              <a:cxnSpLocks/>
            </p:cNvCxnSpPr>
            <p:nvPr/>
          </p:nvCxnSpPr>
          <p:spPr>
            <a:xfrm flipH="1">
              <a:off x="2865611" y="3429000"/>
              <a:ext cx="811039" cy="0"/>
            </a:xfrm>
            <a:prstGeom prst="line">
              <a:avLst/>
            </a:prstGeom>
            <a:ln>
              <a:solidFill>
                <a:srgbClr val="FFC51A"/>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99631FE-4948-48F2-AC23-1542195B2CA4}"/>
                </a:ext>
              </a:extLst>
            </p:cNvPr>
            <p:cNvCxnSpPr>
              <a:cxnSpLocks/>
            </p:cNvCxnSpPr>
            <p:nvPr/>
          </p:nvCxnSpPr>
          <p:spPr>
            <a:xfrm flipH="1">
              <a:off x="5779420" y="39430"/>
              <a:ext cx="316580" cy="0"/>
            </a:xfrm>
            <a:prstGeom prst="line">
              <a:avLst/>
            </a:prstGeom>
            <a:ln>
              <a:solidFill>
                <a:srgbClr val="FFC51A"/>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C041CF29-160F-46A2-852D-E3094FD0D1F8}"/>
                </a:ext>
              </a:extLst>
            </p:cNvPr>
            <p:cNvCxnSpPr>
              <a:cxnSpLocks/>
            </p:cNvCxnSpPr>
            <p:nvPr/>
          </p:nvCxnSpPr>
          <p:spPr>
            <a:xfrm>
              <a:off x="5779420" y="39430"/>
              <a:ext cx="0" cy="1690310"/>
            </a:xfrm>
            <a:prstGeom prst="line">
              <a:avLst/>
            </a:prstGeom>
            <a:ln>
              <a:solidFill>
                <a:srgbClr val="FFC51A"/>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FDD752BE-299B-41C4-90C7-B5FF13B1C611}"/>
                </a:ext>
              </a:extLst>
            </p:cNvPr>
            <p:cNvCxnSpPr>
              <a:cxnSpLocks/>
            </p:cNvCxnSpPr>
            <p:nvPr/>
          </p:nvCxnSpPr>
          <p:spPr>
            <a:xfrm flipH="1">
              <a:off x="3676650" y="822358"/>
              <a:ext cx="2102770" cy="0"/>
            </a:xfrm>
            <a:prstGeom prst="line">
              <a:avLst/>
            </a:prstGeom>
            <a:ln>
              <a:solidFill>
                <a:srgbClr val="FFC51A"/>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27489B4-2D3F-4A3C-BB7D-66E0E7698246}"/>
                </a:ext>
              </a:extLst>
            </p:cNvPr>
            <p:cNvCxnSpPr>
              <a:cxnSpLocks/>
            </p:cNvCxnSpPr>
            <p:nvPr/>
          </p:nvCxnSpPr>
          <p:spPr>
            <a:xfrm flipH="1">
              <a:off x="5779420" y="1729740"/>
              <a:ext cx="316580" cy="0"/>
            </a:xfrm>
            <a:prstGeom prst="line">
              <a:avLst/>
            </a:prstGeom>
            <a:ln>
              <a:solidFill>
                <a:srgbClr val="FFC51A"/>
              </a:solidFill>
            </a:ln>
          </p:spPr>
          <p:style>
            <a:lnRef idx="1">
              <a:schemeClr val="accent1"/>
            </a:lnRef>
            <a:fillRef idx="0">
              <a:schemeClr val="accent1"/>
            </a:fillRef>
            <a:effectRef idx="0">
              <a:schemeClr val="accent1"/>
            </a:effectRef>
            <a:fontRef idx="minor">
              <a:schemeClr val="tx1"/>
            </a:fontRef>
          </p:style>
        </p:cxnSp>
      </p:grpSp>
      <p:grpSp>
        <p:nvGrpSpPr>
          <p:cNvPr id="16" name="Group 15">
            <a:extLst>
              <a:ext uri="{FF2B5EF4-FFF2-40B4-BE49-F238E27FC236}">
                <a16:creationId xmlns:a16="http://schemas.microsoft.com/office/drawing/2014/main" id="{A3BE86F8-E84D-4B93-A0C7-F45A3CC8C61D}"/>
              </a:ext>
            </a:extLst>
          </p:cNvPr>
          <p:cNvGrpSpPr/>
          <p:nvPr/>
        </p:nvGrpSpPr>
        <p:grpSpPr>
          <a:xfrm>
            <a:off x="2865611" y="2487358"/>
            <a:ext cx="3230389" cy="1675067"/>
            <a:chOff x="2865611" y="2487358"/>
            <a:chExt cx="3230389" cy="1675067"/>
          </a:xfrm>
        </p:grpSpPr>
        <p:cxnSp>
          <p:nvCxnSpPr>
            <p:cNvPr id="20" name="Straight Connector 19">
              <a:extLst>
                <a:ext uri="{FF2B5EF4-FFF2-40B4-BE49-F238E27FC236}">
                  <a16:creationId xmlns:a16="http://schemas.microsoft.com/office/drawing/2014/main" id="{7943620A-8AAB-4903-888E-A0225B9EFB01}"/>
                </a:ext>
              </a:extLst>
            </p:cNvPr>
            <p:cNvCxnSpPr>
              <a:cxnSpLocks/>
            </p:cNvCxnSpPr>
            <p:nvPr/>
          </p:nvCxnSpPr>
          <p:spPr>
            <a:xfrm flipH="1">
              <a:off x="5779420" y="2487358"/>
              <a:ext cx="316580" cy="0"/>
            </a:xfrm>
            <a:prstGeom prst="line">
              <a:avLst/>
            </a:prstGeom>
            <a:ln>
              <a:solidFill>
                <a:srgbClr val="FFC51A"/>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43879AE-CC3F-4D41-A51A-CCD562C098B5}"/>
                </a:ext>
              </a:extLst>
            </p:cNvPr>
            <p:cNvCxnSpPr>
              <a:cxnSpLocks/>
            </p:cNvCxnSpPr>
            <p:nvPr/>
          </p:nvCxnSpPr>
          <p:spPr>
            <a:xfrm>
              <a:off x="5779420" y="2487358"/>
              <a:ext cx="0" cy="1675067"/>
            </a:xfrm>
            <a:prstGeom prst="line">
              <a:avLst/>
            </a:prstGeom>
            <a:ln>
              <a:solidFill>
                <a:srgbClr val="FFC51A"/>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B891254A-159E-43F7-8B86-95B214FFA1ED}"/>
                </a:ext>
              </a:extLst>
            </p:cNvPr>
            <p:cNvCxnSpPr>
              <a:cxnSpLocks/>
            </p:cNvCxnSpPr>
            <p:nvPr/>
          </p:nvCxnSpPr>
          <p:spPr>
            <a:xfrm flipH="1">
              <a:off x="2865611" y="3429000"/>
              <a:ext cx="2913809" cy="0"/>
            </a:xfrm>
            <a:prstGeom prst="line">
              <a:avLst/>
            </a:prstGeom>
            <a:ln>
              <a:solidFill>
                <a:srgbClr val="FFC51A"/>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459F8D5D-FACA-4550-99BC-C6607C7BA7D4}"/>
                </a:ext>
              </a:extLst>
            </p:cNvPr>
            <p:cNvCxnSpPr>
              <a:cxnSpLocks/>
            </p:cNvCxnSpPr>
            <p:nvPr/>
          </p:nvCxnSpPr>
          <p:spPr>
            <a:xfrm flipH="1">
              <a:off x="5779420" y="4162425"/>
              <a:ext cx="316580" cy="0"/>
            </a:xfrm>
            <a:prstGeom prst="line">
              <a:avLst/>
            </a:prstGeom>
            <a:ln>
              <a:solidFill>
                <a:srgbClr val="FFC51A"/>
              </a:solidFill>
            </a:ln>
          </p:spPr>
          <p:style>
            <a:lnRef idx="1">
              <a:schemeClr val="accent1"/>
            </a:lnRef>
            <a:fillRef idx="0">
              <a:schemeClr val="accent1"/>
            </a:fillRef>
            <a:effectRef idx="0">
              <a:schemeClr val="accent1"/>
            </a:effectRef>
            <a:fontRef idx="minor">
              <a:schemeClr val="tx1"/>
            </a:fontRef>
          </p:style>
        </p:cxnSp>
      </p:grpSp>
      <p:grpSp>
        <p:nvGrpSpPr>
          <p:cNvPr id="24" name="Group 23">
            <a:extLst>
              <a:ext uri="{FF2B5EF4-FFF2-40B4-BE49-F238E27FC236}">
                <a16:creationId xmlns:a16="http://schemas.microsoft.com/office/drawing/2014/main" id="{E95493D2-FFA7-4A77-8CB1-29D0A84BFFED}"/>
              </a:ext>
            </a:extLst>
          </p:cNvPr>
          <p:cNvGrpSpPr/>
          <p:nvPr/>
        </p:nvGrpSpPr>
        <p:grpSpPr>
          <a:xfrm>
            <a:off x="2865610" y="3429000"/>
            <a:ext cx="3230390" cy="3082995"/>
            <a:chOff x="2865610" y="3429000"/>
            <a:chExt cx="3230390" cy="3082995"/>
          </a:xfrm>
        </p:grpSpPr>
        <p:cxnSp>
          <p:nvCxnSpPr>
            <p:cNvPr id="25" name="Straight Connector 24">
              <a:extLst>
                <a:ext uri="{FF2B5EF4-FFF2-40B4-BE49-F238E27FC236}">
                  <a16:creationId xmlns:a16="http://schemas.microsoft.com/office/drawing/2014/main" id="{5BE7A9CA-06B7-411A-AD22-221E1189DCC4}"/>
                </a:ext>
              </a:extLst>
            </p:cNvPr>
            <p:cNvCxnSpPr>
              <a:cxnSpLocks/>
            </p:cNvCxnSpPr>
            <p:nvPr/>
          </p:nvCxnSpPr>
          <p:spPr>
            <a:xfrm>
              <a:off x="3676650" y="3429000"/>
              <a:ext cx="0" cy="1806691"/>
            </a:xfrm>
            <a:prstGeom prst="line">
              <a:avLst/>
            </a:prstGeom>
            <a:ln>
              <a:solidFill>
                <a:srgbClr val="FFC51A"/>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B3B5CECF-37DF-4180-B591-0BF2B9C97B58}"/>
                </a:ext>
              </a:extLst>
            </p:cNvPr>
            <p:cNvCxnSpPr>
              <a:cxnSpLocks/>
            </p:cNvCxnSpPr>
            <p:nvPr/>
          </p:nvCxnSpPr>
          <p:spPr>
            <a:xfrm flipH="1">
              <a:off x="2865610" y="3430182"/>
              <a:ext cx="811039" cy="0"/>
            </a:xfrm>
            <a:prstGeom prst="line">
              <a:avLst/>
            </a:prstGeom>
            <a:ln>
              <a:solidFill>
                <a:srgbClr val="FFC51A"/>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6E16DD8A-5964-4F4A-8D48-0158A4659550}"/>
                </a:ext>
              </a:extLst>
            </p:cNvPr>
            <p:cNvCxnSpPr>
              <a:cxnSpLocks/>
            </p:cNvCxnSpPr>
            <p:nvPr/>
          </p:nvCxnSpPr>
          <p:spPr>
            <a:xfrm flipH="1">
              <a:off x="5779420" y="4452763"/>
              <a:ext cx="316580" cy="0"/>
            </a:xfrm>
            <a:prstGeom prst="line">
              <a:avLst/>
            </a:prstGeom>
            <a:ln>
              <a:solidFill>
                <a:srgbClr val="FFC51A"/>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D80DD192-DCDA-43C2-B011-A9457EF8647F}"/>
                </a:ext>
              </a:extLst>
            </p:cNvPr>
            <p:cNvCxnSpPr>
              <a:cxnSpLocks/>
            </p:cNvCxnSpPr>
            <p:nvPr/>
          </p:nvCxnSpPr>
          <p:spPr>
            <a:xfrm>
              <a:off x="5779420" y="4452763"/>
              <a:ext cx="0" cy="2059232"/>
            </a:xfrm>
            <a:prstGeom prst="line">
              <a:avLst/>
            </a:prstGeom>
            <a:ln>
              <a:solidFill>
                <a:srgbClr val="FFC51A"/>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5445E2F2-9420-464E-A1CA-00D13F20E4B2}"/>
                </a:ext>
              </a:extLst>
            </p:cNvPr>
            <p:cNvCxnSpPr>
              <a:cxnSpLocks/>
            </p:cNvCxnSpPr>
            <p:nvPr/>
          </p:nvCxnSpPr>
          <p:spPr>
            <a:xfrm flipH="1">
              <a:off x="3676650" y="5235691"/>
              <a:ext cx="2102770" cy="0"/>
            </a:xfrm>
            <a:prstGeom prst="line">
              <a:avLst/>
            </a:prstGeom>
            <a:ln>
              <a:solidFill>
                <a:srgbClr val="FFC51A"/>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E1A9FD2-82C5-4872-8557-FE19257ECD49}"/>
                </a:ext>
              </a:extLst>
            </p:cNvPr>
            <p:cNvCxnSpPr>
              <a:cxnSpLocks/>
            </p:cNvCxnSpPr>
            <p:nvPr/>
          </p:nvCxnSpPr>
          <p:spPr>
            <a:xfrm flipH="1">
              <a:off x="5779420" y="6511995"/>
              <a:ext cx="316580" cy="0"/>
            </a:xfrm>
            <a:prstGeom prst="line">
              <a:avLst/>
            </a:prstGeom>
            <a:ln>
              <a:solidFill>
                <a:srgbClr val="FFC51A"/>
              </a:solidFill>
            </a:ln>
          </p:spPr>
          <p:style>
            <a:lnRef idx="1">
              <a:schemeClr val="accent1"/>
            </a:lnRef>
            <a:fillRef idx="0">
              <a:schemeClr val="accent1"/>
            </a:fillRef>
            <a:effectRef idx="0">
              <a:schemeClr val="accent1"/>
            </a:effectRef>
            <a:fontRef idx="minor">
              <a:schemeClr val="tx1"/>
            </a:fontRef>
          </p:style>
        </p:cxnSp>
      </p:grpSp>
      <p:sp>
        <p:nvSpPr>
          <p:cNvPr id="31" name="TextBox 30">
            <a:extLst>
              <a:ext uri="{FF2B5EF4-FFF2-40B4-BE49-F238E27FC236}">
                <a16:creationId xmlns:a16="http://schemas.microsoft.com/office/drawing/2014/main" id="{D238EC74-B09B-4A08-B08F-442E5651BD63}"/>
              </a:ext>
            </a:extLst>
          </p:cNvPr>
          <p:cNvSpPr txBox="1"/>
          <p:nvPr/>
        </p:nvSpPr>
        <p:spPr>
          <a:xfrm>
            <a:off x="234374" y="3296620"/>
            <a:ext cx="2621230" cy="1754326"/>
          </a:xfrm>
          <a:prstGeom prst="rect">
            <a:avLst/>
          </a:prstGeom>
          <a:noFill/>
        </p:spPr>
        <p:txBody>
          <a:bodyPr wrap="none" rtlCol="0">
            <a:spAutoFit/>
          </a:bodyPr>
          <a:lstStyle/>
          <a:p>
            <a:r>
              <a:rPr lang="zh-CN" altLang="en-US" dirty="0">
                <a:solidFill>
                  <a:schemeClr val="tx2">
                    <a:lumMod val="40000"/>
                    <a:lumOff val="60000"/>
                  </a:schemeClr>
                </a:solidFill>
                <a:latin typeface="微软雅黑 Light" panose="020B0502040204020203" pitchFamily="34" charset="-122"/>
                <a:ea typeface="微软雅黑 Light" panose="020B0502040204020203" pitchFamily="34" charset="-122"/>
              </a:rPr>
              <a:t>最後部分：</a:t>
            </a:r>
            <a:endParaRPr lang="en-US" altLang="zh-CN" dirty="0">
              <a:solidFill>
                <a:schemeClr val="tx2">
                  <a:lumMod val="40000"/>
                  <a:lumOff val="60000"/>
                </a:schemeClr>
              </a:solidFill>
              <a:latin typeface="微软雅黑 Light" panose="020B0502040204020203" pitchFamily="34" charset="-122"/>
              <a:ea typeface="微软雅黑 Light" panose="020B0502040204020203" pitchFamily="34" charset="-122"/>
            </a:endParaRPr>
          </a:p>
          <a:p>
            <a:endParaRPr lang="en-US" altLang="zh-TW" dirty="0">
              <a:solidFill>
                <a:schemeClr val="tx2">
                  <a:lumMod val="40000"/>
                  <a:lumOff val="60000"/>
                </a:schemeClr>
              </a:solidFill>
              <a:latin typeface="微软雅黑 Light" panose="020B0502040204020203" pitchFamily="34" charset="-122"/>
              <a:ea typeface="微软雅黑 Light" panose="020B0502040204020203" pitchFamily="34" charset="-122"/>
            </a:endParaRPr>
          </a:p>
          <a:p>
            <a:r>
              <a:rPr lang="zh-CN" altLang="en-US" dirty="0">
                <a:solidFill>
                  <a:schemeClr val="tx2">
                    <a:lumMod val="40000"/>
                    <a:lumOff val="60000"/>
                  </a:schemeClr>
                </a:solidFill>
                <a:latin typeface="微软雅黑 Light" panose="020B0502040204020203" pitchFamily="34" charset="-122"/>
                <a:ea typeface="微软雅黑 Light" panose="020B0502040204020203" pitchFamily="34" charset="-122"/>
              </a:rPr>
              <a:t>分數結算的實作</a:t>
            </a:r>
            <a:endParaRPr lang="en-US" altLang="zh-CN" dirty="0">
              <a:solidFill>
                <a:schemeClr val="tx2">
                  <a:lumMod val="40000"/>
                  <a:lumOff val="60000"/>
                </a:schemeClr>
              </a:solidFill>
              <a:latin typeface="微软雅黑 Light" panose="020B0502040204020203" pitchFamily="34" charset="-122"/>
              <a:ea typeface="微软雅黑 Light" panose="020B0502040204020203" pitchFamily="34" charset="-122"/>
            </a:endParaRPr>
          </a:p>
          <a:p>
            <a:endParaRPr lang="en-US" altLang="zh-CN" dirty="0">
              <a:solidFill>
                <a:schemeClr val="tx2">
                  <a:lumMod val="40000"/>
                  <a:lumOff val="60000"/>
                </a:schemeClr>
              </a:solidFill>
              <a:latin typeface="微软雅黑 Light" panose="020B0502040204020203" pitchFamily="34" charset="-122"/>
              <a:ea typeface="微软雅黑 Light" panose="020B0502040204020203" pitchFamily="34" charset="-122"/>
            </a:endParaRPr>
          </a:p>
          <a:p>
            <a:r>
              <a:rPr lang="zh-CN" altLang="en-US" dirty="0">
                <a:solidFill>
                  <a:schemeClr val="tx2">
                    <a:lumMod val="40000"/>
                    <a:lumOff val="60000"/>
                  </a:schemeClr>
                </a:solidFill>
                <a:latin typeface="微软雅黑 Light" panose="020B0502040204020203" pitchFamily="34" charset="-122"/>
                <a:ea typeface="微软雅黑 Light" panose="020B0502040204020203" pitchFamily="34" charset="-122"/>
              </a:rPr>
              <a:t>只有分數大於</a:t>
            </a:r>
            <a:r>
              <a:rPr lang="en-US" altLang="zh-CN" dirty="0">
                <a:solidFill>
                  <a:schemeClr val="tx2">
                    <a:lumMod val="40000"/>
                    <a:lumOff val="60000"/>
                  </a:schemeClr>
                </a:solidFill>
                <a:latin typeface="微软雅黑 Light" panose="020B0502040204020203" pitchFamily="34" charset="-122"/>
                <a:ea typeface="微软雅黑 Light" panose="020B0502040204020203" pitchFamily="34" charset="-122"/>
              </a:rPr>
              <a:t>0</a:t>
            </a:r>
            <a:r>
              <a:rPr lang="zh-CN" altLang="en-US" dirty="0">
                <a:solidFill>
                  <a:schemeClr val="tx2">
                    <a:lumMod val="40000"/>
                    <a:lumOff val="60000"/>
                  </a:schemeClr>
                </a:solidFill>
                <a:latin typeface="微软雅黑 Light" panose="020B0502040204020203" pitchFamily="34" charset="-122"/>
                <a:ea typeface="微软雅黑 Light" panose="020B0502040204020203" pitchFamily="34" charset="-122"/>
              </a:rPr>
              <a:t>才會進入</a:t>
            </a:r>
            <a:endParaRPr lang="en-US" altLang="zh-CN" dirty="0">
              <a:solidFill>
                <a:schemeClr val="tx2">
                  <a:lumMod val="40000"/>
                  <a:lumOff val="60000"/>
                </a:schemeClr>
              </a:solidFill>
              <a:latin typeface="微软雅黑 Light" panose="020B0502040204020203" pitchFamily="34" charset="-122"/>
              <a:ea typeface="微软雅黑 Light" panose="020B0502040204020203" pitchFamily="34" charset="-122"/>
            </a:endParaRPr>
          </a:p>
          <a:p>
            <a:r>
              <a:rPr lang="zh-CN" altLang="en-US" dirty="0">
                <a:solidFill>
                  <a:schemeClr val="tx2">
                    <a:lumMod val="40000"/>
                    <a:lumOff val="60000"/>
                  </a:schemeClr>
                </a:solidFill>
                <a:latin typeface="微软雅黑 Light" panose="020B0502040204020203" pitchFamily="34" charset="-122"/>
                <a:ea typeface="微软雅黑 Light" panose="020B0502040204020203" pitchFamily="34" charset="-122"/>
              </a:rPr>
              <a:t>否則直接結束囖</a:t>
            </a:r>
            <a:endParaRPr lang="en-US" altLang="zh-CN" dirty="0">
              <a:solidFill>
                <a:schemeClr val="tx2">
                  <a:lumMod val="40000"/>
                  <a:lumOff val="60000"/>
                </a:schemeClr>
              </a:solidFill>
              <a:latin typeface="微软雅黑 Light" panose="020B0502040204020203" pitchFamily="34" charset="-122"/>
              <a:ea typeface="微软雅黑 Light" panose="020B0502040204020203" pitchFamily="34" charset="-122"/>
            </a:endParaRPr>
          </a:p>
        </p:txBody>
      </p:sp>
      <p:sp>
        <p:nvSpPr>
          <p:cNvPr id="32" name="TextBox 31">
            <a:extLst>
              <a:ext uri="{FF2B5EF4-FFF2-40B4-BE49-F238E27FC236}">
                <a16:creationId xmlns:a16="http://schemas.microsoft.com/office/drawing/2014/main" id="{87984826-F4D6-45AD-AAD3-E018E76B53DE}"/>
              </a:ext>
            </a:extLst>
          </p:cNvPr>
          <p:cNvSpPr txBox="1"/>
          <p:nvPr/>
        </p:nvSpPr>
        <p:spPr>
          <a:xfrm>
            <a:off x="-15376" y="3525489"/>
            <a:ext cx="4562468" cy="1754326"/>
          </a:xfrm>
          <a:prstGeom prst="rect">
            <a:avLst/>
          </a:prstGeom>
          <a:noFill/>
        </p:spPr>
        <p:txBody>
          <a:bodyPr wrap="square" rtlCol="0">
            <a:spAutoFit/>
          </a:bodyPr>
          <a:lstStyle/>
          <a:p>
            <a:r>
              <a:rPr lang="en-US" altLang="zh-CN" dirty="0">
                <a:solidFill>
                  <a:schemeClr val="tx2">
                    <a:lumMod val="40000"/>
                    <a:lumOff val="60000"/>
                  </a:schemeClr>
                </a:solidFill>
                <a:latin typeface="微软雅黑 Light" panose="020B0502040204020203" pitchFamily="34" charset="-122"/>
                <a:ea typeface="微软雅黑 Light" panose="020B0502040204020203" pitchFamily="34" charset="-122"/>
              </a:rPr>
              <a:t>Solo</a:t>
            </a:r>
            <a:r>
              <a:rPr lang="zh-CN" altLang="en-US" dirty="0">
                <a:solidFill>
                  <a:schemeClr val="tx2">
                    <a:lumMod val="40000"/>
                    <a:lumOff val="60000"/>
                  </a:schemeClr>
                </a:solidFill>
                <a:latin typeface="微软雅黑 Light" panose="020B0502040204020203" pitchFamily="34" charset="-122"/>
                <a:ea typeface="微软雅黑 Light" panose="020B0502040204020203" pitchFamily="34" charset="-122"/>
              </a:rPr>
              <a:t>变数来判断玩家是否选择了</a:t>
            </a:r>
            <a:endParaRPr lang="en-US" altLang="zh-CN" dirty="0">
              <a:solidFill>
                <a:schemeClr val="tx2">
                  <a:lumMod val="40000"/>
                  <a:lumOff val="60000"/>
                </a:schemeClr>
              </a:solidFill>
              <a:latin typeface="微软雅黑 Light" panose="020B0502040204020203" pitchFamily="34" charset="-122"/>
              <a:ea typeface="微软雅黑 Light" panose="020B0502040204020203" pitchFamily="34" charset="-122"/>
            </a:endParaRPr>
          </a:p>
          <a:p>
            <a:r>
              <a:rPr lang="zh-CN" altLang="en-US" dirty="0">
                <a:solidFill>
                  <a:schemeClr val="tx2">
                    <a:lumMod val="40000"/>
                    <a:lumOff val="60000"/>
                  </a:schemeClr>
                </a:solidFill>
                <a:latin typeface="微软雅黑 Light" panose="020B0502040204020203" pitchFamily="34" charset="-122"/>
                <a:ea typeface="微软雅黑 Light" panose="020B0502040204020203" pitchFamily="34" charset="-122"/>
              </a:rPr>
              <a:t>单一游戏模式（预设值为</a:t>
            </a:r>
            <a:r>
              <a:rPr lang="en-US" altLang="zh-CN" dirty="0">
                <a:solidFill>
                  <a:schemeClr val="tx2">
                    <a:lumMod val="40000"/>
                    <a:lumOff val="60000"/>
                  </a:schemeClr>
                </a:solidFill>
                <a:latin typeface="微软雅黑 Light" panose="020B0502040204020203" pitchFamily="34" charset="-122"/>
                <a:ea typeface="微软雅黑 Light" panose="020B0502040204020203" pitchFamily="34" charset="-122"/>
              </a:rPr>
              <a:t>false</a:t>
            </a:r>
            <a:r>
              <a:rPr lang="zh-CN" altLang="en-US" dirty="0">
                <a:solidFill>
                  <a:schemeClr val="tx2">
                    <a:lumMod val="40000"/>
                    <a:lumOff val="60000"/>
                  </a:schemeClr>
                </a:solidFill>
                <a:latin typeface="微软雅黑 Light" panose="020B0502040204020203" pitchFamily="34" charset="-122"/>
                <a:ea typeface="微软雅黑 Light" panose="020B0502040204020203" pitchFamily="34" charset="-122"/>
              </a:rPr>
              <a:t>）</a:t>
            </a:r>
            <a:endParaRPr lang="en-US" altLang="zh-CN" dirty="0">
              <a:solidFill>
                <a:schemeClr val="tx2">
                  <a:lumMod val="40000"/>
                  <a:lumOff val="60000"/>
                </a:schemeClr>
              </a:solidFill>
              <a:latin typeface="微软雅黑 Light" panose="020B0502040204020203" pitchFamily="34" charset="-122"/>
              <a:ea typeface="微软雅黑 Light" panose="020B0502040204020203" pitchFamily="34" charset="-122"/>
            </a:endParaRPr>
          </a:p>
          <a:p>
            <a:endParaRPr lang="en-US" altLang="zh-TW" dirty="0">
              <a:solidFill>
                <a:schemeClr val="tx2">
                  <a:lumMod val="40000"/>
                  <a:lumOff val="60000"/>
                </a:schemeClr>
              </a:solidFill>
              <a:latin typeface="微软雅黑 Light" panose="020B0502040204020203" pitchFamily="34" charset="-122"/>
              <a:ea typeface="微软雅黑 Light" panose="020B0502040204020203" pitchFamily="34" charset="-122"/>
            </a:endParaRPr>
          </a:p>
          <a:p>
            <a:r>
              <a:rPr lang="zh-CN" altLang="en-US" dirty="0">
                <a:solidFill>
                  <a:schemeClr val="tx2">
                    <a:lumMod val="40000"/>
                    <a:lumOff val="60000"/>
                  </a:schemeClr>
                </a:solidFill>
                <a:latin typeface="微软雅黑 Light" panose="020B0502040204020203" pitchFamily="34" charset="-122"/>
                <a:ea typeface="微软雅黑 Light" panose="020B0502040204020203" pitchFamily="34" charset="-122"/>
              </a:rPr>
              <a:t>这里是菜单实作的部分，让玩家输</a:t>
            </a:r>
            <a:endParaRPr lang="en-US" altLang="zh-CN" dirty="0">
              <a:solidFill>
                <a:schemeClr val="tx2">
                  <a:lumMod val="40000"/>
                  <a:lumOff val="60000"/>
                </a:schemeClr>
              </a:solidFill>
              <a:latin typeface="微软雅黑 Light" panose="020B0502040204020203" pitchFamily="34" charset="-122"/>
              <a:ea typeface="微软雅黑 Light" panose="020B0502040204020203" pitchFamily="34" charset="-122"/>
            </a:endParaRPr>
          </a:p>
          <a:p>
            <a:r>
              <a:rPr lang="zh-CN" altLang="en-US" dirty="0">
                <a:solidFill>
                  <a:schemeClr val="tx2">
                    <a:lumMod val="40000"/>
                    <a:lumOff val="60000"/>
                  </a:schemeClr>
                </a:solidFill>
                <a:latin typeface="微软雅黑 Light" panose="020B0502040204020203" pitchFamily="34" charset="-122"/>
                <a:ea typeface="微软雅黑 Light" panose="020B0502040204020203" pitchFamily="34" charset="-122"/>
              </a:rPr>
              <a:t>入数字进行功能的选取。</a:t>
            </a:r>
            <a:endParaRPr lang="en-US" altLang="zh-CN" dirty="0">
              <a:solidFill>
                <a:schemeClr val="tx2">
                  <a:lumMod val="40000"/>
                  <a:lumOff val="60000"/>
                </a:schemeClr>
              </a:solidFill>
              <a:latin typeface="微软雅黑 Light" panose="020B0502040204020203" pitchFamily="34" charset="-122"/>
              <a:ea typeface="微软雅黑 Light" panose="020B0502040204020203" pitchFamily="34" charset="-122"/>
            </a:endParaRPr>
          </a:p>
          <a:p>
            <a:r>
              <a:rPr lang="en-US" altLang="zh-CN" dirty="0">
                <a:solidFill>
                  <a:schemeClr val="tx2">
                    <a:lumMod val="40000"/>
                    <a:lumOff val="60000"/>
                  </a:schemeClr>
                </a:solidFill>
                <a:latin typeface="微软雅黑 Light" panose="020B0502040204020203" pitchFamily="34" charset="-122"/>
                <a:ea typeface="微软雅黑 Light" panose="020B0502040204020203" pitchFamily="34" charset="-122"/>
              </a:rPr>
              <a:t>10086</a:t>
            </a:r>
            <a:r>
              <a:rPr lang="zh-CN" altLang="en-US" dirty="0">
                <a:solidFill>
                  <a:schemeClr val="tx2">
                    <a:lumMod val="40000"/>
                    <a:lumOff val="60000"/>
                  </a:schemeClr>
                </a:solidFill>
                <a:latin typeface="微软雅黑 Light" panose="020B0502040204020203" pitchFamily="34" charset="-122"/>
                <a:ea typeface="微软雅黑 Light" panose="020B0502040204020203" pitchFamily="34" charset="-122"/>
              </a:rPr>
              <a:t>为管理员访问模式。</a:t>
            </a:r>
            <a:endParaRPr lang="en-US" altLang="zh-CN" dirty="0">
              <a:solidFill>
                <a:schemeClr val="tx2">
                  <a:lumMod val="40000"/>
                  <a:lumOff val="60000"/>
                </a:schemeClr>
              </a:solidFill>
              <a:latin typeface="微软雅黑 Light" panose="020B0502040204020203" pitchFamily="34" charset="-122"/>
              <a:ea typeface="微软雅黑 Light" panose="020B0502040204020203" pitchFamily="34" charset="-122"/>
            </a:endParaRPr>
          </a:p>
        </p:txBody>
      </p:sp>
      <p:sp>
        <p:nvSpPr>
          <p:cNvPr id="33" name="TextBox 32">
            <a:extLst>
              <a:ext uri="{FF2B5EF4-FFF2-40B4-BE49-F238E27FC236}">
                <a16:creationId xmlns:a16="http://schemas.microsoft.com/office/drawing/2014/main" id="{672C90D5-B239-4CB9-BCF1-7F3D9559085A}"/>
              </a:ext>
            </a:extLst>
          </p:cNvPr>
          <p:cNvSpPr txBox="1"/>
          <p:nvPr/>
        </p:nvSpPr>
        <p:spPr>
          <a:xfrm>
            <a:off x="112725" y="3300781"/>
            <a:ext cx="3148619" cy="1477328"/>
          </a:xfrm>
          <a:prstGeom prst="rect">
            <a:avLst/>
          </a:prstGeom>
          <a:noFill/>
        </p:spPr>
        <p:txBody>
          <a:bodyPr wrap="none" rtlCol="0">
            <a:spAutoFit/>
          </a:bodyPr>
          <a:lstStyle/>
          <a:p>
            <a:r>
              <a:rPr lang="en-US" altLang="zh-TW" dirty="0" err="1">
                <a:solidFill>
                  <a:schemeClr val="tx2">
                    <a:lumMod val="40000"/>
                    <a:lumOff val="60000"/>
                  </a:schemeClr>
                </a:solidFill>
                <a:latin typeface="微软雅黑 Light" panose="020B0502040204020203" pitchFamily="34" charset="-122"/>
                <a:ea typeface="微软雅黑 Light" panose="020B0502040204020203" pitchFamily="34" charset="-122"/>
              </a:rPr>
              <a:t>i</a:t>
            </a:r>
            <a:r>
              <a:rPr lang="en-US" altLang="zh-TW" dirty="0">
                <a:solidFill>
                  <a:schemeClr val="tx2">
                    <a:lumMod val="40000"/>
                    <a:lumOff val="60000"/>
                  </a:schemeClr>
                </a:solidFill>
                <a:latin typeface="微软雅黑 Light" panose="020B0502040204020203" pitchFamily="34" charset="-122"/>
                <a:ea typeface="微软雅黑 Light" panose="020B0502040204020203" pitchFamily="34" charset="-122"/>
              </a:rPr>
              <a:t> = </a:t>
            </a:r>
            <a:r>
              <a:rPr lang="zh-CN" altLang="en-US" dirty="0">
                <a:solidFill>
                  <a:schemeClr val="tx2">
                    <a:lumMod val="40000"/>
                    <a:lumOff val="60000"/>
                  </a:schemeClr>
                </a:solidFill>
                <a:latin typeface="微软雅黑 Light" panose="020B0502040204020203" pitchFamily="34" charset="-122"/>
                <a:ea typeface="微软雅黑 Light" panose="020B0502040204020203" pitchFamily="34" charset="-122"/>
              </a:rPr>
              <a:t>遊戲關卡數</a:t>
            </a:r>
            <a:endParaRPr lang="en-US" altLang="zh-CN" dirty="0">
              <a:solidFill>
                <a:schemeClr val="tx2">
                  <a:lumMod val="40000"/>
                  <a:lumOff val="60000"/>
                </a:schemeClr>
              </a:solidFill>
              <a:latin typeface="微软雅黑 Light" panose="020B0502040204020203" pitchFamily="34" charset="-122"/>
              <a:ea typeface="微软雅黑 Light" panose="020B0502040204020203" pitchFamily="34" charset="-122"/>
            </a:endParaRPr>
          </a:p>
          <a:p>
            <a:r>
              <a:rPr lang="en-US" altLang="zh-TW" dirty="0">
                <a:solidFill>
                  <a:schemeClr val="tx2">
                    <a:lumMod val="40000"/>
                    <a:lumOff val="60000"/>
                  </a:schemeClr>
                </a:solidFill>
                <a:latin typeface="微软雅黑 Light" panose="020B0502040204020203" pitchFamily="34" charset="-122"/>
                <a:ea typeface="微软雅黑 Light" panose="020B0502040204020203" pitchFamily="34" charset="-122"/>
              </a:rPr>
              <a:t>GAMES = games(0)</a:t>
            </a:r>
            <a:r>
              <a:rPr lang="zh-CN" altLang="en-US" dirty="0">
                <a:solidFill>
                  <a:schemeClr val="tx2">
                    <a:lumMod val="40000"/>
                    <a:lumOff val="60000"/>
                  </a:schemeClr>
                </a:solidFill>
                <a:latin typeface="微软雅黑 Light" panose="020B0502040204020203" pitchFamily="34" charset="-122"/>
                <a:ea typeface="微软雅黑 Light" panose="020B0502040204020203" pitchFamily="34" charset="-122"/>
              </a:rPr>
              <a:t>建立對象</a:t>
            </a:r>
            <a:endParaRPr lang="en-US" altLang="zh-CN" dirty="0">
              <a:solidFill>
                <a:schemeClr val="tx2">
                  <a:lumMod val="40000"/>
                  <a:lumOff val="60000"/>
                </a:schemeClr>
              </a:solidFill>
              <a:latin typeface="微软雅黑 Light" panose="020B0502040204020203" pitchFamily="34" charset="-122"/>
              <a:ea typeface="微软雅黑 Light" panose="020B0502040204020203" pitchFamily="34" charset="-122"/>
            </a:endParaRPr>
          </a:p>
          <a:p>
            <a:endParaRPr lang="en-US" altLang="zh-TW" dirty="0">
              <a:solidFill>
                <a:schemeClr val="tx2">
                  <a:lumMod val="40000"/>
                  <a:lumOff val="60000"/>
                </a:schemeClr>
              </a:solidFill>
              <a:latin typeface="微软雅黑 Light" panose="020B0502040204020203" pitchFamily="34" charset="-122"/>
              <a:ea typeface="微软雅黑 Light" panose="020B0502040204020203" pitchFamily="34" charset="-122"/>
            </a:endParaRPr>
          </a:p>
          <a:p>
            <a:r>
              <a:rPr lang="zh-CN" altLang="en-US" dirty="0">
                <a:solidFill>
                  <a:schemeClr val="tx2">
                    <a:lumMod val="40000"/>
                    <a:lumOff val="60000"/>
                  </a:schemeClr>
                </a:solidFill>
                <a:latin typeface="微软雅黑 Light" panose="020B0502040204020203" pitchFamily="34" charset="-122"/>
                <a:ea typeface="微软雅黑 Light" panose="020B0502040204020203" pitchFamily="34" charset="-122"/>
              </a:rPr>
              <a:t>進入遊戲關卡部分</a:t>
            </a:r>
            <a:endParaRPr lang="en-US" altLang="zh-CN" dirty="0">
              <a:solidFill>
                <a:schemeClr val="tx2">
                  <a:lumMod val="40000"/>
                  <a:lumOff val="60000"/>
                </a:schemeClr>
              </a:solidFill>
              <a:latin typeface="微软雅黑 Light" panose="020B0502040204020203" pitchFamily="34" charset="-122"/>
              <a:ea typeface="微软雅黑 Light" panose="020B0502040204020203" pitchFamily="34" charset="-122"/>
            </a:endParaRPr>
          </a:p>
          <a:p>
            <a:r>
              <a:rPr lang="zh-CN" altLang="en-US" dirty="0">
                <a:solidFill>
                  <a:schemeClr val="tx2">
                    <a:lumMod val="40000"/>
                    <a:lumOff val="60000"/>
                  </a:schemeClr>
                </a:solidFill>
                <a:latin typeface="微软雅黑 Light" panose="020B0502040204020203" pitchFamily="34" charset="-122"/>
                <a:ea typeface="微软雅黑 Light" panose="020B0502040204020203" pitchFamily="34" charset="-122"/>
              </a:rPr>
              <a:t>判斷</a:t>
            </a:r>
            <a:r>
              <a:rPr lang="en-US" altLang="zh-CN" dirty="0">
                <a:solidFill>
                  <a:schemeClr val="tx2">
                    <a:lumMod val="40000"/>
                    <a:lumOff val="60000"/>
                  </a:schemeClr>
                </a:solidFill>
                <a:latin typeface="微软雅黑 Light" panose="020B0502040204020203" pitchFamily="34" charset="-122"/>
                <a:ea typeface="微软雅黑 Light" panose="020B0502040204020203" pitchFamily="34" charset="-122"/>
              </a:rPr>
              <a:t>solo</a:t>
            </a:r>
            <a:r>
              <a:rPr lang="zh-CN" altLang="en-US" dirty="0">
                <a:solidFill>
                  <a:schemeClr val="tx2">
                    <a:lumMod val="40000"/>
                    <a:lumOff val="60000"/>
                  </a:schemeClr>
                </a:solidFill>
                <a:latin typeface="微软雅黑 Light" panose="020B0502040204020203" pitchFamily="34" charset="-122"/>
                <a:ea typeface="微软雅黑 Light" panose="020B0502040204020203" pitchFamily="34" charset="-122"/>
              </a:rPr>
              <a:t>的狀態。</a:t>
            </a:r>
            <a:endParaRPr lang="en-US" altLang="zh-CN" dirty="0">
              <a:solidFill>
                <a:schemeClr val="tx2">
                  <a:lumMod val="40000"/>
                  <a:lumOff val="60000"/>
                </a:schemeClr>
              </a:solidFill>
              <a:latin typeface="微软雅黑 Light" panose="020B0502040204020203" pitchFamily="34" charset="-122"/>
              <a:ea typeface="微软雅黑 Light" panose="020B0502040204020203" pitchFamily="34" charset="-122"/>
            </a:endParaRPr>
          </a:p>
        </p:txBody>
      </p:sp>
    </p:spTree>
    <p:extLst>
      <p:ext uri="{BB962C8B-B14F-4D97-AF65-F5344CB8AC3E}">
        <p14:creationId xmlns:p14="http://schemas.microsoft.com/office/powerpoint/2010/main" val="14152936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Effect transition="in" filter="fade">
                                      <p:cBhvr>
                                        <p:cTn id="9" dur="500"/>
                                        <p:tgtEl>
                                          <p:spTgt spid="9"/>
                                        </p:tgtEl>
                                      </p:cBhvr>
                                    </p:animEffect>
                                  </p:childTnLst>
                                </p:cTn>
                              </p:par>
                              <p:par>
                                <p:cTn id="10" presetID="10" presetClass="entr" presetSubtype="0" fill="hold" grpId="0" nodeType="withEffect">
                                  <p:stCondLst>
                                    <p:cond delay="0"/>
                                  </p:stCondLst>
                                  <p:childTnLst>
                                    <p:set>
                                      <p:cBhvr>
                                        <p:cTn id="11" dur="1" fill="hold">
                                          <p:stCondLst>
                                            <p:cond delay="0"/>
                                          </p:stCondLst>
                                        </p:cTn>
                                        <p:tgtEl>
                                          <p:spTgt spid="32"/>
                                        </p:tgtEl>
                                        <p:attrNameLst>
                                          <p:attrName>style.visibility</p:attrName>
                                        </p:attrNameLst>
                                      </p:cBhvr>
                                      <p:to>
                                        <p:strVal val="visible"/>
                                      </p:to>
                                    </p:set>
                                    <p:animEffect transition="in" filter="fade">
                                      <p:cBhvr>
                                        <p:cTn id="12" dur="500"/>
                                        <p:tgtEl>
                                          <p:spTgt spid="32"/>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xit" presetSubtype="32" fill="hold" nodeType="clickEffect">
                                  <p:stCondLst>
                                    <p:cond delay="0"/>
                                  </p:stCondLst>
                                  <p:childTnLst>
                                    <p:anim calcmode="lin" valueType="num">
                                      <p:cBhvr>
                                        <p:cTn id="16" dur="500"/>
                                        <p:tgtEl>
                                          <p:spTgt spid="9"/>
                                        </p:tgtEl>
                                        <p:attrNameLst>
                                          <p:attrName>ppt_w</p:attrName>
                                        </p:attrNameLst>
                                      </p:cBhvr>
                                      <p:tavLst>
                                        <p:tav tm="0">
                                          <p:val>
                                            <p:strVal val="ppt_w"/>
                                          </p:val>
                                        </p:tav>
                                        <p:tav tm="100000">
                                          <p:val>
                                            <p:fltVal val="0"/>
                                          </p:val>
                                        </p:tav>
                                      </p:tavLst>
                                    </p:anim>
                                    <p:anim calcmode="lin" valueType="num">
                                      <p:cBhvr>
                                        <p:cTn id="17" dur="500"/>
                                        <p:tgtEl>
                                          <p:spTgt spid="9"/>
                                        </p:tgtEl>
                                        <p:attrNameLst>
                                          <p:attrName>ppt_h</p:attrName>
                                        </p:attrNameLst>
                                      </p:cBhvr>
                                      <p:tavLst>
                                        <p:tav tm="0">
                                          <p:val>
                                            <p:strVal val="ppt_h"/>
                                          </p:val>
                                        </p:tav>
                                        <p:tav tm="100000">
                                          <p:val>
                                            <p:fltVal val="0"/>
                                          </p:val>
                                        </p:tav>
                                      </p:tavLst>
                                    </p:anim>
                                    <p:animEffect transition="out" filter="fade">
                                      <p:cBhvr>
                                        <p:cTn id="18" dur="500"/>
                                        <p:tgtEl>
                                          <p:spTgt spid="9"/>
                                        </p:tgtEl>
                                      </p:cBhvr>
                                    </p:animEffect>
                                    <p:set>
                                      <p:cBhvr>
                                        <p:cTn id="19" dur="1" fill="hold">
                                          <p:stCondLst>
                                            <p:cond delay="499"/>
                                          </p:stCondLst>
                                        </p:cTn>
                                        <p:tgtEl>
                                          <p:spTgt spid="9"/>
                                        </p:tgtEl>
                                        <p:attrNameLst>
                                          <p:attrName>style.visibility</p:attrName>
                                        </p:attrNameLst>
                                      </p:cBhvr>
                                      <p:to>
                                        <p:strVal val="hidden"/>
                                      </p:to>
                                    </p:set>
                                  </p:childTnLst>
                                </p:cTn>
                              </p:par>
                              <p:par>
                                <p:cTn id="20" presetID="10" presetClass="exit" presetSubtype="0" fill="hold" grpId="1" nodeType="withEffect">
                                  <p:stCondLst>
                                    <p:cond delay="0"/>
                                  </p:stCondLst>
                                  <p:childTnLst>
                                    <p:animEffect transition="out" filter="fade">
                                      <p:cBhvr>
                                        <p:cTn id="21" dur="500"/>
                                        <p:tgtEl>
                                          <p:spTgt spid="32"/>
                                        </p:tgtEl>
                                      </p:cBhvr>
                                    </p:animEffect>
                                    <p:set>
                                      <p:cBhvr>
                                        <p:cTn id="22" dur="1" fill="hold">
                                          <p:stCondLst>
                                            <p:cond delay="499"/>
                                          </p:stCondLst>
                                        </p:cTn>
                                        <p:tgtEl>
                                          <p:spTgt spid="32"/>
                                        </p:tgtEl>
                                        <p:attrNameLst>
                                          <p:attrName>style.visibility</p:attrName>
                                        </p:attrNameLst>
                                      </p:cBhvr>
                                      <p:to>
                                        <p:strVal val="hidden"/>
                                      </p:to>
                                    </p:set>
                                  </p:childTnLst>
                                </p:cTn>
                              </p:par>
                              <p:par>
                                <p:cTn id="23" presetID="53" presetClass="entr" presetSubtype="16" fill="hold" nodeType="withEffect">
                                  <p:stCondLst>
                                    <p:cond delay="0"/>
                                  </p:stCondLst>
                                  <p:childTnLst>
                                    <p:set>
                                      <p:cBhvr>
                                        <p:cTn id="24" dur="1" fill="hold">
                                          <p:stCondLst>
                                            <p:cond delay="0"/>
                                          </p:stCondLst>
                                        </p:cTn>
                                        <p:tgtEl>
                                          <p:spTgt spid="16"/>
                                        </p:tgtEl>
                                        <p:attrNameLst>
                                          <p:attrName>style.visibility</p:attrName>
                                        </p:attrNameLst>
                                      </p:cBhvr>
                                      <p:to>
                                        <p:strVal val="visible"/>
                                      </p:to>
                                    </p:set>
                                    <p:anim calcmode="lin" valueType="num">
                                      <p:cBhvr>
                                        <p:cTn id="25" dur="500" fill="hold"/>
                                        <p:tgtEl>
                                          <p:spTgt spid="16"/>
                                        </p:tgtEl>
                                        <p:attrNameLst>
                                          <p:attrName>ppt_w</p:attrName>
                                        </p:attrNameLst>
                                      </p:cBhvr>
                                      <p:tavLst>
                                        <p:tav tm="0">
                                          <p:val>
                                            <p:fltVal val="0"/>
                                          </p:val>
                                        </p:tav>
                                        <p:tav tm="100000">
                                          <p:val>
                                            <p:strVal val="#ppt_w"/>
                                          </p:val>
                                        </p:tav>
                                      </p:tavLst>
                                    </p:anim>
                                    <p:anim calcmode="lin" valueType="num">
                                      <p:cBhvr>
                                        <p:cTn id="26" dur="500" fill="hold"/>
                                        <p:tgtEl>
                                          <p:spTgt spid="16"/>
                                        </p:tgtEl>
                                        <p:attrNameLst>
                                          <p:attrName>ppt_h</p:attrName>
                                        </p:attrNameLst>
                                      </p:cBhvr>
                                      <p:tavLst>
                                        <p:tav tm="0">
                                          <p:val>
                                            <p:fltVal val="0"/>
                                          </p:val>
                                        </p:tav>
                                        <p:tav tm="100000">
                                          <p:val>
                                            <p:strVal val="#ppt_h"/>
                                          </p:val>
                                        </p:tav>
                                      </p:tavLst>
                                    </p:anim>
                                    <p:animEffect transition="in" filter="fade">
                                      <p:cBhvr>
                                        <p:cTn id="27" dur="500"/>
                                        <p:tgtEl>
                                          <p:spTgt spid="16"/>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3"/>
                                        </p:tgtEl>
                                        <p:attrNameLst>
                                          <p:attrName>style.visibility</p:attrName>
                                        </p:attrNameLst>
                                      </p:cBhvr>
                                      <p:to>
                                        <p:strVal val="visible"/>
                                      </p:to>
                                    </p:set>
                                    <p:animEffect transition="in" filter="fade">
                                      <p:cBhvr>
                                        <p:cTn id="30" dur="500"/>
                                        <p:tgtEl>
                                          <p:spTgt spid="33"/>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xit" presetSubtype="32" fill="hold" nodeType="clickEffect">
                                  <p:stCondLst>
                                    <p:cond delay="0"/>
                                  </p:stCondLst>
                                  <p:childTnLst>
                                    <p:anim calcmode="lin" valueType="num">
                                      <p:cBhvr>
                                        <p:cTn id="34" dur="500"/>
                                        <p:tgtEl>
                                          <p:spTgt spid="16"/>
                                        </p:tgtEl>
                                        <p:attrNameLst>
                                          <p:attrName>ppt_w</p:attrName>
                                        </p:attrNameLst>
                                      </p:cBhvr>
                                      <p:tavLst>
                                        <p:tav tm="0">
                                          <p:val>
                                            <p:strVal val="ppt_w"/>
                                          </p:val>
                                        </p:tav>
                                        <p:tav tm="100000">
                                          <p:val>
                                            <p:fltVal val="0"/>
                                          </p:val>
                                        </p:tav>
                                      </p:tavLst>
                                    </p:anim>
                                    <p:anim calcmode="lin" valueType="num">
                                      <p:cBhvr>
                                        <p:cTn id="35" dur="500"/>
                                        <p:tgtEl>
                                          <p:spTgt spid="16"/>
                                        </p:tgtEl>
                                        <p:attrNameLst>
                                          <p:attrName>ppt_h</p:attrName>
                                        </p:attrNameLst>
                                      </p:cBhvr>
                                      <p:tavLst>
                                        <p:tav tm="0">
                                          <p:val>
                                            <p:strVal val="ppt_h"/>
                                          </p:val>
                                        </p:tav>
                                        <p:tav tm="100000">
                                          <p:val>
                                            <p:fltVal val="0"/>
                                          </p:val>
                                        </p:tav>
                                      </p:tavLst>
                                    </p:anim>
                                    <p:animEffect transition="out" filter="fade">
                                      <p:cBhvr>
                                        <p:cTn id="36" dur="500"/>
                                        <p:tgtEl>
                                          <p:spTgt spid="16"/>
                                        </p:tgtEl>
                                      </p:cBhvr>
                                    </p:animEffect>
                                    <p:set>
                                      <p:cBhvr>
                                        <p:cTn id="37" dur="1" fill="hold">
                                          <p:stCondLst>
                                            <p:cond delay="499"/>
                                          </p:stCondLst>
                                        </p:cTn>
                                        <p:tgtEl>
                                          <p:spTgt spid="16"/>
                                        </p:tgtEl>
                                        <p:attrNameLst>
                                          <p:attrName>style.visibility</p:attrName>
                                        </p:attrNameLst>
                                      </p:cBhvr>
                                      <p:to>
                                        <p:strVal val="hidden"/>
                                      </p:to>
                                    </p:set>
                                  </p:childTnLst>
                                </p:cTn>
                              </p:par>
                              <p:par>
                                <p:cTn id="38" presetID="10" presetClass="exit" presetSubtype="0" fill="hold" grpId="1" nodeType="withEffect">
                                  <p:stCondLst>
                                    <p:cond delay="0"/>
                                  </p:stCondLst>
                                  <p:childTnLst>
                                    <p:animEffect transition="out" filter="fade">
                                      <p:cBhvr>
                                        <p:cTn id="39" dur="500"/>
                                        <p:tgtEl>
                                          <p:spTgt spid="33"/>
                                        </p:tgtEl>
                                      </p:cBhvr>
                                    </p:animEffect>
                                    <p:set>
                                      <p:cBhvr>
                                        <p:cTn id="40" dur="1" fill="hold">
                                          <p:stCondLst>
                                            <p:cond delay="499"/>
                                          </p:stCondLst>
                                        </p:cTn>
                                        <p:tgtEl>
                                          <p:spTgt spid="33"/>
                                        </p:tgtEl>
                                        <p:attrNameLst>
                                          <p:attrName>style.visibility</p:attrName>
                                        </p:attrNameLst>
                                      </p:cBhvr>
                                      <p:to>
                                        <p:strVal val="hidden"/>
                                      </p:to>
                                    </p:set>
                                  </p:childTnLst>
                                </p:cTn>
                              </p:par>
                              <p:par>
                                <p:cTn id="41" presetID="53" presetClass="entr" presetSubtype="16" fill="hold" nodeType="withEffect">
                                  <p:stCondLst>
                                    <p:cond delay="0"/>
                                  </p:stCondLst>
                                  <p:childTnLst>
                                    <p:set>
                                      <p:cBhvr>
                                        <p:cTn id="42" dur="1" fill="hold">
                                          <p:stCondLst>
                                            <p:cond delay="0"/>
                                          </p:stCondLst>
                                        </p:cTn>
                                        <p:tgtEl>
                                          <p:spTgt spid="24"/>
                                        </p:tgtEl>
                                        <p:attrNameLst>
                                          <p:attrName>style.visibility</p:attrName>
                                        </p:attrNameLst>
                                      </p:cBhvr>
                                      <p:to>
                                        <p:strVal val="visible"/>
                                      </p:to>
                                    </p:set>
                                    <p:anim calcmode="lin" valueType="num">
                                      <p:cBhvr>
                                        <p:cTn id="43" dur="500" fill="hold"/>
                                        <p:tgtEl>
                                          <p:spTgt spid="24"/>
                                        </p:tgtEl>
                                        <p:attrNameLst>
                                          <p:attrName>ppt_w</p:attrName>
                                        </p:attrNameLst>
                                      </p:cBhvr>
                                      <p:tavLst>
                                        <p:tav tm="0">
                                          <p:val>
                                            <p:fltVal val="0"/>
                                          </p:val>
                                        </p:tav>
                                        <p:tav tm="100000">
                                          <p:val>
                                            <p:strVal val="#ppt_w"/>
                                          </p:val>
                                        </p:tav>
                                      </p:tavLst>
                                    </p:anim>
                                    <p:anim calcmode="lin" valueType="num">
                                      <p:cBhvr>
                                        <p:cTn id="44" dur="500" fill="hold"/>
                                        <p:tgtEl>
                                          <p:spTgt spid="24"/>
                                        </p:tgtEl>
                                        <p:attrNameLst>
                                          <p:attrName>ppt_h</p:attrName>
                                        </p:attrNameLst>
                                      </p:cBhvr>
                                      <p:tavLst>
                                        <p:tav tm="0">
                                          <p:val>
                                            <p:fltVal val="0"/>
                                          </p:val>
                                        </p:tav>
                                        <p:tav tm="100000">
                                          <p:val>
                                            <p:strVal val="#ppt_h"/>
                                          </p:val>
                                        </p:tav>
                                      </p:tavLst>
                                    </p:anim>
                                    <p:animEffect transition="in" filter="fade">
                                      <p:cBhvr>
                                        <p:cTn id="45" dur="500"/>
                                        <p:tgtEl>
                                          <p:spTgt spid="24"/>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31"/>
                                        </p:tgtEl>
                                        <p:attrNameLst>
                                          <p:attrName>style.visibility</p:attrName>
                                        </p:attrNameLst>
                                      </p:cBhvr>
                                      <p:to>
                                        <p:strVal val="visible"/>
                                      </p:to>
                                    </p:set>
                                    <p:animEffect transition="in" filter="fade">
                                      <p:cBhvr>
                                        <p:cTn id="48"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2" grpId="0"/>
      <p:bldP spid="32" grpId="1"/>
      <p:bldP spid="33" grpId="0"/>
      <p:bldP spid="33" grpId="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3D4A55"/>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7404CD2-8F3E-4464-B8C9-80179280227B}"/>
              </a:ext>
            </a:extLst>
          </p:cNvPr>
          <p:cNvPicPr>
            <a:picLocks noChangeAspect="1"/>
          </p:cNvPicPr>
          <p:nvPr/>
        </p:nvPicPr>
        <p:blipFill>
          <a:blip r:embed="rId3">
            <a:extLst>
              <a:ext uri="{BEBA8EAE-BF5A-486C-A8C5-ECC9F3942E4B}">
                <a14:imgProps xmlns:a14="http://schemas.microsoft.com/office/drawing/2010/main">
                  <a14:imgLayer r:embed="rId4">
                    <a14:imgEffect>
                      <a14:artisticBlur radius="80"/>
                    </a14:imgEffect>
                  </a14:imgLayer>
                </a14:imgProps>
              </a:ext>
            </a:extLst>
          </a:blip>
          <a:stretch>
            <a:fillRect/>
          </a:stretch>
        </p:blipFill>
        <p:spPr>
          <a:xfrm>
            <a:off x="1526639" y="0"/>
            <a:ext cx="9138721" cy="6858000"/>
          </a:xfrm>
          <a:prstGeom prst="rect">
            <a:avLst/>
          </a:prstGeom>
        </p:spPr>
      </p:pic>
      <p:sp>
        <p:nvSpPr>
          <p:cNvPr id="3" name="Rectangle: Rounded Corners 2">
            <a:extLst>
              <a:ext uri="{FF2B5EF4-FFF2-40B4-BE49-F238E27FC236}">
                <a16:creationId xmlns:a16="http://schemas.microsoft.com/office/drawing/2014/main" id="{D818404A-881A-4BE3-B2D0-B65785486226}"/>
              </a:ext>
            </a:extLst>
          </p:cNvPr>
          <p:cNvSpPr/>
          <p:nvPr/>
        </p:nvSpPr>
        <p:spPr>
          <a:xfrm>
            <a:off x="1650810" y="2200311"/>
            <a:ext cx="8890378" cy="257460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800" dirty="0">
                <a:latin typeface="微软雅黑 Light" panose="020B0502040204020203" pitchFamily="34" charset="-122"/>
                <a:ea typeface="微软雅黑 Light" panose="020B0502040204020203" pitchFamily="34" charset="-122"/>
              </a:rPr>
              <a:t>小遊戲介紹</a:t>
            </a:r>
            <a:endParaRPr lang="en-US" altLang="zh-CN" sz="8800" dirty="0">
              <a:latin typeface="微软雅黑 Light" panose="020B0502040204020203" pitchFamily="34" charset="-122"/>
              <a:ea typeface="微软雅黑 Light" panose="020B0502040204020203" pitchFamily="34" charset="-122"/>
            </a:endParaRPr>
          </a:p>
        </p:txBody>
      </p:sp>
      <p:grpSp>
        <p:nvGrpSpPr>
          <p:cNvPr id="11" name="Group 10">
            <a:extLst>
              <a:ext uri="{FF2B5EF4-FFF2-40B4-BE49-F238E27FC236}">
                <a16:creationId xmlns:a16="http://schemas.microsoft.com/office/drawing/2014/main" id="{0357472C-207F-4421-B420-CEC3CF40ABBF}"/>
              </a:ext>
            </a:extLst>
          </p:cNvPr>
          <p:cNvGrpSpPr/>
          <p:nvPr/>
        </p:nvGrpSpPr>
        <p:grpSpPr>
          <a:xfrm>
            <a:off x="5963245" y="4142487"/>
            <a:ext cx="2290168" cy="226847"/>
            <a:chOff x="862608" y="680150"/>
            <a:chExt cx="2290168" cy="226847"/>
          </a:xfrm>
        </p:grpSpPr>
        <p:sp>
          <p:nvSpPr>
            <p:cNvPr id="12" name="Rectangle: Rounded Corners 11">
              <a:extLst>
                <a:ext uri="{FF2B5EF4-FFF2-40B4-BE49-F238E27FC236}">
                  <a16:creationId xmlns:a16="http://schemas.microsoft.com/office/drawing/2014/main" id="{68E279CE-E22B-4578-BE0C-64C791409A9D}"/>
                </a:ext>
              </a:extLst>
            </p:cNvPr>
            <p:cNvSpPr/>
            <p:nvPr/>
          </p:nvSpPr>
          <p:spPr>
            <a:xfrm flipV="1">
              <a:off x="862608" y="680150"/>
              <a:ext cx="2290168" cy="45720"/>
            </a:xfrm>
            <a:prstGeom prst="roundRect">
              <a:avLst/>
            </a:prstGeom>
            <a:solidFill>
              <a:srgbClr val="387BB2"/>
            </a:solidFill>
            <a:ln>
              <a:solidFill>
                <a:srgbClr val="3A7B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Rectangle: Rounded Corners 12">
              <a:extLst>
                <a:ext uri="{FF2B5EF4-FFF2-40B4-BE49-F238E27FC236}">
                  <a16:creationId xmlns:a16="http://schemas.microsoft.com/office/drawing/2014/main" id="{71226F58-7A02-441B-85C6-74A9076D14CB}"/>
                </a:ext>
              </a:extLst>
            </p:cNvPr>
            <p:cNvSpPr/>
            <p:nvPr/>
          </p:nvSpPr>
          <p:spPr>
            <a:xfrm flipV="1">
              <a:off x="1745482" y="861277"/>
              <a:ext cx="1332376" cy="45720"/>
            </a:xfrm>
            <a:prstGeom prst="roundRect">
              <a:avLst/>
            </a:prstGeom>
            <a:solidFill>
              <a:srgbClr val="FFC81D"/>
            </a:solidFill>
            <a:ln>
              <a:solidFill>
                <a:srgbClr val="FFC9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Tree>
    <p:extLst>
      <p:ext uri="{BB962C8B-B14F-4D97-AF65-F5344CB8AC3E}">
        <p14:creationId xmlns:p14="http://schemas.microsoft.com/office/powerpoint/2010/main" val="2379433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3D4A55"/>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7404CD2-8F3E-4464-B8C9-80179280227B}"/>
              </a:ext>
            </a:extLst>
          </p:cNvPr>
          <p:cNvPicPr>
            <a:picLocks noChangeAspect="1"/>
          </p:cNvPicPr>
          <p:nvPr/>
        </p:nvPicPr>
        <p:blipFill>
          <a:blip r:embed="rId2"/>
          <a:stretch>
            <a:fillRect/>
          </a:stretch>
        </p:blipFill>
        <p:spPr>
          <a:xfrm>
            <a:off x="-460058" y="-243341"/>
            <a:ext cx="1496345" cy="1122907"/>
          </a:xfrm>
          <a:prstGeom prst="rect">
            <a:avLst/>
          </a:prstGeom>
        </p:spPr>
      </p:pic>
      <p:sp>
        <p:nvSpPr>
          <p:cNvPr id="4" name="Rectangle 3">
            <a:extLst>
              <a:ext uri="{FF2B5EF4-FFF2-40B4-BE49-F238E27FC236}">
                <a16:creationId xmlns:a16="http://schemas.microsoft.com/office/drawing/2014/main" id="{5D67279F-68D0-483F-A3FA-C45395D27168}"/>
              </a:ext>
            </a:extLst>
          </p:cNvPr>
          <p:cNvSpPr/>
          <p:nvPr/>
        </p:nvSpPr>
        <p:spPr>
          <a:xfrm>
            <a:off x="-191869" y="352732"/>
            <a:ext cx="6414412" cy="6505268"/>
          </a:xfrm>
          <a:prstGeom prst="rect">
            <a:avLst/>
          </a:prstGeom>
          <a:blipFill dpi="0" rotWithShape="1">
            <a:blip r:embed="rId3">
              <a:extLst>
                <a:ext uri="{28A0092B-C50C-407E-A947-70E740481C1C}">
                  <a14:useLocalDpi xmlns:a14="http://schemas.microsoft.com/office/drawing/2010/main" val="0"/>
                </a:ext>
              </a:extLst>
            </a:blip>
            <a:srcRect/>
            <a:stretch>
              <a:fillRect/>
            </a:stretch>
          </a:blipFill>
          <a:ln>
            <a:noFill/>
          </a:ln>
          <a:effectLst>
            <a:reflection blurRad="6350" stA="50000" endA="300" endPos="90000" dir="5400000" sy="-100000" algn="bl" rotWithShape="0"/>
          </a:effectLst>
          <a:scene3d>
            <a:camera prst="isometricOffAxis1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pic>
        <p:nvPicPr>
          <p:cNvPr id="5" name="Picture 4" descr="A black cube with a white light on it&#10;&#10;Description automatically generated">
            <a:extLst>
              <a:ext uri="{FF2B5EF4-FFF2-40B4-BE49-F238E27FC236}">
                <a16:creationId xmlns:a16="http://schemas.microsoft.com/office/drawing/2014/main" id="{6B42138B-959E-4D2A-8CD3-70BDDC55FCD9}"/>
              </a:ext>
            </a:extLst>
          </p:cNvPr>
          <p:cNvPicPr>
            <a:picLocks noChangeAspect="1"/>
          </p:cNvPicPr>
          <p:nvPr/>
        </p:nvPicPr>
        <p:blipFill>
          <a:blip r:embed="rId4"/>
          <a:srcRect t="24861" b="22222"/>
          <a:stretch/>
        </p:blipFill>
        <p:spPr>
          <a:xfrm>
            <a:off x="5655912" y="257175"/>
            <a:ext cx="2506841" cy="287416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7" name="Picture 6" descr="A black cube with white text&#10;&#10;Description automatically generated">
            <a:extLst>
              <a:ext uri="{FF2B5EF4-FFF2-40B4-BE49-F238E27FC236}">
                <a16:creationId xmlns:a16="http://schemas.microsoft.com/office/drawing/2014/main" id="{25BDAF3D-8F69-4BD2-ABAE-CE8E88683303}"/>
              </a:ext>
            </a:extLst>
          </p:cNvPr>
          <p:cNvPicPr>
            <a:picLocks noChangeAspect="1"/>
          </p:cNvPicPr>
          <p:nvPr/>
        </p:nvPicPr>
        <p:blipFill>
          <a:blip r:embed="rId5"/>
          <a:srcRect t="24862" b="22222"/>
          <a:stretch/>
        </p:blipFill>
        <p:spPr>
          <a:xfrm>
            <a:off x="7690651" y="730624"/>
            <a:ext cx="2506841" cy="287416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8" name="Picture 7" descr="A black cube with white text&#10;&#10;Description automatically generated">
            <a:extLst>
              <a:ext uri="{FF2B5EF4-FFF2-40B4-BE49-F238E27FC236}">
                <a16:creationId xmlns:a16="http://schemas.microsoft.com/office/drawing/2014/main" id="{09BCC2D2-DBB8-459D-8A68-C94F7E4723A1}"/>
              </a:ext>
            </a:extLst>
          </p:cNvPr>
          <p:cNvPicPr>
            <a:picLocks noChangeAspect="1"/>
          </p:cNvPicPr>
          <p:nvPr/>
        </p:nvPicPr>
        <p:blipFill>
          <a:blip r:embed="rId6"/>
          <a:srcRect t="24861" b="22222"/>
          <a:stretch/>
        </p:blipFill>
        <p:spPr>
          <a:xfrm>
            <a:off x="9724487" y="1204073"/>
            <a:ext cx="2506841" cy="287416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9" name="TextBox 8">
            <a:extLst>
              <a:ext uri="{FF2B5EF4-FFF2-40B4-BE49-F238E27FC236}">
                <a16:creationId xmlns:a16="http://schemas.microsoft.com/office/drawing/2014/main" id="{F642AFAC-6F66-444F-BE8B-159854FF8BEB}"/>
              </a:ext>
            </a:extLst>
          </p:cNvPr>
          <p:cNvSpPr txBox="1"/>
          <p:nvPr/>
        </p:nvSpPr>
        <p:spPr>
          <a:xfrm>
            <a:off x="6034183" y="4551686"/>
            <a:ext cx="5819775" cy="1200329"/>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rgbClr val="FFC518"/>
                </a:solidFill>
                <a:latin typeface="Times New Roman" panose="02020603050405020304" pitchFamily="18" charset="0"/>
                <a:cs typeface="Times New Roman" panose="02020603050405020304" pitchFamily="18" charset="0"/>
              </a:rPr>
              <a:t>Comes from mobile game “Not </a:t>
            </a:r>
            <a:r>
              <a:rPr lang="en-US" dirty="0" err="1">
                <a:solidFill>
                  <a:srgbClr val="FFC518"/>
                </a:solidFill>
                <a:latin typeface="Times New Roman" panose="02020603050405020304" pitchFamily="18" charset="0"/>
                <a:cs typeface="Times New Roman" panose="02020603050405020304" pitchFamily="18" charset="0"/>
              </a:rPr>
              <a:t>Not</a:t>
            </a:r>
            <a:r>
              <a:rPr lang="en-US" dirty="0">
                <a:solidFill>
                  <a:srgbClr val="FFC518"/>
                </a:solidFill>
                <a:latin typeface="Times New Roman" panose="02020603050405020304" pitchFamily="18" charset="0"/>
                <a:cs typeface="Times New Roman" panose="02020603050405020304" pitchFamily="18" charset="0"/>
              </a:rPr>
              <a:t>”</a:t>
            </a:r>
          </a:p>
          <a:p>
            <a:pPr marL="285750" indent="-285750">
              <a:buFont typeface="Arial" panose="020B0604020202020204" pitchFamily="34" charset="0"/>
              <a:buChar char="•"/>
            </a:pPr>
            <a:r>
              <a:rPr lang="en-US" dirty="0">
                <a:solidFill>
                  <a:srgbClr val="FFC518"/>
                </a:solidFill>
                <a:latin typeface="Times New Roman" panose="02020603050405020304" pitchFamily="18" charset="0"/>
                <a:cs typeface="Times New Roman" panose="02020603050405020304" pitchFamily="18" charset="0"/>
              </a:rPr>
              <a:t>Follow the displayed direction within time limit</a:t>
            </a:r>
          </a:p>
          <a:p>
            <a:pPr marL="285750" indent="-285750">
              <a:buFont typeface="Arial" panose="020B0604020202020204" pitchFamily="34" charset="0"/>
              <a:buChar char="•"/>
            </a:pPr>
            <a:r>
              <a:rPr lang="en-US" dirty="0">
                <a:solidFill>
                  <a:srgbClr val="FFC518"/>
                </a:solidFill>
                <a:latin typeface="Times New Roman" panose="02020603050405020304" pitchFamily="18" charset="0"/>
                <a:cs typeface="Times New Roman" panose="02020603050405020304" pitchFamily="18" charset="0"/>
              </a:rPr>
              <a:t>If ‘up’, go up. If ‘down’ go down.</a:t>
            </a:r>
          </a:p>
          <a:p>
            <a:pPr marL="285750" indent="-285750">
              <a:buFont typeface="Arial" panose="020B0604020202020204" pitchFamily="34" charset="0"/>
              <a:buChar char="•"/>
            </a:pPr>
            <a:r>
              <a:rPr lang="en-US" dirty="0">
                <a:solidFill>
                  <a:srgbClr val="FFC518"/>
                </a:solidFill>
                <a:latin typeface="Times New Roman" panose="02020603050405020304" pitchFamily="18" charset="0"/>
                <a:cs typeface="Times New Roman" panose="02020603050405020304" pitchFamily="18" charset="0"/>
              </a:rPr>
              <a:t>If ‘not up’, you choose any direction that’s NOT up</a:t>
            </a:r>
          </a:p>
        </p:txBody>
      </p:sp>
      <p:sp>
        <p:nvSpPr>
          <p:cNvPr id="10" name="Arrow: Up 9">
            <a:extLst>
              <a:ext uri="{FF2B5EF4-FFF2-40B4-BE49-F238E27FC236}">
                <a16:creationId xmlns:a16="http://schemas.microsoft.com/office/drawing/2014/main" id="{3BAC49BD-0612-4DBD-B52F-74F90E94F436}"/>
              </a:ext>
            </a:extLst>
          </p:cNvPr>
          <p:cNvSpPr/>
          <p:nvPr/>
        </p:nvSpPr>
        <p:spPr>
          <a:xfrm>
            <a:off x="6789174" y="1072942"/>
            <a:ext cx="225989" cy="262262"/>
          </a:xfrm>
          <a:prstGeom prst="upArrow">
            <a:avLst/>
          </a:prstGeom>
          <a:solidFill>
            <a:srgbClr val="A4757C"/>
          </a:solidFill>
          <a:ln>
            <a:solidFill>
              <a:srgbClr val="3D4D5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Arrow: Up 10">
            <a:extLst>
              <a:ext uri="{FF2B5EF4-FFF2-40B4-BE49-F238E27FC236}">
                <a16:creationId xmlns:a16="http://schemas.microsoft.com/office/drawing/2014/main" id="{58BF95DD-801D-4D74-838D-EB5008551AB0}"/>
              </a:ext>
            </a:extLst>
          </p:cNvPr>
          <p:cNvSpPr/>
          <p:nvPr/>
        </p:nvSpPr>
        <p:spPr>
          <a:xfrm rot="5400000">
            <a:off x="9342119" y="1866694"/>
            <a:ext cx="225989" cy="262262"/>
          </a:xfrm>
          <a:prstGeom prst="upArrow">
            <a:avLst/>
          </a:prstGeom>
          <a:solidFill>
            <a:srgbClr val="BA8085"/>
          </a:solidFill>
          <a:ln>
            <a:solidFill>
              <a:srgbClr val="3E4C5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Arrow: Up 11">
            <a:extLst>
              <a:ext uri="{FF2B5EF4-FFF2-40B4-BE49-F238E27FC236}">
                <a16:creationId xmlns:a16="http://schemas.microsoft.com/office/drawing/2014/main" id="{7FE00B54-79D5-4359-9122-0200D05F7D81}"/>
              </a:ext>
            </a:extLst>
          </p:cNvPr>
          <p:cNvSpPr/>
          <p:nvPr/>
        </p:nvSpPr>
        <p:spPr>
          <a:xfrm rot="5400000">
            <a:off x="11361419" y="2339881"/>
            <a:ext cx="225989" cy="262262"/>
          </a:xfrm>
          <a:prstGeom prst="upArrow">
            <a:avLst/>
          </a:prstGeom>
          <a:solidFill>
            <a:srgbClr val="4DA2C7"/>
          </a:solidFill>
          <a:ln>
            <a:solidFill>
              <a:srgbClr val="88474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Arrow: Up 12">
            <a:extLst>
              <a:ext uri="{FF2B5EF4-FFF2-40B4-BE49-F238E27FC236}">
                <a16:creationId xmlns:a16="http://schemas.microsoft.com/office/drawing/2014/main" id="{9DBE81D3-4B62-42B1-BBCB-C34EA7848695}"/>
              </a:ext>
            </a:extLst>
          </p:cNvPr>
          <p:cNvSpPr/>
          <p:nvPr/>
        </p:nvSpPr>
        <p:spPr>
          <a:xfrm rot="10800000">
            <a:off x="10864912" y="2662935"/>
            <a:ext cx="225989" cy="262262"/>
          </a:xfrm>
          <a:prstGeom prst="upArrow">
            <a:avLst/>
          </a:prstGeom>
          <a:solidFill>
            <a:srgbClr val="4DA2C7"/>
          </a:solidFill>
          <a:ln>
            <a:solidFill>
              <a:srgbClr val="88474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Arrow: Up 13">
            <a:extLst>
              <a:ext uri="{FF2B5EF4-FFF2-40B4-BE49-F238E27FC236}">
                <a16:creationId xmlns:a16="http://schemas.microsoft.com/office/drawing/2014/main" id="{DB66EB1E-554C-421D-B424-0589CD008158}"/>
              </a:ext>
            </a:extLst>
          </p:cNvPr>
          <p:cNvSpPr/>
          <p:nvPr/>
        </p:nvSpPr>
        <p:spPr>
          <a:xfrm rot="16200000">
            <a:off x="10365770" y="2339881"/>
            <a:ext cx="225989" cy="262262"/>
          </a:xfrm>
          <a:prstGeom prst="upArrow">
            <a:avLst/>
          </a:prstGeom>
          <a:solidFill>
            <a:srgbClr val="4DA2C7"/>
          </a:solidFill>
          <a:ln>
            <a:solidFill>
              <a:srgbClr val="88474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Rounded Corners 14">
            <a:extLst>
              <a:ext uri="{FF2B5EF4-FFF2-40B4-BE49-F238E27FC236}">
                <a16:creationId xmlns:a16="http://schemas.microsoft.com/office/drawing/2014/main" id="{3B28AEF7-3F47-4E9F-88C0-EA03CBABBC5B}"/>
              </a:ext>
            </a:extLst>
          </p:cNvPr>
          <p:cNvSpPr/>
          <p:nvPr/>
        </p:nvSpPr>
        <p:spPr>
          <a:xfrm>
            <a:off x="492570" y="-969192"/>
            <a:ext cx="8890378" cy="257460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sz="3500" dirty="0" err="1">
                <a:latin typeface="微软雅黑 Light" panose="020B0502040204020203" pitchFamily="34" charset="-122"/>
                <a:ea typeface="微软雅黑 Light" panose="020B0502040204020203" pitchFamily="34" charset="-122"/>
              </a:rPr>
              <a:t>NotNot</a:t>
            </a:r>
            <a:r>
              <a:rPr lang="zh-CN" altLang="en-US" sz="3500" dirty="0">
                <a:latin typeface="微软雅黑 Light" panose="020B0502040204020203" pitchFamily="34" charset="-122"/>
                <a:ea typeface="微软雅黑 Light" panose="020B0502040204020203" pitchFamily="34" charset="-122"/>
              </a:rPr>
              <a:t>小遊戲</a:t>
            </a:r>
            <a:endParaRPr lang="zh-TW" altLang="en-US" sz="3500" dirty="0">
              <a:latin typeface="微软雅黑 Light" panose="020B0502040204020203" pitchFamily="34" charset="-122"/>
              <a:ea typeface="微软雅黑 Light" panose="020B0502040204020203" pitchFamily="34" charset="-122"/>
            </a:endParaRPr>
          </a:p>
        </p:txBody>
      </p:sp>
      <p:grpSp>
        <p:nvGrpSpPr>
          <p:cNvPr id="16" name="Group 15">
            <a:extLst>
              <a:ext uri="{FF2B5EF4-FFF2-40B4-BE49-F238E27FC236}">
                <a16:creationId xmlns:a16="http://schemas.microsoft.com/office/drawing/2014/main" id="{0DD09BE1-71DD-41F6-A37F-33641E424EBA}"/>
              </a:ext>
            </a:extLst>
          </p:cNvPr>
          <p:cNvGrpSpPr/>
          <p:nvPr/>
        </p:nvGrpSpPr>
        <p:grpSpPr>
          <a:xfrm>
            <a:off x="1170231" y="617200"/>
            <a:ext cx="2290168" cy="226847"/>
            <a:chOff x="862608" y="680150"/>
            <a:chExt cx="2290168" cy="226847"/>
          </a:xfrm>
        </p:grpSpPr>
        <p:sp>
          <p:nvSpPr>
            <p:cNvPr id="17" name="Rectangle: Rounded Corners 16">
              <a:extLst>
                <a:ext uri="{FF2B5EF4-FFF2-40B4-BE49-F238E27FC236}">
                  <a16:creationId xmlns:a16="http://schemas.microsoft.com/office/drawing/2014/main" id="{AC7E39F3-83F0-42A0-9927-3E1BEEB98AD9}"/>
                </a:ext>
              </a:extLst>
            </p:cNvPr>
            <p:cNvSpPr/>
            <p:nvPr/>
          </p:nvSpPr>
          <p:spPr>
            <a:xfrm flipV="1">
              <a:off x="862608" y="680150"/>
              <a:ext cx="2290168" cy="45720"/>
            </a:xfrm>
            <a:prstGeom prst="roundRect">
              <a:avLst/>
            </a:prstGeom>
            <a:solidFill>
              <a:srgbClr val="387BB2"/>
            </a:solidFill>
            <a:ln>
              <a:solidFill>
                <a:srgbClr val="3A7B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Rectangle: Rounded Corners 17">
              <a:extLst>
                <a:ext uri="{FF2B5EF4-FFF2-40B4-BE49-F238E27FC236}">
                  <a16:creationId xmlns:a16="http://schemas.microsoft.com/office/drawing/2014/main" id="{9E8DF434-BA87-4972-8B63-937172728294}"/>
                </a:ext>
              </a:extLst>
            </p:cNvPr>
            <p:cNvSpPr/>
            <p:nvPr/>
          </p:nvSpPr>
          <p:spPr>
            <a:xfrm flipV="1">
              <a:off x="1745482" y="861277"/>
              <a:ext cx="1332376" cy="45720"/>
            </a:xfrm>
            <a:prstGeom prst="roundRect">
              <a:avLst/>
            </a:prstGeom>
            <a:solidFill>
              <a:srgbClr val="FFC81D"/>
            </a:solidFill>
            <a:ln>
              <a:solidFill>
                <a:srgbClr val="FFC9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Tree>
    <p:extLst>
      <p:ext uri="{BB962C8B-B14F-4D97-AF65-F5344CB8AC3E}">
        <p14:creationId xmlns:p14="http://schemas.microsoft.com/office/powerpoint/2010/main" val="4970705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down)">
                                      <p:cBhvr>
                                        <p:cTn id="11" dur="500"/>
                                        <p:tgtEl>
                                          <p:spTgt spid="10"/>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250"/>
                                        <p:tgtEl>
                                          <p:spTgt spid="14"/>
                                        </p:tgtEl>
                                      </p:cBhvr>
                                    </p:animEffect>
                                  </p:childTnLst>
                                </p:cTn>
                              </p:par>
                            </p:childTnLst>
                          </p:cTn>
                        </p:par>
                        <p:par>
                          <p:cTn id="28" fill="hold">
                            <p:stCondLst>
                              <p:cond delay="2750"/>
                            </p:stCondLst>
                            <p:childTnLst>
                              <p:par>
                                <p:cTn id="29" presetID="10" presetClass="entr" presetSubtype="0" fill="hold" grpId="0" nodeType="after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250"/>
                                        <p:tgtEl>
                                          <p:spTgt spid="13"/>
                                        </p:tgtEl>
                                      </p:cBhvr>
                                    </p:animEffect>
                                  </p:childTnLst>
                                </p:cTn>
                              </p:par>
                            </p:childTnLst>
                          </p:cTn>
                        </p:par>
                        <p:par>
                          <p:cTn id="32" fill="hold">
                            <p:stCondLst>
                              <p:cond delay="3000"/>
                            </p:stCondLst>
                            <p:childTnLst>
                              <p:par>
                                <p:cTn id="33" presetID="10" presetClass="entr" presetSubtype="0" fill="hold" grpId="0" nodeType="after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250"/>
                                        <p:tgtEl>
                                          <p:spTgt spid="12"/>
                                        </p:tgtEl>
                                      </p:cBhvr>
                                    </p:animEffect>
                                  </p:childTnLst>
                                </p:cTn>
                              </p:par>
                            </p:childTnLst>
                          </p:cTn>
                        </p:par>
                        <p:par>
                          <p:cTn id="36" fill="hold">
                            <p:stCondLst>
                              <p:cond delay="3250"/>
                            </p:stCondLst>
                            <p:childTnLst>
                              <p:par>
                                <p:cTn id="37" presetID="10" presetClass="entr" presetSubtype="0" fill="hold" grpId="0" nodeType="afterEffect">
                                  <p:stCondLst>
                                    <p:cond delay="0"/>
                                  </p:stCondLst>
                                  <p:childTnLst>
                                    <p:set>
                                      <p:cBhvr>
                                        <p:cTn id="38" dur="1" fill="hold">
                                          <p:stCondLst>
                                            <p:cond delay="0"/>
                                          </p:stCondLst>
                                        </p:cTn>
                                        <p:tgtEl>
                                          <p:spTgt spid="9"/>
                                        </p:tgtEl>
                                        <p:attrNameLst>
                                          <p:attrName>style.visibility</p:attrName>
                                        </p:attrNameLst>
                                      </p:cBhvr>
                                      <p:to>
                                        <p:strVal val="visible"/>
                                      </p:to>
                                    </p:set>
                                    <p:animEffect transition="in" filter="fade">
                                      <p:cBhvr>
                                        <p:cTn id="3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animBg="1"/>
      <p:bldP spid="11" grpId="0" animBg="1"/>
      <p:bldP spid="12" grpId="0" animBg="1"/>
      <p:bldP spid="13" grpId="0" animBg="1"/>
      <p:bldP spid="1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3D4A55"/>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7404CD2-8F3E-4464-B8C9-80179280227B}"/>
              </a:ext>
            </a:extLst>
          </p:cNvPr>
          <p:cNvPicPr>
            <a:picLocks noChangeAspect="1"/>
          </p:cNvPicPr>
          <p:nvPr/>
        </p:nvPicPr>
        <p:blipFill>
          <a:blip r:embed="rId2"/>
          <a:stretch>
            <a:fillRect/>
          </a:stretch>
        </p:blipFill>
        <p:spPr>
          <a:xfrm>
            <a:off x="-460058" y="-243341"/>
            <a:ext cx="1496345" cy="1122907"/>
          </a:xfrm>
          <a:prstGeom prst="rect">
            <a:avLst/>
          </a:prstGeom>
        </p:spPr>
      </p:pic>
      <p:sp>
        <p:nvSpPr>
          <p:cNvPr id="3" name="Rectangle 2">
            <a:extLst>
              <a:ext uri="{FF2B5EF4-FFF2-40B4-BE49-F238E27FC236}">
                <a16:creationId xmlns:a16="http://schemas.microsoft.com/office/drawing/2014/main" id="{190DC119-43A2-431B-B556-5891BFF951BC}"/>
              </a:ext>
            </a:extLst>
          </p:cNvPr>
          <p:cNvSpPr/>
          <p:nvPr/>
        </p:nvSpPr>
        <p:spPr>
          <a:xfrm>
            <a:off x="-230800" y="330620"/>
            <a:ext cx="6425860" cy="6578242"/>
          </a:xfrm>
          <a:prstGeom prst="rect">
            <a:avLst/>
          </a:prstGeom>
          <a:blipFill dpi="0" rotWithShape="1">
            <a:blip r:embed="rId3">
              <a:extLst>
                <a:ext uri="{28A0092B-C50C-407E-A947-70E740481C1C}">
                  <a14:useLocalDpi xmlns:a14="http://schemas.microsoft.com/office/drawing/2010/main" val="0"/>
                </a:ext>
              </a:extLst>
            </a:blip>
            <a:srcRect/>
            <a:stretch>
              <a:fillRect/>
            </a:stretch>
          </a:blipFill>
          <a:ln>
            <a:noFill/>
          </a:ln>
          <a:effectLst>
            <a:reflection blurRad="6350" stA="50000" endA="300" endPos="90000" dir="5400000" sy="-100000" algn="bl" rotWithShape="0"/>
          </a:effectLst>
          <a:scene3d>
            <a:camera prst="isometricOffAxis1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pic>
        <p:nvPicPr>
          <p:cNvPr id="4" name="Picture 2" descr="What words can convey | MIT News | Massachusetts Institute of Technology">
            <a:extLst>
              <a:ext uri="{FF2B5EF4-FFF2-40B4-BE49-F238E27FC236}">
                <a16:creationId xmlns:a16="http://schemas.microsoft.com/office/drawing/2014/main" id="{11B8FDFB-4966-4F42-9736-84893AAFF718}"/>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6667" b="96833" l="6667" r="92556">
                        <a14:foregroundMark x1="11778" y1="29833" x2="6667" y2="47167"/>
                        <a14:foregroundMark x1="6667" y1="47167" x2="9556" y2="54167"/>
                        <a14:foregroundMark x1="24556" y1="10333" x2="56667" y2="6667"/>
                        <a14:foregroundMark x1="56667" y1="6667" x2="79333" y2="11667"/>
                        <a14:foregroundMark x1="89556" y1="27667" x2="92556" y2="51000"/>
                        <a14:foregroundMark x1="92556" y1="51000" x2="90222" y2="57833"/>
                        <a14:foregroundMark x1="33556" y1="90667" x2="17111" y2="96833"/>
                      </a14:backgroundRemoval>
                    </a14:imgEffect>
                  </a14:imgLayer>
                </a14:imgProps>
              </a:ext>
              <a:ext uri="{28A0092B-C50C-407E-A947-70E740481C1C}">
                <a14:useLocalDpi xmlns:a14="http://schemas.microsoft.com/office/drawing/2010/main" val="0"/>
              </a:ext>
            </a:extLst>
          </a:blip>
          <a:srcRect/>
          <a:stretch>
            <a:fillRect/>
          </a:stretch>
        </p:blipFill>
        <p:spPr bwMode="auto">
          <a:xfrm>
            <a:off x="6376058" y="15240"/>
            <a:ext cx="4552814" cy="303520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CDB8682E-FBB5-4912-A6FA-1B41D0C8AD82}"/>
              </a:ext>
            </a:extLst>
          </p:cNvPr>
          <p:cNvSpPr txBox="1"/>
          <p:nvPr/>
        </p:nvSpPr>
        <p:spPr>
          <a:xfrm>
            <a:off x="6248400" y="4943716"/>
            <a:ext cx="5819775" cy="1754326"/>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rgbClr val="FFC518"/>
                </a:solidFill>
                <a:latin typeface="Times New Roman" panose="02020603050405020304" pitchFamily="18" charset="0"/>
                <a:cs typeface="Times New Roman" panose="02020603050405020304" pitchFamily="18" charset="0"/>
              </a:rPr>
              <a:t>This game is made for the purpose of testing the players English</a:t>
            </a:r>
          </a:p>
          <a:p>
            <a:pPr marL="285750" indent="-285750">
              <a:buFont typeface="Arial" panose="020B0604020202020204" pitchFamily="34" charset="0"/>
              <a:buChar char="•"/>
            </a:pPr>
            <a:r>
              <a:rPr lang="en-US" dirty="0">
                <a:solidFill>
                  <a:srgbClr val="FFC518"/>
                </a:solidFill>
                <a:latin typeface="Times New Roman" panose="02020603050405020304" pitchFamily="18" charset="0"/>
                <a:cs typeface="Times New Roman" panose="02020603050405020304" pitchFamily="18" charset="0"/>
              </a:rPr>
              <a:t>English is becoming more of a widespread language, so it’s a nice implementation</a:t>
            </a:r>
          </a:p>
          <a:p>
            <a:pPr marL="285750" indent="-285750">
              <a:buFont typeface="Arial" panose="020B0604020202020204" pitchFamily="34" charset="0"/>
              <a:buChar char="•"/>
            </a:pPr>
            <a:r>
              <a:rPr lang="en-US" dirty="0">
                <a:solidFill>
                  <a:srgbClr val="FFC518"/>
                </a:solidFill>
                <a:latin typeface="Times New Roman" panose="02020603050405020304" pitchFamily="18" charset="0"/>
                <a:cs typeface="Times New Roman" panose="02020603050405020304" pitchFamily="18" charset="0"/>
              </a:rPr>
              <a:t>You can also add your own dictionary and set your own time to further test yourself</a:t>
            </a:r>
          </a:p>
        </p:txBody>
      </p:sp>
      <p:grpSp>
        <p:nvGrpSpPr>
          <p:cNvPr id="7" name="Group 6">
            <a:extLst>
              <a:ext uri="{FF2B5EF4-FFF2-40B4-BE49-F238E27FC236}">
                <a16:creationId xmlns:a16="http://schemas.microsoft.com/office/drawing/2014/main" id="{8206216D-6D08-4E05-86A8-E73EF470A222}"/>
              </a:ext>
            </a:extLst>
          </p:cNvPr>
          <p:cNvGrpSpPr/>
          <p:nvPr/>
        </p:nvGrpSpPr>
        <p:grpSpPr>
          <a:xfrm>
            <a:off x="12796180" y="2295767"/>
            <a:ext cx="2647949" cy="2647949"/>
            <a:chOff x="12674260" y="2295767"/>
            <a:chExt cx="2647949" cy="2647949"/>
          </a:xfrm>
        </p:grpSpPr>
        <p:pic>
          <p:nvPicPr>
            <p:cNvPr id="8" name="Picture 4" descr="Thinking Stick Man Clip Art Free PNG Image｜Illustoon">
              <a:extLst>
                <a:ext uri="{FF2B5EF4-FFF2-40B4-BE49-F238E27FC236}">
                  <a16:creationId xmlns:a16="http://schemas.microsoft.com/office/drawing/2014/main" id="{803754A3-0529-4FC0-874D-040186349318}"/>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10000" b="91146" l="10000" r="90000">
                          <a14:foregroundMark x1="50625" y1="19896" x2="49063" y2="19063"/>
                          <a14:foregroundMark x1="55625" y1="90521" x2="55625" y2="90521"/>
                          <a14:foregroundMark x1="54792" y1="89479" x2="56250" y2="91146"/>
                        </a14:backgroundRemoval>
                      </a14:imgEffect>
                    </a14:imgLayer>
                  </a14:imgProps>
                </a:ext>
                <a:ext uri="{28A0092B-C50C-407E-A947-70E740481C1C}">
                  <a14:useLocalDpi xmlns:a14="http://schemas.microsoft.com/office/drawing/2010/main" val="0"/>
                </a:ext>
              </a:extLst>
            </a:blip>
            <a:srcRect/>
            <a:stretch>
              <a:fillRect/>
            </a:stretch>
          </p:blipFill>
          <p:spPr bwMode="auto">
            <a:xfrm>
              <a:off x="12674260" y="2295767"/>
              <a:ext cx="2647949" cy="2647949"/>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AF7457B0-382F-4717-A8FB-453DFEA004B6}"/>
                </a:ext>
              </a:extLst>
            </p:cNvPr>
            <p:cNvSpPr txBox="1"/>
            <p:nvPr/>
          </p:nvSpPr>
          <p:spPr>
            <a:xfrm>
              <a:off x="13516736" y="2980678"/>
              <a:ext cx="576409" cy="246221"/>
            </a:xfrm>
            <a:prstGeom prst="rect">
              <a:avLst/>
            </a:prstGeom>
            <a:noFill/>
          </p:spPr>
          <p:txBody>
            <a:bodyPr wrap="square">
              <a:spAutoFit/>
            </a:bodyPr>
            <a:lstStyle/>
            <a:p>
              <a:r>
                <a:rPr lang="zh-TW" altLang="en-US" sz="1000" dirty="0"/>
                <a:t>火星人</a:t>
              </a:r>
              <a:endParaRPr lang="en-US" sz="1000" dirty="0"/>
            </a:p>
          </p:txBody>
        </p:sp>
      </p:grpSp>
      <p:sp>
        <p:nvSpPr>
          <p:cNvPr id="10" name="Speech Bubble: Oval 9">
            <a:extLst>
              <a:ext uri="{FF2B5EF4-FFF2-40B4-BE49-F238E27FC236}">
                <a16:creationId xmlns:a16="http://schemas.microsoft.com/office/drawing/2014/main" id="{E27FEC66-DE09-42EE-A624-0E71B83879CC}"/>
              </a:ext>
            </a:extLst>
          </p:cNvPr>
          <p:cNvSpPr/>
          <p:nvPr/>
        </p:nvSpPr>
        <p:spPr>
          <a:xfrm>
            <a:off x="12688626" y="157316"/>
            <a:ext cx="1651522" cy="931132"/>
          </a:xfrm>
          <a:prstGeom prst="wedgeEllipseCallou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I don’t speak English</a:t>
            </a:r>
          </a:p>
        </p:txBody>
      </p:sp>
      <p:sp>
        <p:nvSpPr>
          <p:cNvPr id="11" name="Rectangle: Rounded Corners 10">
            <a:extLst>
              <a:ext uri="{FF2B5EF4-FFF2-40B4-BE49-F238E27FC236}">
                <a16:creationId xmlns:a16="http://schemas.microsoft.com/office/drawing/2014/main" id="{E290568C-8739-40AE-A84E-81743D58E2A7}"/>
              </a:ext>
            </a:extLst>
          </p:cNvPr>
          <p:cNvSpPr/>
          <p:nvPr/>
        </p:nvSpPr>
        <p:spPr>
          <a:xfrm>
            <a:off x="492570" y="-969192"/>
            <a:ext cx="8890378" cy="257460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3500" dirty="0">
                <a:latin typeface="微软雅黑 Light" panose="020B0502040204020203" pitchFamily="34" charset="-122"/>
                <a:ea typeface="微软雅黑 Light" panose="020B0502040204020203" pitchFamily="34" charset="-122"/>
              </a:rPr>
              <a:t>英語打字小遊戲</a:t>
            </a:r>
            <a:endParaRPr lang="zh-TW" altLang="en-US" sz="3500" dirty="0">
              <a:latin typeface="微软雅黑 Light" panose="020B0502040204020203" pitchFamily="34" charset="-122"/>
              <a:ea typeface="微软雅黑 Light" panose="020B0502040204020203" pitchFamily="34" charset="-122"/>
            </a:endParaRPr>
          </a:p>
        </p:txBody>
      </p:sp>
      <p:grpSp>
        <p:nvGrpSpPr>
          <p:cNvPr id="12" name="Group 11">
            <a:extLst>
              <a:ext uri="{FF2B5EF4-FFF2-40B4-BE49-F238E27FC236}">
                <a16:creationId xmlns:a16="http://schemas.microsoft.com/office/drawing/2014/main" id="{98A7D7B6-15DB-4A11-AEF2-625EDD8058CC}"/>
              </a:ext>
            </a:extLst>
          </p:cNvPr>
          <p:cNvGrpSpPr/>
          <p:nvPr/>
        </p:nvGrpSpPr>
        <p:grpSpPr>
          <a:xfrm>
            <a:off x="1263128" y="622882"/>
            <a:ext cx="2290168" cy="226847"/>
            <a:chOff x="862608" y="680150"/>
            <a:chExt cx="2290168" cy="226847"/>
          </a:xfrm>
        </p:grpSpPr>
        <p:sp>
          <p:nvSpPr>
            <p:cNvPr id="13" name="Rectangle: Rounded Corners 12">
              <a:extLst>
                <a:ext uri="{FF2B5EF4-FFF2-40B4-BE49-F238E27FC236}">
                  <a16:creationId xmlns:a16="http://schemas.microsoft.com/office/drawing/2014/main" id="{14A45CF8-0537-427A-B982-C93A3B680FBB}"/>
                </a:ext>
              </a:extLst>
            </p:cNvPr>
            <p:cNvSpPr/>
            <p:nvPr/>
          </p:nvSpPr>
          <p:spPr>
            <a:xfrm flipV="1">
              <a:off x="862608" y="680150"/>
              <a:ext cx="2290168" cy="45720"/>
            </a:xfrm>
            <a:prstGeom prst="roundRect">
              <a:avLst/>
            </a:prstGeom>
            <a:solidFill>
              <a:srgbClr val="387BB2"/>
            </a:solidFill>
            <a:ln>
              <a:solidFill>
                <a:srgbClr val="3A7B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Rectangle: Rounded Corners 13">
              <a:extLst>
                <a:ext uri="{FF2B5EF4-FFF2-40B4-BE49-F238E27FC236}">
                  <a16:creationId xmlns:a16="http://schemas.microsoft.com/office/drawing/2014/main" id="{875E2710-FA9D-4B84-BC8A-D87FDBC22C23}"/>
                </a:ext>
              </a:extLst>
            </p:cNvPr>
            <p:cNvSpPr/>
            <p:nvPr/>
          </p:nvSpPr>
          <p:spPr>
            <a:xfrm flipV="1">
              <a:off x="1745482" y="861277"/>
              <a:ext cx="1332376" cy="45720"/>
            </a:xfrm>
            <a:prstGeom prst="roundRect">
              <a:avLst/>
            </a:prstGeom>
            <a:solidFill>
              <a:srgbClr val="FFC81D"/>
            </a:solidFill>
            <a:ln>
              <a:solidFill>
                <a:srgbClr val="FFC9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Tree>
    <p:extLst>
      <p:ext uri="{BB962C8B-B14F-4D97-AF65-F5344CB8AC3E}">
        <p14:creationId xmlns:p14="http://schemas.microsoft.com/office/powerpoint/2010/main" val="42277350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afterEffect">
                                  <p:stCondLst>
                                    <p:cond delay="0"/>
                                  </p:stCondLst>
                                  <p:childTnLst>
                                    <p:animMotion origin="layout" path="M 0.00677 0.0243 L 0.00677 0.02453 C 0.00469 0.02106 0.00274 0.01713 0.00052 0.01435 C -0.00846 0.0037 -0.00911 0.00648 -0.02018 0.00555 C -0.02617 0.00648 -0.03242 0.00578 -0.03828 0.00879 C -0.04244 0.01111 -0.04948 0.02106 -0.04948 0.02129 C -0.04974 0.02222 -0.04987 0.02338 -0.05013 0.0243 C -0.05052 0.02569 -0.05091 0.0287 -0.05143 0.02778 C -0.05312 0.02477 -0.05351 0.02037 -0.05455 0.01666 C -0.05494 0.01504 -0.05859 0.0037 -0.0595 0.00208 C -0.0608 2.22222E-6 -0.06237 -0.00116 -0.06393 -0.00232 C -0.06757 -0.00533 -0.06914 -0.00556 -0.07265 -0.00672 C -0.07981 -0.0044 -0.08463 -0.00579 -0.08958 0.00208 C -0.09075 0.00416 -0.09166 0.00648 -0.09271 0.00879 C -0.09583 0.02291 -0.0914 0.0037 -0.09635 0.02338 C -0.09674 0.0243 -0.09661 0.02569 -0.097 0.02662 C -0.09752 0.02778 -0.0983 0.02801 -0.09896 0.02893 C -0.10104 0.02222 -0.10182 0.01366 -0.10521 0.00879 C -0.10911 0.00301 -0.10937 0.00231 -0.1151 -0.00232 C -0.11627 -0.00324 -0.12369 -0.00648 -0.12448 -0.00672 C -0.12721 -0.00625 -0.14088 -0.00672 -0.14518 2.22222E-6 C -0.14713 0.00301 -0.14791 0.0081 -0.14948 0.01203 C -0.15573 0.02801 -0.15247 0.01597 -0.15573 0.02986 C -0.15742 0.02106 -0.1569 0.02384 -0.1608 0.00879 C -0.16341 -0.00139 -0.16458 -0.00648 -0.16888 -0.01459 C -0.17057 -0.01783 -0.17226 -0.02153 -0.17448 -0.02338 C -0.1776 -0.02639 -0.18125 -0.02709 -0.1845 -0.02894 C -0.1914 -0.02662 -0.20781 -0.02315 -0.21575 -0.01459 C -0.21966 -0.01042 -0.22122 -0.00371 -0.22396 0.00208 C -0.22448 0.00347 -0.22526 0.00416 -0.22578 0.00555 C -0.22656 0.00717 -0.22695 0.00926 -0.2276 0.01111 C -0.22825 0.0125 -0.2289 0.01389 -0.22955 0.01551 C -0.23099 0.01898 -0.23086 0.01967 -0.23268 0.02338 C -0.2332 0.02453 -0.23385 0.02546 -0.2345 0.02662 L -0.23515 0.02778 C -0.23672 0.02014 -0.2375 0.01296 -0.2401 0.00648 C -0.24192 0.00231 -0.24622 -0.00185 -0.2483 -0.00347 C -0.24843 -0.00371 -0.25833 -0.00949 -0.26015 -0.01019 C -0.26237 -0.01088 -0.26471 -0.01088 -0.26705 -0.01134 C -0.28112 -0.0088 -0.28359 -0.01435 -0.2901 0.01551 L -0.29453 0.03565 C -0.29375 0.02106 -0.29336 0.02569 -0.29583 0.00995 C -0.29609 0.0081 -0.29622 0.00578 -0.297 0.0044 C -0.29843 0.00162 -0.30039 2.22222E-6 -0.30208 -0.00232 C -0.30351 -0.0044 -0.30468 -0.00741 -0.30638 -0.00903 C -0.31146 -0.01412 -0.31784 -0.01644 -0.3233 -0.01898 C -0.32864 -0.01065 -0.32864 -0.01204 -0.33203 -0.00232 C -0.33385 0.00301 -0.33294 0.00231 -0.3345 0.00879 C -0.33489 0.00995 -0.33541 0.01088 -0.3358 0.01203 C -0.33672 0.01551 -0.3375 0.01875 -0.33828 0.02222 C -0.3401 0.03055 -0.3375 0.02291 -0.3401 0.02986 C -0.34218 0.02083 -0.34336 0.01041 -0.3483 0.0044 C -0.34987 0.00231 -0.35208 0.00231 -0.3539 0.00092 C -0.36549 -0.00695 -0.36875 -0.01134 -0.38073 -0.01574 C -0.38346 -0.01667 -0.38619 -0.01644 -0.38893 -0.0169 C -0.39062 -0.01597 -0.39244 -0.01644 -0.39388 -0.01459 C -0.39635 -0.01134 -0.39817 -0.00672 -0.40013 -0.00232 C -0.4069 0.0125 -0.40625 0.01111 -0.41015 0.02338 C -0.41224 0.02222 -0.41458 0.02199 -0.4164 0.01991 C -0.42851 0.00602 -0.40898 0.00879 -0.43333 -0.00556 C -0.44088 -0.01019 -0.43567 -0.00764 -0.44896 -0.01134 C -0.45521 -0.00834 -0.46172 -0.00695 -0.46771 -0.00232 C -0.46901 -0.00116 -0.47474 0.01643 -0.47513 0.01782 C -0.47539 0.01921 -0.47552 0.0206 -0.47578 0.02222 C -0.47591 0.02338 -0.47617 0.02662 -0.47643 0.02546 C -0.47747 0.02129 -0.47734 0.01643 -0.47825 0.01203 C -0.47994 0.0044 -0.48346 -0.00672 -0.48698 -0.01227 C -0.4888 -0.01528 -0.49101 -0.01713 -0.49323 -0.01898 C -0.4957 -0.02107 -0.4983 -0.02199 -0.50078 -0.02338 C -0.5056 -0.02246 -0.51041 -0.02176 -0.5151 -0.02014 C -0.51731 -0.01945 -0.51927 -0.01806 -0.52135 -0.0169 C -0.52356 -0.01551 -0.52591 -0.01366 -0.5276 -0.01134 C -0.52942 -0.0088 -0.53125 -0.00648 -0.53268 -0.00347 C -0.53411 -0.00047 -0.53737 0.01065 -0.53828 0.01435 C -0.53854 0.01574 -0.53854 0.01736 -0.53893 0.01875 C -0.54349 0.04074 -0.53763 0.00995 -0.54075 0.02662 C -0.54062 0.02778 -0.53997 0.03102 -0.5401 0.02986 C -0.54088 0.02407 -0.54127 0.01782 -0.54271 0.01203 C -0.54362 0.00787 -0.54518 0.00416 -0.547 0.00092 C -0.54882 -0.00209 -0.55104 -0.00463 -0.55325 -0.00672 C -0.56653 -0.01968 -0.56432 -0.01759 -0.57578 -0.02246 C -0.58073 -0.0213 -0.58177 -0.02199 -0.58646 -0.0169 C -0.58737 -0.01574 -0.58815 -0.01412 -0.58893 -0.01227 C -0.59856 0.01018 -0.59205 -0.00509 -0.59583 0.00648 C -0.597 0.01041 -0.59804 0.01435 -0.59948 0.01782 C -0.60169 0.02291 -0.60091 0.0206 -0.60195 0.0243 " pathEditMode="relative" rAng="0" ptsTypes="AAAAAAAAAAAAAAAAAAAAAAAAAAAAAAAAAAAAAAAAAAAAAAAAAAAAAAAAAAAAAAAAAAAAAAAAAAAAAAAAAAAAAA">
                                      <p:cBhvr>
                                        <p:cTn id="6" dur="3500" fill="hold"/>
                                        <p:tgtEl>
                                          <p:spTgt spid="7"/>
                                        </p:tgtEl>
                                        <p:attrNameLst>
                                          <p:attrName>ppt_x</p:attrName>
                                          <p:attrName>ppt_y</p:attrName>
                                        </p:attrNameLst>
                                      </p:cBhvr>
                                      <p:rCtr x="-30443" y="-2106"/>
                                    </p:animMotion>
                                  </p:childTnLst>
                                </p:cTn>
                              </p:par>
                            </p:childTnLst>
                          </p:cTn>
                        </p:par>
                        <p:par>
                          <p:cTn id="7" fill="hold">
                            <p:stCondLst>
                              <p:cond delay="3500"/>
                            </p:stCondLst>
                            <p:childTnLst>
                              <p:par>
                                <p:cTn id="8" presetID="31" presetClass="entr" presetSubtype="0" fill="hold" nodeType="afterEffect">
                                  <p:stCondLst>
                                    <p:cond delay="0"/>
                                  </p:stCondLst>
                                  <p:childTnLst>
                                    <p:set>
                                      <p:cBhvr>
                                        <p:cTn id="9" dur="1" fill="hold">
                                          <p:stCondLst>
                                            <p:cond delay="0"/>
                                          </p:stCondLst>
                                        </p:cTn>
                                        <p:tgtEl>
                                          <p:spTgt spid="4"/>
                                        </p:tgtEl>
                                        <p:attrNameLst>
                                          <p:attrName>style.visibility</p:attrName>
                                        </p:attrNameLst>
                                      </p:cBhvr>
                                      <p:to>
                                        <p:strVal val="visible"/>
                                      </p:to>
                                    </p:set>
                                    <p:anim calcmode="lin" valueType="num">
                                      <p:cBhvr>
                                        <p:cTn id="10" dur="500" fill="hold"/>
                                        <p:tgtEl>
                                          <p:spTgt spid="4"/>
                                        </p:tgtEl>
                                        <p:attrNameLst>
                                          <p:attrName>ppt_w</p:attrName>
                                        </p:attrNameLst>
                                      </p:cBhvr>
                                      <p:tavLst>
                                        <p:tav tm="0">
                                          <p:val>
                                            <p:fltVal val="0"/>
                                          </p:val>
                                        </p:tav>
                                        <p:tav tm="100000">
                                          <p:val>
                                            <p:strVal val="#ppt_w"/>
                                          </p:val>
                                        </p:tav>
                                      </p:tavLst>
                                    </p:anim>
                                    <p:anim calcmode="lin" valueType="num">
                                      <p:cBhvr>
                                        <p:cTn id="11" dur="500" fill="hold"/>
                                        <p:tgtEl>
                                          <p:spTgt spid="4"/>
                                        </p:tgtEl>
                                        <p:attrNameLst>
                                          <p:attrName>ppt_h</p:attrName>
                                        </p:attrNameLst>
                                      </p:cBhvr>
                                      <p:tavLst>
                                        <p:tav tm="0">
                                          <p:val>
                                            <p:fltVal val="0"/>
                                          </p:val>
                                        </p:tav>
                                        <p:tav tm="100000">
                                          <p:val>
                                            <p:strVal val="#ppt_h"/>
                                          </p:val>
                                        </p:tav>
                                      </p:tavLst>
                                    </p:anim>
                                    <p:anim calcmode="lin" valueType="num">
                                      <p:cBhvr>
                                        <p:cTn id="12" dur="500" fill="hold"/>
                                        <p:tgtEl>
                                          <p:spTgt spid="4"/>
                                        </p:tgtEl>
                                        <p:attrNameLst>
                                          <p:attrName>style.rotation</p:attrName>
                                        </p:attrNameLst>
                                      </p:cBhvr>
                                      <p:tavLst>
                                        <p:tav tm="0">
                                          <p:val>
                                            <p:fltVal val="90"/>
                                          </p:val>
                                        </p:tav>
                                        <p:tav tm="100000">
                                          <p:val>
                                            <p:fltVal val="0"/>
                                          </p:val>
                                        </p:tav>
                                      </p:tavLst>
                                    </p:anim>
                                    <p:animEffect transition="in" filter="fade">
                                      <p:cBhvr>
                                        <p:cTn id="13" dur="500"/>
                                        <p:tgtEl>
                                          <p:spTgt spid="4"/>
                                        </p:tgtEl>
                                      </p:cBhvr>
                                    </p:animEffect>
                                  </p:childTnLst>
                                </p:cTn>
                              </p:par>
                            </p:childTnLst>
                          </p:cTn>
                        </p:par>
                        <p:par>
                          <p:cTn id="14" fill="hold">
                            <p:stCondLst>
                              <p:cond delay="4000"/>
                            </p:stCondLst>
                            <p:childTnLst>
                              <p:par>
                                <p:cTn id="15" presetID="10" presetClass="entr" presetSubtype="0" fill="hold" grpId="0" nodeType="after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37" presetClass="path" presetSubtype="0" accel="50000" decel="50000" fill="hold" grpId="0" nodeType="clickEffect">
                                  <p:stCondLst>
                                    <p:cond delay="0"/>
                                  </p:stCondLst>
                                  <p:childTnLst>
                                    <p:animMotion origin="layout" path="M 0.00391 -0.0787 L -0.12422 0.05185 C -0.15091 0.08032 -0.19375 0.11366 -0.23737 0.14445 C -0.28867 0.1794 -0.33047 0.20208 -0.36172 0.21482 L -0.50599 0.26991 " pathEditMode="relative" rAng="20340000" ptsTypes="AAAAA">
                                      <p:cBhvr>
                                        <p:cTn id="21" dur="1000" fill="hold"/>
                                        <p:tgtEl>
                                          <p:spTgt spid="10"/>
                                        </p:tgtEl>
                                        <p:attrNameLst>
                                          <p:attrName>ppt_x</p:attrName>
                                          <p:attrName>ppt_y</p:attrName>
                                        </p:attrNameLst>
                                      </p:cBhvr>
                                      <p:rCtr x="-24948" y="1995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3D4A55"/>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7404CD2-8F3E-4464-B8C9-80179280227B}"/>
              </a:ext>
            </a:extLst>
          </p:cNvPr>
          <p:cNvPicPr>
            <a:picLocks noChangeAspect="1"/>
          </p:cNvPicPr>
          <p:nvPr/>
        </p:nvPicPr>
        <p:blipFill>
          <a:blip r:embed="rId2"/>
          <a:stretch>
            <a:fillRect/>
          </a:stretch>
        </p:blipFill>
        <p:spPr>
          <a:xfrm>
            <a:off x="-460058" y="-243341"/>
            <a:ext cx="1496345" cy="1122907"/>
          </a:xfrm>
          <a:prstGeom prst="rect">
            <a:avLst/>
          </a:prstGeom>
        </p:spPr>
      </p:pic>
      <p:sp>
        <p:nvSpPr>
          <p:cNvPr id="11" name="Rectangle: Rounded Corners 10">
            <a:extLst>
              <a:ext uri="{FF2B5EF4-FFF2-40B4-BE49-F238E27FC236}">
                <a16:creationId xmlns:a16="http://schemas.microsoft.com/office/drawing/2014/main" id="{E290568C-8739-40AE-A84E-81743D58E2A7}"/>
              </a:ext>
            </a:extLst>
          </p:cNvPr>
          <p:cNvSpPr/>
          <p:nvPr/>
        </p:nvSpPr>
        <p:spPr>
          <a:xfrm>
            <a:off x="492570" y="-969192"/>
            <a:ext cx="8890378" cy="257460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3500" dirty="0">
                <a:latin typeface="微软雅黑 Light" panose="020B0502040204020203" pitchFamily="34" charset="-122"/>
                <a:ea typeface="微软雅黑 Light" panose="020B0502040204020203" pitchFamily="34" charset="-122"/>
              </a:rPr>
              <a:t>No Man sky</a:t>
            </a:r>
            <a:r>
              <a:rPr lang="zh-CN" altLang="en-US" sz="3500" dirty="0">
                <a:latin typeface="微软雅黑 Light" panose="020B0502040204020203" pitchFamily="34" charset="-122"/>
                <a:ea typeface="微软雅黑 Light" panose="020B0502040204020203" pitchFamily="34" charset="-122"/>
              </a:rPr>
              <a:t>數字序列解謎小遊戲</a:t>
            </a:r>
            <a:endParaRPr lang="zh-TW" altLang="en-US" sz="3500" dirty="0">
              <a:latin typeface="微软雅黑 Light" panose="020B0502040204020203" pitchFamily="34" charset="-122"/>
              <a:ea typeface="微软雅黑 Light" panose="020B0502040204020203" pitchFamily="34" charset="-122"/>
            </a:endParaRPr>
          </a:p>
        </p:txBody>
      </p:sp>
      <p:pic>
        <p:nvPicPr>
          <p:cNvPr id="1026" name="Picture 2" descr="Terminal Access Codes | No Man's Sky">
            <a:extLst>
              <a:ext uri="{FF2B5EF4-FFF2-40B4-BE49-F238E27FC236}">
                <a16:creationId xmlns:a16="http://schemas.microsoft.com/office/drawing/2014/main" id="{0515DD28-FD55-46AF-8863-B375ED6EEC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220" y="1341120"/>
            <a:ext cx="6880860" cy="387048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0928CFAA-61B0-4779-8D14-1D2A106DA5F5}"/>
              </a:ext>
            </a:extLst>
          </p:cNvPr>
          <p:cNvSpPr txBox="1"/>
          <p:nvPr/>
        </p:nvSpPr>
        <p:spPr>
          <a:xfrm>
            <a:off x="7780020" y="2854511"/>
            <a:ext cx="3877985" cy="1200329"/>
          </a:xfrm>
          <a:prstGeom prst="rect">
            <a:avLst/>
          </a:prstGeom>
          <a:noFill/>
        </p:spPr>
        <p:txBody>
          <a:bodyPr wrap="none" rtlCol="0">
            <a:spAutoFit/>
          </a:bodyPr>
          <a:lstStyle/>
          <a:p>
            <a:r>
              <a:rPr lang="zh-CN" altLang="en-US" dirty="0">
                <a:solidFill>
                  <a:schemeClr val="tx2">
                    <a:lumMod val="40000"/>
                    <a:lumOff val="60000"/>
                  </a:schemeClr>
                </a:solidFill>
              </a:rPr>
              <a:t>我們設計了數字序列向左或向右位移</a:t>
            </a:r>
            <a:endParaRPr lang="en-US" altLang="zh-CN" dirty="0">
              <a:solidFill>
                <a:schemeClr val="tx2">
                  <a:lumMod val="40000"/>
                  <a:lumOff val="60000"/>
                </a:schemeClr>
              </a:solidFill>
            </a:endParaRPr>
          </a:p>
          <a:p>
            <a:endParaRPr lang="en-US" altLang="zh-TW" dirty="0">
              <a:solidFill>
                <a:schemeClr val="tx2">
                  <a:lumMod val="40000"/>
                  <a:lumOff val="60000"/>
                </a:schemeClr>
              </a:solidFill>
            </a:endParaRPr>
          </a:p>
          <a:p>
            <a:r>
              <a:rPr lang="zh-CN" altLang="en-US" dirty="0">
                <a:solidFill>
                  <a:schemeClr val="tx2">
                    <a:lumMod val="40000"/>
                    <a:lumOff val="60000"/>
                  </a:schemeClr>
                </a:solidFill>
              </a:rPr>
              <a:t>如：</a:t>
            </a:r>
            <a:r>
              <a:rPr lang="en-US" altLang="zh-CN" dirty="0">
                <a:solidFill>
                  <a:schemeClr val="tx2">
                    <a:lumMod val="40000"/>
                    <a:lumOff val="60000"/>
                  </a:schemeClr>
                </a:solidFill>
              </a:rPr>
              <a:t>7107-1077-?-7710</a:t>
            </a:r>
            <a:br>
              <a:rPr lang="en-US" altLang="zh-CN" dirty="0">
                <a:solidFill>
                  <a:schemeClr val="tx2">
                    <a:lumMod val="40000"/>
                    <a:lumOff val="60000"/>
                  </a:schemeClr>
                </a:solidFill>
              </a:rPr>
            </a:br>
            <a:r>
              <a:rPr lang="en-US" altLang="zh-CN" dirty="0">
                <a:solidFill>
                  <a:schemeClr val="tx2">
                    <a:lumMod val="40000"/>
                    <a:lumOff val="60000"/>
                  </a:schemeClr>
                </a:solidFill>
              </a:rPr>
              <a:t>? = 0771</a:t>
            </a:r>
          </a:p>
        </p:txBody>
      </p:sp>
      <p:grpSp>
        <p:nvGrpSpPr>
          <p:cNvPr id="13" name="Group 12">
            <a:extLst>
              <a:ext uri="{FF2B5EF4-FFF2-40B4-BE49-F238E27FC236}">
                <a16:creationId xmlns:a16="http://schemas.microsoft.com/office/drawing/2014/main" id="{5431E747-FF56-4B5A-9286-4B7ADA76341B}"/>
              </a:ext>
            </a:extLst>
          </p:cNvPr>
          <p:cNvGrpSpPr/>
          <p:nvPr/>
        </p:nvGrpSpPr>
        <p:grpSpPr>
          <a:xfrm>
            <a:off x="4826912" y="652719"/>
            <a:ext cx="2290168" cy="226847"/>
            <a:chOff x="862608" y="680150"/>
            <a:chExt cx="2290168" cy="226847"/>
          </a:xfrm>
        </p:grpSpPr>
        <p:sp>
          <p:nvSpPr>
            <p:cNvPr id="14" name="Rectangle: Rounded Corners 13">
              <a:extLst>
                <a:ext uri="{FF2B5EF4-FFF2-40B4-BE49-F238E27FC236}">
                  <a16:creationId xmlns:a16="http://schemas.microsoft.com/office/drawing/2014/main" id="{AFE836D6-CABF-4E82-BFD9-00924EDA7347}"/>
                </a:ext>
              </a:extLst>
            </p:cNvPr>
            <p:cNvSpPr/>
            <p:nvPr/>
          </p:nvSpPr>
          <p:spPr>
            <a:xfrm flipV="1">
              <a:off x="862608" y="680150"/>
              <a:ext cx="2290168" cy="45720"/>
            </a:xfrm>
            <a:prstGeom prst="roundRect">
              <a:avLst/>
            </a:prstGeom>
            <a:solidFill>
              <a:srgbClr val="387BB2"/>
            </a:solidFill>
            <a:ln>
              <a:solidFill>
                <a:srgbClr val="3A7B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Rectangle: Rounded Corners 14">
              <a:extLst>
                <a:ext uri="{FF2B5EF4-FFF2-40B4-BE49-F238E27FC236}">
                  <a16:creationId xmlns:a16="http://schemas.microsoft.com/office/drawing/2014/main" id="{AB7DE85E-A50D-4D97-8128-880F411839E9}"/>
                </a:ext>
              </a:extLst>
            </p:cNvPr>
            <p:cNvSpPr/>
            <p:nvPr/>
          </p:nvSpPr>
          <p:spPr>
            <a:xfrm flipV="1">
              <a:off x="1745482" y="861277"/>
              <a:ext cx="1332376" cy="45720"/>
            </a:xfrm>
            <a:prstGeom prst="roundRect">
              <a:avLst/>
            </a:prstGeom>
            <a:solidFill>
              <a:srgbClr val="FFC81D"/>
            </a:solidFill>
            <a:ln>
              <a:solidFill>
                <a:srgbClr val="FFC9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Tree>
    <p:extLst>
      <p:ext uri="{BB962C8B-B14F-4D97-AF65-F5344CB8AC3E}">
        <p14:creationId xmlns:p14="http://schemas.microsoft.com/office/powerpoint/2010/main" val="8350812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3D4A55"/>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7404CD2-8F3E-4464-B8C9-80179280227B}"/>
              </a:ext>
            </a:extLst>
          </p:cNvPr>
          <p:cNvPicPr>
            <a:picLocks noChangeAspect="1"/>
          </p:cNvPicPr>
          <p:nvPr/>
        </p:nvPicPr>
        <p:blipFill>
          <a:blip r:embed="rId2"/>
          <a:stretch>
            <a:fillRect/>
          </a:stretch>
        </p:blipFill>
        <p:spPr>
          <a:xfrm>
            <a:off x="-460058" y="-243341"/>
            <a:ext cx="1496345" cy="1122907"/>
          </a:xfrm>
          <a:prstGeom prst="rect">
            <a:avLst/>
          </a:prstGeom>
        </p:spPr>
      </p:pic>
      <p:grpSp>
        <p:nvGrpSpPr>
          <p:cNvPr id="13" name="Group 12">
            <a:extLst>
              <a:ext uri="{FF2B5EF4-FFF2-40B4-BE49-F238E27FC236}">
                <a16:creationId xmlns:a16="http://schemas.microsoft.com/office/drawing/2014/main" id="{5431E747-FF56-4B5A-9286-4B7ADA76341B}"/>
              </a:ext>
            </a:extLst>
          </p:cNvPr>
          <p:cNvGrpSpPr/>
          <p:nvPr/>
        </p:nvGrpSpPr>
        <p:grpSpPr>
          <a:xfrm>
            <a:off x="372143" y="856706"/>
            <a:ext cx="2290168" cy="226847"/>
            <a:chOff x="862608" y="680150"/>
            <a:chExt cx="2290168" cy="226847"/>
          </a:xfrm>
        </p:grpSpPr>
        <p:sp>
          <p:nvSpPr>
            <p:cNvPr id="14" name="Rectangle: Rounded Corners 13">
              <a:extLst>
                <a:ext uri="{FF2B5EF4-FFF2-40B4-BE49-F238E27FC236}">
                  <a16:creationId xmlns:a16="http://schemas.microsoft.com/office/drawing/2014/main" id="{AFE836D6-CABF-4E82-BFD9-00924EDA7347}"/>
                </a:ext>
              </a:extLst>
            </p:cNvPr>
            <p:cNvSpPr/>
            <p:nvPr/>
          </p:nvSpPr>
          <p:spPr>
            <a:xfrm flipV="1">
              <a:off x="862608" y="680150"/>
              <a:ext cx="2290168" cy="45720"/>
            </a:xfrm>
            <a:prstGeom prst="roundRect">
              <a:avLst/>
            </a:prstGeom>
            <a:solidFill>
              <a:srgbClr val="387BB2"/>
            </a:solidFill>
            <a:ln>
              <a:solidFill>
                <a:srgbClr val="3A7B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Rectangle: Rounded Corners 14">
              <a:extLst>
                <a:ext uri="{FF2B5EF4-FFF2-40B4-BE49-F238E27FC236}">
                  <a16:creationId xmlns:a16="http://schemas.microsoft.com/office/drawing/2014/main" id="{AB7DE85E-A50D-4D97-8128-880F411839E9}"/>
                </a:ext>
              </a:extLst>
            </p:cNvPr>
            <p:cNvSpPr/>
            <p:nvPr/>
          </p:nvSpPr>
          <p:spPr>
            <a:xfrm flipV="1">
              <a:off x="1745482" y="861277"/>
              <a:ext cx="1332376" cy="45720"/>
            </a:xfrm>
            <a:prstGeom prst="roundRect">
              <a:avLst/>
            </a:prstGeom>
            <a:solidFill>
              <a:srgbClr val="FFC81D"/>
            </a:solidFill>
            <a:ln>
              <a:solidFill>
                <a:srgbClr val="FFC9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pic>
        <p:nvPicPr>
          <p:cNvPr id="9" name="图片 3">
            <a:extLst>
              <a:ext uri="{FF2B5EF4-FFF2-40B4-BE49-F238E27FC236}">
                <a16:creationId xmlns:a16="http://schemas.microsoft.com/office/drawing/2014/main" id="{BF89E54B-AAB7-4B54-B742-A4841551B7BA}"/>
              </a:ext>
            </a:extLst>
          </p:cNvPr>
          <p:cNvPicPr>
            <a:picLocks noChangeAspect="1"/>
          </p:cNvPicPr>
          <p:nvPr/>
        </p:nvPicPr>
        <p:blipFill>
          <a:blip r:embed="rId3"/>
          <a:stretch>
            <a:fillRect/>
          </a:stretch>
        </p:blipFill>
        <p:spPr>
          <a:xfrm>
            <a:off x="868834" y="1718624"/>
            <a:ext cx="4555612" cy="4103109"/>
          </a:xfrm>
          <a:prstGeom prst="rect">
            <a:avLst/>
          </a:prstGeom>
          <a:scene3d>
            <a:camera prst="perspectiveRight"/>
            <a:lightRig rig="threePt" dir="t"/>
          </a:scene3d>
        </p:spPr>
      </p:pic>
      <p:sp>
        <p:nvSpPr>
          <p:cNvPr id="10" name="文本框 6">
            <a:extLst>
              <a:ext uri="{FF2B5EF4-FFF2-40B4-BE49-F238E27FC236}">
                <a16:creationId xmlns:a16="http://schemas.microsoft.com/office/drawing/2014/main" id="{A8D1E715-BD8D-43D2-98F7-B2CF1085D336}"/>
              </a:ext>
            </a:extLst>
          </p:cNvPr>
          <p:cNvSpPr txBox="1"/>
          <p:nvPr/>
        </p:nvSpPr>
        <p:spPr>
          <a:xfrm>
            <a:off x="638759" y="6102215"/>
            <a:ext cx="4670322" cy="646331"/>
          </a:xfrm>
          <a:prstGeom prst="rect">
            <a:avLst/>
          </a:prstGeom>
          <a:noFill/>
        </p:spPr>
        <p:txBody>
          <a:bodyPr wrap="square" rtlCol="0">
            <a:spAutoFit/>
          </a:bodyPr>
          <a:lstStyle/>
          <a:p>
            <a:r>
              <a:rPr lang="zh-CN" altLang="en-US" dirty="0">
                <a:solidFill>
                  <a:schemeClr val="bg1"/>
                </a:solidFill>
              </a:rPr>
              <a:t>簡單利用了</a:t>
            </a:r>
            <a:r>
              <a:rPr lang="en-US" altLang="zh-CN" dirty="0">
                <a:solidFill>
                  <a:schemeClr val="bg1"/>
                </a:solidFill>
              </a:rPr>
              <a:t>if-else</a:t>
            </a:r>
            <a:r>
              <a:rPr lang="zh-CN" altLang="en-US" dirty="0">
                <a:solidFill>
                  <a:schemeClr val="bg1"/>
                </a:solidFill>
              </a:rPr>
              <a:t>為主寫出這這遊戲的邏輯。</a:t>
            </a:r>
            <a:endParaRPr lang="en-US" altLang="zh-CN" dirty="0">
              <a:solidFill>
                <a:schemeClr val="bg1"/>
              </a:solidFill>
            </a:endParaRPr>
          </a:p>
          <a:p>
            <a:endParaRPr lang="zh-CN" altLang="en-US" dirty="0"/>
          </a:p>
        </p:txBody>
      </p:sp>
      <p:pic>
        <p:nvPicPr>
          <p:cNvPr id="12" name="图片 8">
            <a:extLst>
              <a:ext uri="{FF2B5EF4-FFF2-40B4-BE49-F238E27FC236}">
                <a16:creationId xmlns:a16="http://schemas.microsoft.com/office/drawing/2014/main" id="{CA86F4EE-FEFA-463C-B6FF-E77A67856F98}"/>
              </a:ext>
            </a:extLst>
          </p:cNvPr>
          <p:cNvPicPr>
            <a:picLocks noChangeAspect="1"/>
          </p:cNvPicPr>
          <p:nvPr/>
        </p:nvPicPr>
        <p:blipFill>
          <a:blip r:embed="rId4"/>
          <a:stretch>
            <a:fillRect/>
          </a:stretch>
        </p:blipFill>
        <p:spPr>
          <a:xfrm>
            <a:off x="5619002" y="3336757"/>
            <a:ext cx="6287864" cy="184485"/>
          </a:xfrm>
          <a:prstGeom prst="rect">
            <a:avLst/>
          </a:prstGeom>
        </p:spPr>
      </p:pic>
      <p:sp>
        <p:nvSpPr>
          <p:cNvPr id="16" name="文本框 9">
            <a:extLst>
              <a:ext uri="{FF2B5EF4-FFF2-40B4-BE49-F238E27FC236}">
                <a16:creationId xmlns:a16="http://schemas.microsoft.com/office/drawing/2014/main" id="{6E4789F2-3BA4-4FFA-9E1A-16E3FD2E4CCA}"/>
              </a:ext>
            </a:extLst>
          </p:cNvPr>
          <p:cNvSpPr txBox="1"/>
          <p:nvPr/>
        </p:nvSpPr>
        <p:spPr>
          <a:xfrm>
            <a:off x="5812042" y="3781156"/>
            <a:ext cx="6287864" cy="369332"/>
          </a:xfrm>
          <a:prstGeom prst="rect">
            <a:avLst/>
          </a:prstGeom>
          <a:noFill/>
        </p:spPr>
        <p:txBody>
          <a:bodyPr wrap="square" rtlCol="0">
            <a:spAutoFit/>
          </a:bodyPr>
          <a:lstStyle/>
          <a:p>
            <a:r>
              <a:rPr lang="zh-CN" altLang="en-US" dirty="0">
                <a:solidFill>
                  <a:schemeClr val="bg1"/>
                </a:solidFill>
              </a:rPr>
              <a:t>使用了</a:t>
            </a:r>
            <a:r>
              <a:rPr lang="en-US" altLang="zh-CN" dirty="0">
                <a:solidFill>
                  <a:schemeClr val="bg1"/>
                </a:solidFill>
              </a:rPr>
              <a:t>random</a:t>
            </a:r>
            <a:r>
              <a:rPr lang="zh-CN" altLang="en-US" dirty="0">
                <a:solidFill>
                  <a:schemeClr val="bg1"/>
                </a:solidFill>
              </a:rPr>
              <a:t>和</a:t>
            </a:r>
            <a:r>
              <a:rPr lang="en-US" altLang="zh-CN" dirty="0">
                <a:solidFill>
                  <a:schemeClr val="bg1"/>
                </a:solidFill>
              </a:rPr>
              <a:t>time</a:t>
            </a:r>
            <a:r>
              <a:rPr lang="zh-CN" altLang="en-US" dirty="0">
                <a:solidFill>
                  <a:schemeClr val="bg1"/>
                </a:solidFill>
              </a:rPr>
              <a:t>組成</a:t>
            </a:r>
            <a:r>
              <a:rPr lang="en-US" altLang="zh-CN" dirty="0">
                <a:solidFill>
                  <a:schemeClr val="bg1"/>
                </a:solidFill>
              </a:rPr>
              <a:t>Rnumber</a:t>
            </a:r>
            <a:r>
              <a:rPr lang="zh-CN" altLang="en-US" dirty="0">
                <a:solidFill>
                  <a:schemeClr val="bg1"/>
                </a:solidFill>
              </a:rPr>
              <a:t>隨機生成號碼作為答案。</a:t>
            </a:r>
          </a:p>
        </p:txBody>
      </p:sp>
      <p:pic>
        <p:nvPicPr>
          <p:cNvPr id="17" name="Picture 5">
            <a:extLst>
              <a:ext uri="{FF2B5EF4-FFF2-40B4-BE49-F238E27FC236}">
                <a16:creationId xmlns:a16="http://schemas.microsoft.com/office/drawing/2014/main" id="{443FFCE3-0E31-4F5D-925A-011570DEA1DB}"/>
              </a:ext>
            </a:extLst>
          </p:cNvPr>
          <p:cNvPicPr>
            <a:picLocks noChangeAspect="1"/>
          </p:cNvPicPr>
          <p:nvPr/>
        </p:nvPicPr>
        <p:blipFill>
          <a:blip r:embed="rId2"/>
          <a:stretch>
            <a:fillRect/>
          </a:stretch>
        </p:blipFill>
        <p:spPr>
          <a:xfrm>
            <a:off x="-460058" y="-243341"/>
            <a:ext cx="1496345" cy="1122907"/>
          </a:xfrm>
          <a:prstGeom prst="rect">
            <a:avLst/>
          </a:prstGeom>
        </p:spPr>
      </p:pic>
      <p:sp>
        <p:nvSpPr>
          <p:cNvPr id="18" name="文本框 13">
            <a:extLst>
              <a:ext uri="{FF2B5EF4-FFF2-40B4-BE49-F238E27FC236}">
                <a16:creationId xmlns:a16="http://schemas.microsoft.com/office/drawing/2014/main" id="{46856BE8-D516-4B28-91D6-1BC9CD6DAE35}"/>
              </a:ext>
            </a:extLst>
          </p:cNvPr>
          <p:cNvSpPr txBox="1"/>
          <p:nvPr/>
        </p:nvSpPr>
        <p:spPr>
          <a:xfrm>
            <a:off x="638759" y="56487"/>
            <a:ext cx="8483600" cy="800219"/>
          </a:xfrm>
          <a:prstGeom prst="rect">
            <a:avLst/>
          </a:prstGeom>
          <a:noFill/>
        </p:spPr>
        <p:txBody>
          <a:bodyPr wrap="square" rtlCol="0">
            <a:spAutoFit/>
          </a:bodyPr>
          <a:lstStyle/>
          <a:p>
            <a:r>
              <a:rPr lang="zh-CN" altLang="en-US" sz="2800" b="1" dirty="0">
                <a:solidFill>
                  <a:schemeClr val="bg1"/>
                </a:solidFill>
              </a:rPr>
              <a:t>猜數字遊戲（壽命小遊戲）：</a:t>
            </a:r>
            <a:endParaRPr lang="en-US" altLang="zh-CN" sz="2800" b="1" dirty="0">
              <a:solidFill>
                <a:schemeClr val="bg1"/>
              </a:solidFill>
            </a:endParaRPr>
          </a:p>
          <a:p>
            <a:r>
              <a:rPr lang="en-US" altLang="zh-CN" dirty="0">
                <a:solidFill>
                  <a:schemeClr val="bg1"/>
                </a:solidFill>
              </a:rPr>
              <a:t>1-100</a:t>
            </a:r>
            <a:r>
              <a:rPr lang="zh-CN" altLang="en-US" dirty="0">
                <a:solidFill>
                  <a:schemeClr val="bg1"/>
                </a:solidFill>
              </a:rPr>
              <a:t>內猜測一個數字，如果一次就猜對了那出門就要小心了，怕你突然才到狗屎。</a:t>
            </a:r>
            <a:endParaRPr lang="zh-CN" altLang="en-US" dirty="0"/>
          </a:p>
        </p:txBody>
      </p:sp>
    </p:spTree>
    <p:extLst>
      <p:ext uri="{BB962C8B-B14F-4D97-AF65-F5344CB8AC3E}">
        <p14:creationId xmlns:p14="http://schemas.microsoft.com/office/powerpoint/2010/main" val="16590773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3D4A55"/>
        </a:solidFill>
        <a:effectLst/>
      </p:bgPr>
    </p:bg>
    <p:spTree>
      <p:nvGrpSpPr>
        <p:cNvPr id="1" name=""/>
        <p:cNvGrpSpPr/>
        <p:nvPr/>
      </p:nvGrpSpPr>
      <p:grpSpPr>
        <a:xfrm>
          <a:off x="0" y="0"/>
          <a:ext cx="0" cy="0"/>
          <a:chOff x="0" y="0"/>
          <a:chExt cx="0" cy="0"/>
        </a:xfrm>
      </p:grpSpPr>
      <p:sp>
        <p:nvSpPr>
          <p:cNvPr id="19" name="文本框 3">
            <a:extLst>
              <a:ext uri="{FF2B5EF4-FFF2-40B4-BE49-F238E27FC236}">
                <a16:creationId xmlns:a16="http://schemas.microsoft.com/office/drawing/2014/main" id="{26E85C1F-FB87-408D-8692-C5DE24242B8A}"/>
              </a:ext>
            </a:extLst>
          </p:cNvPr>
          <p:cNvSpPr txBox="1"/>
          <p:nvPr/>
        </p:nvSpPr>
        <p:spPr>
          <a:xfrm>
            <a:off x="561220" y="0"/>
            <a:ext cx="8338083" cy="1077218"/>
          </a:xfrm>
          <a:prstGeom prst="rect">
            <a:avLst/>
          </a:prstGeom>
          <a:noFill/>
        </p:spPr>
        <p:txBody>
          <a:bodyPr wrap="square" rtlCol="0">
            <a:spAutoFit/>
          </a:bodyPr>
          <a:lstStyle/>
          <a:p>
            <a:r>
              <a:rPr lang="zh-CN" altLang="en-US" sz="2800" b="1" dirty="0">
                <a:solidFill>
                  <a:schemeClr val="bg1"/>
                </a:solidFill>
              </a:rPr>
              <a:t>驗證碼遊戲：</a:t>
            </a:r>
            <a:endParaRPr lang="en-US" altLang="zh-CN" sz="2800" b="1" dirty="0">
              <a:solidFill>
                <a:schemeClr val="bg1"/>
              </a:solidFill>
            </a:endParaRPr>
          </a:p>
          <a:p>
            <a:r>
              <a:rPr lang="zh-CN" altLang="en-US" dirty="0">
                <a:solidFill>
                  <a:schemeClr val="bg1"/>
                </a:solidFill>
              </a:rPr>
              <a:t>明明記得那</a:t>
            </a:r>
            <a:r>
              <a:rPr lang="en-US" altLang="zh-CN" dirty="0">
                <a:solidFill>
                  <a:schemeClr val="bg1"/>
                </a:solidFill>
              </a:rPr>
              <a:t>6</a:t>
            </a:r>
            <a:r>
              <a:rPr lang="zh-CN" altLang="en-US" dirty="0">
                <a:solidFill>
                  <a:schemeClr val="bg1"/>
                </a:solidFill>
              </a:rPr>
              <a:t>個數字但是每當要輸入時就會忘記</a:t>
            </a:r>
            <a:r>
              <a:rPr lang="en-US" altLang="zh-CN" dirty="0">
                <a:solidFill>
                  <a:schemeClr val="bg1"/>
                </a:solidFill>
              </a:rPr>
              <a:t>“</a:t>
            </a:r>
            <a:r>
              <a:rPr lang="zh-CN" altLang="en-US" dirty="0">
                <a:solidFill>
                  <a:schemeClr val="bg1"/>
                </a:solidFill>
              </a:rPr>
              <a:t>誒號碼是什麼來著？再看一眼。</a:t>
            </a:r>
            <a:r>
              <a:rPr lang="en-US" altLang="zh-CN" dirty="0">
                <a:solidFill>
                  <a:schemeClr val="bg1"/>
                </a:solidFill>
              </a:rPr>
              <a:t>”</a:t>
            </a:r>
          </a:p>
          <a:p>
            <a:r>
              <a:rPr lang="zh-CN" altLang="en-US" dirty="0">
                <a:solidFill>
                  <a:schemeClr val="bg1"/>
                </a:solidFill>
              </a:rPr>
              <a:t>長時間玩這遊戲可以有效的鍛鍊到我們的記憶力，提高我們的注意力和記憶力。</a:t>
            </a:r>
          </a:p>
        </p:txBody>
      </p:sp>
      <p:pic>
        <p:nvPicPr>
          <p:cNvPr id="20" name="Picture 5">
            <a:extLst>
              <a:ext uri="{FF2B5EF4-FFF2-40B4-BE49-F238E27FC236}">
                <a16:creationId xmlns:a16="http://schemas.microsoft.com/office/drawing/2014/main" id="{979F0BE0-45AD-4EEB-B50D-71B0C55BAC5B}"/>
              </a:ext>
            </a:extLst>
          </p:cNvPr>
          <p:cNvPicPr>
            <a:picLocks noChangeAspect="1"/>
          </p:cNvPicPr>
          <p:nvPr/>
        </p:nvPicPr>
        <p:blipFill>
          <a:blip r:embed="rId2"/>
          <a:stretch>
            <a:fillRect/>
          </a:stretch>
        </p:blipFill>
        <p:spPr>
          <a:xfrm>
            <a:off x="-460058" y="-243341"/>
            <a:ext cx="1496345" cy="1122907"/>
          </a:xfrm>
          <a:prstGeom prst="rect">
            <a:avLst/>
          </a:prstGeom>
        </p:spPr>
      </p:pic>
      <p:pic>
        <p:nvPicPr>
          <p:cNvPr id="21" name="图片 6">
            <a:extLst>
              <a:ext uri="{FF2B5EF4-FFF2-40B4-BE49-F238E27FC236}">
                <a16:creationId xmlns:a16="http://schemas.microsoft.com/office/drawing/2014/main" id="{04672E51-1C52-4E88-A34C-F72A85213D3C}"/>
              </a:ext>
            </a:extLst>
          </p:cNvPr>
          <p:cNvPicPr>
            <a:picLocks noChangeAspect="1"/>
          </p:cNvPicPr>
          <p:nvPr/>
        </p:nvPicPr>
        <p:blipFill>
          <a:blip r:embed="rId3"/>
          <a:stretch>
            <a:fillRect/>
          </a:stretch>
        </p:blipFill>
        <p:spPr>
          <a:xfrm>
            <a:off x="2101325" y="1896267"/>
            <a:ext cx="8361032" cy="2099499"/>
          </a:xfrm>
          <a:prstGeom prst="rect">
            <a:avLst/>
          </a:prstGeom>
        </p:spPr>
      </p:pic>
      <p:sp>
        <p:nvSpPr>
          <p:cNvPr id="22" name="弧形 7">
            <a:extLst>
              <a:ext uri="{FF2B5EF4-FFF2-40B4-BE49-F238E27FC236}">
                <a16:creationId xmlns:a16="http://schemas.microsoft.com/office/drawing/2014/main" id="{247D9CBC-9ACE-4C8A-8BFD-21F9638590C7}"/>
              </a:ext>
            </a:extLst>
          </p:cNvPr>
          <p:cNvSpPr/>
          <p:nvPr/>
        </p:nvSpPr>
        <p:spPr>
          <a:xfrm rot="19349297" flipH="1">
            <a:off x="1905152" y="2349916"/>
            <a:ext cx="2531703" cy="2723777"/>
          </a:xfrm>
          <a:prstGeom prst="arc">
            <a:avLst>
              <a:gd name="adj1" fmla="val 16200000"/>
              <a:gd name="adj2" fmla="val 21486168"/>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zh-CN" altLang="en-US"/>
          </a:p>
        </p:txBody>
      </p:sp>
      <p:sp>
        <p:nvSpPr>
          <p:cNvPr id="23" name="文本框 8">
            <a:extLst>
              <a:ext uri="{FF2B5EF4-FFF2-40B4-BE49-F238E27FC236}">
                <a16:creationId xmlns:a16="http://schemas.microsoft.com/office/drawing/2014/main" id="{E9ADE338-842F-4EF6-B390-A7F155D55A36}"/>
              </a:ext>
            </a:extLst>
          </p:cNvPr>
          <p:cNvSpPr txBox="1"/>
          <p:nvPr/>
        </p:nvSpPr>
        <p:spPr>
          <a:xfrm>
            <a:off x="2101325" y="4242875"/>
            <a:ext cx="7813040" cy="369332"/>
          </a:xfrm>
          <a:prstGeom prst="rect">
            <a:avLst/>
          </a:prstGeom>
          <a:noFill/>
        </p:spPr>
        <p:txBody>
          <a:bodyPr wrap="square" rtlCol="0">
            <a:spAutoFit/>
          </a:bodyPr>
          <a:lstStyle/>
          <a:p>
            <a:r>
              <a:rPr lang="zh-CN" altLang="en-US" dirty="0">
                <a:ln w="0"/>
                <a:solidFill>
                  <a:schemeClr val="accent1">
                    <a:lumMod val="20000"/>
                    <a:lumOff val="80000"/>
                  </a:schemeClr>
                </a:solidFill>
                <a:effectLst>
                  <a:outerShdw blurRad="38100" dist="19050" dir="2700000" algn="tl" rotWithShape="0">
                    <a:schemeClr val="dk1">
                      <a:alpha val="40000"/>
                    </a:schemeClr>
                  </a:outerShdw>
                </a:effectLst>
              </a:rPr>
              <a:t>因為使用時間生成隨機數所以不能同一時間生成否則全部數字會一樣</a:t>
            </a:r>
          </a:p>
        </p:txBody>
      </p:sp>
      <p:sp>
        <p:nvSpPr>
          <p:cNvPr id="24" name="弧形 9">
            <a:extLst>
              <a:ext uri="{FF2B5EF4-FFF2-40B4-BE49-F238E27FC236}">
                <a16:creationId xmlns:a16="http://schemas.microsoft.com/office/drawing/2014/main" id="{6C3A8E04-5869-4A74-92C0-2B96AAFF1A90}"/>
              </a:ext>
            </a:extLst>
          </p:cNvPr>
          <p:cNvSpPr/>
          <p:nvPr/>
        </p:nvSpPr>
        <p:spPr>
          <a:xfrm rot="19349297" flipH="1">
            <a:off x="1933188" y="2789317"/>
            <a:ext cx="2652603" cy="2856915"/>
          </a:xfrm>
          <a:prstGeom prst="arc">
            <a:avLst>
              <a:gd name="adj1" fmla="val 16200000"/>
              <a:gd name="adj2" fmla="val 21486168"/>
            </a:avLst>
          </a:prstGeom>
        </p:spPr>
        <p:style>
          <a:lnRef idx="1">
            <a:schemeClr val="accent2"/>
          </a:lnRef>
          <a:fillRef idx="0">
            <a:schemeClr val="accent2"/>
          </a:fillRef>
          <a:effectRef idx="0">
            <a:schemeClr val="accent2"/>
          </a:effectRef>
          <a:fontRef idx="minor">
            <a:schemeClr val="tx1"/>
          </a:fontRef>
        </p:style>
        <p:txBody>
          <a:bodyPr rtlCol="0" anchor="ctr"/>
          <a:lstStyle/>
          <a:p>
            <a:pPr algn="ctr"/>
            <a:endParaRPr lang="zh-CN" altLang="en-US" b="1">
              <a:ln w="22225">
                <a:solidFill>
                  <a:schemeClr val="accent2"/>
                </a:solidFill>
                <a:prstDash val="solid"/>
              </a:ln>
              <a:solidFill>
                <a:schemeClr val="accent2">
                  <a:lumMod val="40000"/>
                  <a:lumOff val="60000"/>
                </a:schemeClr>
              </a:solidFill>
            </a:endParaRPr>
          </a:p>
        </p:txBody>
      </p:sp>
      <p:sp>
        <p:nvSpPr>
          <p:cNvPr id="25" name="文本框 10">
            <a:extLst>
              <a:ext uri="{FF2B5EF4-FFF2-40B4-BE49-F238E27FC236}">
                <a16:creationId xmlns:a16="http://schemas.microsoft.com/office/drawing/2014/main" id="{8A9D918D-3664-498C-9343-4525420042E7}"/>
              </a:ext>
            </a:extLst>
          </p:cNvPr>
          <p:cNvSpPr txBox="1"/>
          <p:nvPr/>
        </p:nvSpPr>
        <p:spPr>
          <a:xfrm>
            <a:off x="2101324" y="4863760"/>
            <a:ext cx="8048515" cy="646331"/>
          </a:xfrm>
          <a:prstGeom prst="rect">
            <a:avLst/>
          </a:prstGeom>
          <a:noFill/>
        </p:spPr>
        <p:txBody>
          <a:bodyPr wrap="square" rtlCol="0">
            <a:spAutoFit/>
          </a:bodyPr>
          <a:lstStyle/>
          <a:p>
            <a:r>
              <a:rPr lang="zh-CN" altLang="en-US" dirty="0">
                <a:ln w="0"/>
                <a:solidFill>
                  <a:schemeClr val="accent1">
                    <a:lumMod val="20000"/>
                    <a:lumOff val="80000"/>
                  </a:schemeClr>
                </a:solidFill>
                <a:effectLst>
                  <a:outerShdw blurRad="38100" dist="19050" dir="2700000" algn="tl" rotWithShape="0">
                    <a:schemeClr val="dk1">
                      <a:alpha val="40000"/>
                    </a:schemeClr>
                  </a:outerShdw>
                </a:effectLst>
              </a:rPr>
              <a:t>使用</a:t>
            </a:r>
            <a:r>
              <a:rPr lang="en-US" altLang="zh-CN" dirty="0">
                <a:ln w="0"/>
                <a:solidFill>
                  <a:schemeClr val="accent1">
                    <a:lumMod val="20000"/>
                    <a:lumOff val="80000"/>
                  </a:schemeClr>
                </a:solidFill>
                <a:effectLst>
                  <a:outerShdw blurRad="38100" dist="19050" dir="2700000" algn="tl" rotWithShape="0">
                    <a:schemeClr val="dk1">
                      <a:alpha val="40000"/>
                    </a:schemeClr>
                  </a:outerShdw>
                </a:effectLst>
              </a:rPr>
              <a:t>map（）</a:t>
            </a:r>
            <a:r>
              <a:rPr lang="zh-CN" altLang="en-US" dirty="0">
                <a:ln w="0"/>
                <a:solidFill>
                  <a:schemeClr val="accent1">
                    <a:lumMod val="20000"/>
                    <a:lumOff val="80000"/>
                  </a:schemeClr>
                </a:solidFill>
                <a:effectLst>
                  <a:outerShdw blurRad="38100" dist="19050" dir="2700000" algn="tl" rotWithShape="0">
                    <a:schemeClr val="dk1">
                      <a:alpha val="40000"/>
                    </a:schemeClr>
                  </a:outerShdw>
                </a:effectLst>
              </a:rPr>
              <a:t>印出數字然後用</a:t>
            </a:r>
            <a:r>
              <a:rPr lang="en-US" altLang="zh-CN" dirty="0">
                <a:ln w="0"/>
                <a:solidFill>
                  <a:schemeClr val="accent1">
                    <a:lumMod val="20000"/>
                    <a:lumOff val="80000"/>
                  </a:schemeClr>
                </a:solidFill>
                <a:effectLst>
                  <a:outerShdw blurRad="38100" dist="19050" dir="2700000" algn="tl" rotWithShape="0">
                    <a:schemeClr val="dk1">
                      <a:alpha val="40000"/>
                    </a:schemeClr>
                  </a:outerShdw>
                </a:effectLst>
              </a:rPr>
              <a:t>join（）</a:t>
            </a:r>
            <a:r>
              <a:rPr lang="zh-CN" altLang="en-US" dirty="0">
                <a:ln w="0"/>
                <a:solidFill>
                  <a:schemeClr val="accent1">
                    <a:lumMod val="20000"/>
                    <a:lumOff val="80000"/>
                  </a:schemeClr>
                </a:solidFill>
                <a:effectLst>
                  <a:outerShdw blurRad="38100" dist="19050" dir="2700000" algn="tl" rotWithShape="0">
                    <a:schemeClr val="dk1">
                      <a:alpha val="40000"/>
                    </a:schemeClr>
                  </a:outerShdw>
                </a:effectLst>
              </a:rPr>
              <a:t>將</a:t>
            </a:r>
            <a:r>
              <a:rPr lang="zh-TW" altLang="en-US" dirty="0">
                <a:ln w="0"/>
                <a:solidFill>
                  <a:schemeClr val="accent1">
                    <a:lumMod val="20000"/>
                    <a:lumOff val="80000"/>
                  </a:schemeClr>
                </a:solidFill>
                <a:effectLst>
                  <a:outerShdw blurRad="38100" dist="19050" dir="2700000" algn="tl" rotWithShape="0">
                    <a:schemeClr val="dk1">
                      <a:alpha val="40000"/>
                    </a:schemeClr>
                  </a:outerShdw>
                </a:effectLst>
              </a:rPr>
              <a:t>元素連接成一個字串。</a:t>
            </a:r>
            <a:endParaRPr lang="en-US" altLang="zh-TW" dirty="0">
              <a:ln w="0"/>
              <a:solidFill>
                <a:schemeClr val="accent1">
                  <a:lumMod val="20000"/>
                  <a:lumOff val="80000"/>
                </a:schemeClr>
              </a:solidFill>
              <a:effectLst>
                <a:outerShdw blurRad="38100" dist="19050" dir="2700000" algn="tl" rotWithShape="0">
                  <a:schemeClr val="dk1">
                    <a:alpha val="40000"/>
                  </a:schemeClr>
                </a:outerShdw>
              </a:effectLst>
            </a:endParaRPr>
          </a:p>
          <a:p>
            <a:r>
              <a:rPr kumimoji="0" lang="zh-CN" altLang="en-US" i="0" u="none" strike="noStrike" normalizeH="0" baseline="0" dirty="0">
                <a:ln w="0"/>
                <a:solidFill>
                  <a:schemeClr val="accent1">
                    <a:lumMod val="20000"/>
                    <a:lumOff val="80000"/>
                  </a:schemeClr>
                </a:solidFill>
                <a:effectLst>
                  <a:outerShdw blurRad="38100" dist="19050" dir="2700000" algn="tl" rotWithShape="0">
                    <a:schemeClr val="dk1">
                      <a:alpha val="40000"/>
                    </a:schemeClr>
                  </a:outerShdw>
                </a:effectLst>
                <a:latin typeface="Arial" panose="020B0604020202020204" pitchFamily="34" charset="0"/>
              </a:rPr>
              <a:t>因為需要</a:t>
            </a:r>
            <a:r>
              <a:rPr kumimoji="0" lang="zh-CN" altLang="zh-CN" i="0" u="none" strike="noStrike" normalizeH="0" baseline="0" dirty="0">
                <a:ln w="0"/>
                <a:solidFill>
                  <a:schemeClr val="accent1">
                    <a:lumMod val="20000"/>
                    <a:lumOff val="80000"/>
                  </a:schemeClr>
                </a:solidFill>
                <a:effectLst>
                  <a:outerShdw blurRad="38100" dist="19050" dir="2700000" algn="tl" rotWithShape="0">
                    <a:schemeClr val="dk1">
                      <a:alpha val="40000"/>
                    </a:schemeClr>
                  </a:outerShdw>
                </a:effectLst>
                <a:latin typeface="Arial" panose="020B0604020202020204" pitchFamily="34" charset="0"/>
              </a:rPr>
              <a:t>對列表中的每個元素進行變換或處理</a:t>
            </a:r>
            <a:r>
              <a:rPr kumimoji="0" lang="zh-CN" altLang="en-US" i="0" u="none" strike="noStrike" normalizeH="0" baseline="0" dirty="0">
                <a:ln w="0"/>
                <a:solidFill>
                  <a:schemeClr val="accent1">
                    <a:lumMod val="20000"/>
                    <a:lumOff val="80000"/>
                  </a:schemeClr>
                </a:solidFill>
                <a:effectLst>
                  <a:outerShdw blurRad="38100" dist="19050" dir="2700000" algn="tl" rotWithShape="0">
                    <a:schemeClr val="dk1">
                      <a:alpha val="40000"/>
                    </a:schemeClr>
                  </a:outerShdw>
                </a:effectLst>
                <a:latin typeface="Arial" panose="020B0604020202020204" pitchFamily="34" charset="0"/>
              </a:rPr>
              <a:t>所以使用了</a:t>
            </a:r>
            <a:r>
              <a:rPr kumimoji="0" lang="en-US" altLang="zh-CN" i="0" u="none" strike="noStrike" normalizeH="0" baseline="0" dirty="0">
                <a:ln w="0"/>
                <a:solidFill>
                  <a:schemeClr val="accent1">
                    <a:lumMod val="20000"/>
                    <a:lumOff val="80000"/>
                  </a:schemeClr>
                </a:solidFill>
                <a:effectLst>
                  <a:outerShdw blurRad="38100" dist="19050" dir="2700000" algn="tl" rotWithShape="0">
                    <a:schemeClr val="dk1">
                      <a:alpha val="40000"/>
                    </a:schemeClr>
                  </a:outerShdw>
                </a:effectLst>
                <a:latin typeface="Arial" panose="020B0604020202020204" pitchFamily="34" charset="0"/>
              </a:rPr>
              <a:t>map（）</a:t>
            </a:r>
            <a:endParaRPr lang="zh-CN" altLang="en-US" dirty="0">
              <a:ln w="0"/>
              <a:solidFill>
                <a:schemeClr val="accent1">
                  <a:lumMod val="20000"/>
                  <a:lumOff val="80000"/>
                </a:schemeClr>
              </a:solidFill>
              <a:effectLst>
                <a:outerShdw blurRad="38100" dist="19050" dir="2700000" algn="tl" rotWithShape="0">
                  <a:schemeClr val="dk1">
                    <a:alpha val="40000"/>
                  </a:schemeClr>
                </a:outerShdw>
              </a:effectLst>
            </a:endParaRPr>
          </a:p>
        </p:txBody>
      </p:sp>
      <p:grpSp>
        <p:nvGrpSpPr>
          <p:cNvPr id="26" name="Group 25">
            <a:extLst>
              <a:ext uri="{FF2B5EF4-FFF2-40B4-BE49-F238E27FC236}">
                <a16:creationId xmlns:a16="http://schemas.microsoft.com/office/drawing/2014/main" id="{34C5D411-AD27-42ED-A399-3718906B7751}"/>
              </a:ext>
            </a:extLst>
          </p:cNvPr>
          <p:cNvGrpSpPr/>
          <p:nvPr/>
        </p:nvGrpSpPr>
        <p:grpSpPr>
          <a:xfrm>
            <a:off x="192523" y="1112777"/>
            <a:ext cx="2290168" cy="226847"/>
            <a:chOff x="862608" y="680150"/>
            <a:chExt cx="2290168" cy="226847"/>
          </a:xfrm>
        </p:grpSpPr>
        <p:sp>
          <p:nvSpPr>
            <p:cNvPr id="27" name="Rectangle: Rounded Corners 26">
              <a:extLst>
                <a:ext uri="{FF2B5EF4-FFF2-40B4-BE49-F238E27FC236}">
                  <a16:creationId xmlns:a16="http://schemas.microsoft.com/office/drawing/2014/main" id="{883954D6-8915-4902-AC07-3DBBE101F510}"/>
                </a:ext>
              </a:extLst>
            </p:cNvPr>
            <p:cNvSpPr/>
            <p:nvPr/>
          </p:nvSpPr>
          <p:spPr>
            <a:xfrm flipV="1">
              <a:off x="862608" y="680150"/>
              <a:ext cx="2290168" cy="45720"/>
            </a:xfrm>
            <a:prstGeom prst="roundRect">
              <a:avLst/>
            </a:prstGeom>
            <a:solidFill>
              <a:srgbClr val="387BB2"/>
            </a:solidFill>
            <a:ln>
              <a:solidFill>
                <a:srgbClr val="3A7B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 name="Rectangle: Rounded Corners 27">
              <a:extLst>
                <a:ext uri="{FF2B5EF4-FFF2-40B4-BE49-F238E27FC236}">
                  <a16:creationId xmlns:a16="http://schemas.microsoft.com/office/drawing/2014/main" id="{3D0C0032-2FE1-4E84-B52E-47E6F5D7C9B9}"/>
                </a:ext>
              </a:extLst>
            </p:cNvPr>
            <p:cNvSpPr/>
            <p:nvPr/>
          </p:nvSpPr>
          <p:spPr>
            <a:xfrm flipV="1">
              <a:off x="1745482" y="861277"/>
              <a:ext cx="1332376" cy="45720"/>
            </a:xfrm>
            <a:prstGeom prst="roundRect">
              <a:avLst/>
            </a:prstGeom>
            <a:solidFill>
              <a:srgbClr val="FFC81D"/>
            </a:solidFill>
            <a:ln>
              <a:solidFill>
                <a:srgbClr val="FFC9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Tree>
    <p:extLst>
      <p:ext uri="{BB962C8B-B14F-4D97-AF65-F5344CB8AC3E}">
        <p14:creationId xmlns:p14="http://schemas.microsoft.com/office/powerpoint/2010/main" val="27319608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500"/>
                                        <p:tgtEl>
                                          <p:spTgt spid="2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fade">
                                      <p:cBhvr>
                                        <p:cTn id="15" dur="500"/>
                                        <p:tgtEl>
                                          <p:spTgt spid="2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5"/>
                                        </p:tgtEl>
                                        <p:attrNameLst>
                                          <p:attrName>style.visibility</p:attrName>
                                        </p:attrNameLst>
                                      </p:cBhvr>
                                      <p:to>
                                        <p:strVal val="visible"/>
                                      </p:to>
                                    </p:set>
                                    <p:animEffect transition="in" filter="fade">
                                      <p:cBhvr>
                                        <p:cTn id="18"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p:bldP spid="24" grpId="0" animBg="1"/>
      <p:bldP spid="25"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3D4A55"/>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7404CD2-8F3E-4464-B8C9-80179280227B}"/>
              </a:ext>
            </a:extLst>
          </p:cNvPr>
          <p:cNvPicPr>
            <a:picLocks noChangeAspect="1"/>
          </p:cNvPicPr>
          <p:nvPr/>
        </p:nvPicPr>
        <p:blipFill>
          <a:blip r:embed="rId2"/>
          <a:stretch>
            <a:fillRect/>
          </a:stretch>
        </p:blipFill>
        <p:spPr>
          <a:xfrm>
            <a:off x="-460058" y="-243341"/>
            <a:ext cx="1496345" cy="1122907"/>
          </a:xfrm>
          <a:prstGeom prst="rect">
            <a:avLst/>
          </a:prstGeom>
        </p:spPr>
      </p:pic>
      <p:sp>
        <p:nvSpPr>
          <p:cNvPr id="11" name="Rectangle: Rounded Corners 10">
            <a:extLst>
              <a:ext uri="{FF2B5EF4-FFF2-40B4-BE49-F238E27FC236}">
                <a16:creationId xmlns:a16="http://schemas.microsoft.com/office/drawing/2014/main" id="{E290568C-8739-40AE-A84E-81743D58E2A7}"/>
              </a:ext>
            </a:extLst>
          </p:cNvPr>
          <p:cNvSpPr/>
          <p:nvPr/>
        </p:nvSpPr>
        <p:spPr>
          <a:xfrm>
            <a:off x="492570" y="-969192"/>
            <a:ext cx="8890378" cy="257460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3500" dirty="0">
                <a:latin typeface="微软雅黑 Light" panose="020B0502040204020203" pitchFamily="34" charset="-122"/>
                <a:ea typeface="微软雅黑 Light" panose="020B0502040204020203" pitchFamily="34" charset="-122"/>
              </a:rPr>
              <a:t>Simple math</a:t>
            </a:r>
            <a:r>
              <a:rPr lang="zh-CN" altLang="en-US" sz="3500" dirty="0">
                <a:latin typeface="微软雅黑 Light" panose="020B0502040204020203" pitchFamily="34" charset="-122"/>
                <a:ea typeface="微软雅黑 Light" panose="020B0502040204020203" pitchFamily="34" charset="-122"/>
              </a:rPr>
              <a:t>小遊戲</a:t>
            </a:r>
            <a:endParaRPr lang="zh-TW" altLang="en-US" sz="3500" dirty="0">
              <a:latin typeface="微软雅黑 Light" panose="020B0502040204020203" pitchFamily="34" charset="-122"/>
              <a:ea typeface="微软雅黑 Light" panose="020B0502040204020203" pitchFamily="34" charset="-122"/>
            </a:endParaRPr>
          </a:p>
        </p:txBody>
      </p:sp>
      <p:sp>
        <p:nvSpPr>
          <p:cNvPr id="2" name="TextBox 1">
            <a:extLst>
              <a:ext uri="{FF2B5EF4-FFF2-40B4-BE49-F238E27FC236}">
                <a16:creationId xmlns:a16="http://schemas.microsoft.com/office/drawing/2014/main" id="{0928CFAA-61B0-4779-8D14-1D2A106DA5F5}"/>
              </a:ext>
            </a:extLst>
          </p:cNvPr>
          <p:cNvSpPr txBox="1"/>
          <p:nvPr/>
        </p:nvSpPr>
        <p:spPr>
          <a:xfrm>
            <a:off x="49791" y="1513975"/>
            <a:ext cx="6882765" cy="646331"/>
          </a:xfrm>
          <a:prstGeom prst="rect">
            <a:avLst/>
          </a:prstGeom>
          <a:noFill/>
        </p:spPr>
        <p:txBody>
          <a:bodyPr wrap="square" rtlCol="0">
            <a:spAutoFit/>
          </a:bodyPr>
          <a:lstStyle/>
          <a:p>
            <a:r>
              <a:rPr lang="zh-CN" altLang="en-US" dirty="0">
                <a:solidFill>
                  <a:schemeClr val="tx2">
                    <a:lumMod val="40000"/>
                    <a:lumOff val="60000"/>
                  </a:schemeClr>
                </a:solidFill>
              </a:rPr>
              <a:t>單純的四則運算，運算子與運算元皆是通過</a:t>
            </a:r>
            <a:r>
              <a:rPr lang="en-US" altLang="zh-CN" dirty="0" err="1">
                <a:solidFill>
                  <a:schemeClr val="tx2">
                    <a:lumMod val="40000"/>
                    <a:lumOff val="60000"/>
                  </a:schemeClr>
                </a:solidFill>
              </a:rPr>
              <a:t>Rnumber</a:t>
            </a:r>
            <a:r>
              <a:rPr lang="en-US" altLang="zh-CN" dirty="0">
                <a:solidFill>
                  <a:schemeClr val="tx2">
                    <a:lumMod val="40000"/>
                    <a:lumOff val="60000"/>
                  </a:schemeClr>
                </a:solidFill>
              </a:rPr>
              <a:t>()</a:t>
            </a:r>
          </a:p>
          <a:p>
            <a:r>
              <a:rPr lang="zh-CN" altLang="en-US" dirty="0">
                <a:solidFill>
                  <a:schemeClr val="tx2">
                    <a:lumMod val="40000"/>
                    <a:lumOff val="60000"/>
                  </a:schemeClr>
                </a:solidFill>
              </a:rPr>
              <a:t>隨機取出</a:t>
            </a:r>
            <a:r>
              <a:rPr lang="en-US" altLang="zh-CN" dirty="0">
                <a:solidFill>
                  <a:schemeClr val="tx2">
                    <a:lumMod val="40000"/>
                    <a:lumOff val="60000"/>
                  </a:schemeClr>
                </a:solidFill>
              </a:rPr>
              <a:t>~</a:t>
            </a:r>
          </a:p>
        </p:txBody>
      </p:sp>
      <p:grpSp>
        <p:nvGrpSpPr>
          <p:cNvPr id="7" name="Group 6">
            <a:extLst>
              <a:ext uri="{FF2B5EF4-FFF2-40B4-BE49-F238E27FC236}">
                <a16:creationId xmlns:a16="http://schemas.microsoft.com/office/drawing/2014/main" id="{DE09BCED-05C7-454D-B206-5182D32DEBDD}"/>
              </a:ext>
            </a:extLst>
          </p:cNvPr>
          <p:cNvGrpSpPr/>
          <p:nvPr/>
        </p:nvGrpSpPr>
        <p:grpSpPr>
          <a:xfrm>
            <a:off x="2202147" y="652719"/>
            <a:ext cx="2290168" cy="226847"/>
            <a:chOff x="862608" y="680150"/>
            <a:chExt cx="2290168" cy="226847"/>
          </a:xfrm>
        </p:grpSpPr>
        <p:sp>
          <p:nvSpPr>
            <p:cNvPr id="8" name="Rectangle: Rounded Corners 7">
              <a:extLst>
                <a:ext uri="{FF2B5EF4-FFF2-40B4-BE49-F238E27FC236}">
                  <a16:creationId xmlns:a16="http://schemas.microsoft.com/office/drawing/2014/main" id="{409AACFF-6972-424B-8CCB-8AF300FDD819}"/>
                </a:ext>
              </a:extLst>
            </p:cNvPr>
            <p:cNvSpPr/>
            <p:nvPr/>
          </p:nvSpPr>
          <p:spPr>
            <a:xfrm flipV="1">
              <a:off x="862608" y="680150"/>
              <a:ext cx="2290168" cy="45720"/>
            </a:xfrm>
            <a:prstGeom prst="roundRect">
              <a:avLst/>
            </a:prstGeom>
            <a:solidFill>
              <a:srgbClr val="387BB2"/>
            </a:solidFill>
            <a:ln>
              <a:solidFill>
                <a:srgbClr val="3A7B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Rectangle: Rounded Corners 8">
              <a:extLst>
                <a:ext uri="{FF2B5EF4-FFF2-40B4-BE49-F238E27FC236}">
                  <a16:creationId xmlns:a16="http://schemas.microsoft.com/office/drawing/2014/main" id="{525A2020-A7BA-4F8D-A535-0780373C8CE5}"/>
                </a:ext>
              </a:extLst>
            </p:cNvPr>
            <p:cNvSpPr/>
            <p:nvPr/>
          </p:nvSpPr>
          <p:spPr>
            <a:xfrm flipV="1">
              <a:off x="1745482" y="861277"/>
              <a:ext cx="1332376" cy="45720"/>
            </a:xfrm>
            <a:prstGeom prst="roundRect">
              <a:avLst/>
            </a:prstGeom>
            <a:solidFill>
              <a:srgbClr val="FFC81D"/>
            </a:solidFill>
            <a:ln>
              <a:solidFill>
                <a:srgbClr val="FFC9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pic>
        <p:nvPicPr>
          <p:cNvPr id="4" name="Picture 3">
            <a:extLst>
              <a:ext uri="{FF2B5EF4-FFF2-40B4-BE49-F238E27FC236}">
                <a16:creationId xmlns:a16="http://schemas.microsoft.com/office/drawing/2014/main" id="{E3D82E70-E0C9-47E1-9FCF-483E4AFA80E8}"/>
              </a:ext>
            </a:extLst>
          </p:cNvPr>
          <p:cNvPicPr>
            <a:picLocks noChangeAspect="1"/>
          </p:cNvPicPr>
          <p:nvPr/>
        </p:nvPicPr>
        <p:blipFill>
          <a:blip r:embed="rId3"/>
          <a:stretch>
            <a:fillRect/>
          </a:stretch>
        </p:blipFill>
        <p:spPr>
          <a:xfrm>
            <a:off x="5658175" y="-357641"/>
            <a:ext cx="8087585" cy="7957387"/>
          </a:xfrm>
          <a:prstGeom prst="rect">
            <a:avLst/>
          </a:prstGeom>
        </p:spPr>
      </p:pic>
      <p:cxnSp>
        <p:nvCxnSpPr>
          <p:cNvPr id="14" name="Connector: Elbow 13">
            <a:extLst>
              <a:ext uri="{FF2B5EF4-FFF2-40B4-BE49-F238E27FC236}">
                <a16:creationId xmlns:a16="http://schemas.microsoft.com/office/drawing/2014/main" id="{39FCBE13-B847-4FD3-A8A8-F501047BDC52}"/>
              </a:ext>
            </a:extLst>
          </p:cNvPr>
          <p:cNvCxnSpPr>
            <a:cxnSpLocks/>
          </p:cNvCxnSpPr>
          <p:nvPr/>
        </p:nvCxnSpPr>
        <p:spPr>
          <a:xfrm flipV="1">
            <a:off x="3491173" y="1993900"/>
            <a:ext cx="3150927" cy="297815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23219024-FD23-4906-94E2-AE7483C816BF}"/>
              </a:ext>
            </a:extLst>
          </p:cNvPr>
          <p:cNvSpPr txBox="1"/>
          <p:nvPr/>
        </p:nvSpPr>
        <p:spPr>
          <a:xfrm>
            <a:off x="605804" y="4787384"/>
            <a:ext cx="2954655" cy="369332"/>
          </a:xfrm>
          <a:prstGeom prst="rect">
            <a:avLst/>
          </a:prstGeom>
          <a:noFill/>
        </p:spPr>
        <p:txBody>
          <a:bodyPr wrap="none" rtlCol="0">
            <a:spAutoFit/>
          </a:bodyPr>
          <a:lstStyle/>
          <a:p>
            <a:r>
              <a:rPr lang="zh-CN" altLang="en-US" dirty="0">
                <a:solidFill>
                  <a:schemeClr val="tx2">
                    <a:lumMod val="40000"/>
                    <a:lumOff val="60000"/>
                  </a:schemeClr>
                </a:solidFill>
              </a:rPr>
              <a:t>透过这里丢的骰子，决定的</a:t>
            </a:r>
            <a:endParaRPr lang="zh-TW" altLang="en-US" dirty="0">
              <a:solidFill>
                <a:schemeClr val="tx2">
                  <a:lumMod val="40000"/>
                  <a:lumOff val="60000"/>
                </a:schemeClr>
              </a:solidFill>
            </a:endParaRPr>
          </a:p>
        </p:txBody>
      </p:sp>
    </p:spTree>
    <p:extLst>
      <p:ext uri="{BB962C8B-B14F-4D97-AF65-F5344CB8AC3E}">
        <p14:creationId xmlns:p14="http://schemas.microsoft.com/office/powerpoint/2010/main" val="24356865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3D4A55"/>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7404CD2-8F3E-4464-B8C9-80179280227B}"/>
              </a:ext>
            </a:extLst>
          </p:cNvPr>
          <p:cNvPicPr>
            <a:picLocks noChangeAspect="1"/>
          </p:cNvPicPr>
          <p:nvPr/>
        </p:nvPicPr>
        <p:blipFill>
          <a:blip r:embed="rId2">
            <a:extLst>
              <a:ext uri="{BEBA8EAE-BF5A-486C-A8C5-ECC9F3942E4B}">
                <a14:imgProps xmlns:a14="http://schemas.microsoft.com/office/drawing/2010/main">
                  <a14:imgLayer r:embed="rId3">
                    <a14:imgEffect>
                      <a14:artisticBlur radius="80"/>
                    </a14:imgEffect>
                  </a14:imgLayer>
                </a14:imgProps>
              </a:ext>
            </a:extLst>
          </a:blip>
          <a:stretch>
            <a:fillRect/>
          </a:stretch>
        </p:blipFill>
        <p:spPr>
          <a:xfrm>
            <a:off x="1526638" y="0"/>
            <a:ext cx="9138721" cy="6858000"/>
          </a:xfrm>
          <a:prstGeom prst="rect">
            <a:avLst/>
          </a:prstGeom>
        </p:spPr>
      </p:pic>
      <p:sp>
        <p:nvSpPr>
          <p:cNvPr id="8" name="TextBox 7">
            <a:extLst>
              <a:ext uri="{FF2B5EF4-FFF2-40B4-BE49-F238E27FC236}">
                <a16:creationId xmlns:a16="http://schemas.microsoft.com/office/drawing/2014/main" id="{CF0CDDE1-DCAB-4918-81F6-0C7ACEA234E4}"/>
              </a:ext>
            </a:extLst>
          </p:cNvPr>
          <p:cNvSpPr txBox="1"/>
          <p:nvPr/>
        </p:nvSpPr>
        <p:spPr>
          <a:xfrm>
            <a:off x="3164043" y="2813447"/>
            <a:ext cx="5863910" cy="1292662"/>
          </a:xfrm>
          <a:prstGeom prst="rect">
            <a:avLst/>
          </a:prstGeom>
          <a:noFill/>
        </p:spPr>
        <p:txBody>
          <a:bodyPr wrap="square" rtlCol="0">
            <a:spAutoFit/>
          </a:bodyPr>
          <a:lstStyle/>
          <a:p>
            <a:pPr algn="ctr"/>
            <a:r>
              <a:rPr lang="zh-CN" altLang="en-US" sz="5400" dirty="0">
                <a:solidFill>
                  <a:schemeClr val="bg1"/>
                </a:solidFill>
                <a:latin typeface="微软雅黑 Light" panose="020B0502040204020203" pitchFamily="34" charset="-122"/>
                <a:ea typeface="微软雅黑 Light" panose="020B0502040204020203" pitchFamily="34" charset="-122"/>
              </a:rPr>
              <a:t>蘋果隊（第十九組）</a:t>
            </a:r>
            <a:endParaRPr lang="en-US" altLang="zh-CN" sz="5400" dirty="0">
              <a:solidFill>
                <a:schemeClr val="bg1"/>
              </a:solidFill>
              <a:latin typeface="微软雅黑 Light" panose="020B0502040204020203" pitchFamily="34" charset="-122"/>
              <a:ea typeface="微软雅黑 Light" panose="020B0502040204020203" pitchFamily="34" charset="-122"/>
            </a:endParaRPr>
          </a:p>
          <a:p>
            <a:pPr algn="r"/>
            <a:r>
              <a:rPr lang="en-US" altLang="zh-TW" sz="2400" dirty="0">
                <a:solidFill>
                  <a:schemeClr val="bg1"/>
                </a:solidFill>
                <a:latin typeface="微软雅黑 Light" panose="020B0502040204020203" pitchFamily="34" charset="-122"/>
                <a:ea typeface="微软雅黑 Light" panose="020B0502040204020203" pitchFamily="34" charset="-122"/>
              </a:rPr>
              <a:t>2024 Python</a:t>
            </a:r>
            <a:r>
              <a:rPr lang="zh-CN" altLang="en-US" sz="2400" dirty="0">
                <a:solidFill>
                  <a:schemeClr val="bg1"/>
                </a:solidFill>
                <a:latin typeface="微软雅黑 Light" panose="020B0502040204020203" pitchFamily="34" charset="-122"/>
                <a:ea typeface="微软雅黑 Light" panose="020B0502040204020203" pitchFamily="34" charset="-122"/>
              </a:rPr>
              <a:t>專案簡報</a:t>
            </a:r>
            <a:r>
              <a:rPr lang="en-US" altLang="zh-CN" sz="2400" dirty="0">
                <a:solidFill>
                  <a:schemeClr val="bg1"/>
                </a:solidFill>
                <a:latin typeface="微软雅黑 Light" panose="020B0502040204020203" pitchFamily="34" charset="-122"/>
                <a:ea typeface="微软雅黑 Light" panose="020B0502040204020203" pitchFamily="34" charset="-122"/>
              </a:rPr>
              <a:t>.</a:t>
            </a:r>
            <a:r>
              <a:rPr lang="en-US" altLang="zh-CN" sz="2400" dirty="0" err="1">
                <a:solidFill>
                  <a:schemeClr val="bg1"/>
                </a:solidFill>
                <a:latin typeface="微软雅黑 Light" panose="020B0502040204020203" pitchFamily="34" charset="-122"/>
                <a:ea typeface="微软雅黑 Light" panose="020B0502040204020203" pitchFamily="34" charset="-122"/>
              </a:rPr>
              <a:t>py</a:t>
            </a:r>
            <a:endParaRPr lang="zh-TW" altLang="en-US" sz="2400" dirty="0">
              <a:solidFill>
                <a:schemeClr val="bg1"/>
              </a:solidFill>
              <a:latin typeface="微软雅黑 Light" panose="020B0502040204020203" pitchFamily="34" charset="-122"/>
              <a:ea typeface="微软雅黑 Light" panose="020B0502040204020203" pitchFamily="34" charset="-122"/>
            </a:endParaRPr>
          </a:p>
        </p:txBody>
      </p:sp>
      <p:sp>
        <p:nvSpPr>
          <p:cNvPr id="9" name="TextBox 8">
            <a:extLst>
              <a:ext uri="{FF2B5EF4-FFF2-40B4-BE49-F238E27FC236}">
                <a16:creationId xmlns:a16="http://schemas.microsoft.com/office/drawing/2014/main" id="{3982AA79-3077-4A2B-9E68-884F6EE32998}"/>
              </a:ext>
            </a:extLst>
          </p:cNvPr>
          <p:cNvSpPr txBox="1"/>
          <p:nvPr/>
        </p:nvSpPr>
        <p:spPr>
          <a:xfrm>
            <a:off x="0" y="5780782"/>
            <a:ext cx="4507965" cy="1077218"/>
          </a:xfrm>
          <a:prstGeom prst="rect">
            <a:avLst/>
          </a:prstGeom>
          <a:noFill/>
        </p:spPr>
        <p:txBody>
          <a:bodyPr wrap="none" rtlCol="0">
            <a:spAutoFit/>
          </a:bodyPr>
          <a:lstStyle/>
          <a:p>
            <a:r>
              <a:rPr lang="zh-CN" altLang="en-US" sz="3200" dirty="0">
                <a:solidFill>
                  <a:schemeClr val="bg1"/>
                </a:solidFill>
                <a:latin typeface="微软雅黑 Light" panose="020B0502040204020203" pitchFamily="34" charset="-122"/>
                <a:ea typeface="微软雅黑 Light" panose="020B0502040204020203" pitchFamily="34" charset="-122"/>
              </a:rPr>
              <a:t>組長</a:t>
            </a:r>
            <a:r>
              <a:rPr lang="en-US" altLang="zh-CN" sz="2400" dirty="0">
                <a:solidFill>
                  <a:schemeClr val="bg1"/>
                </a:solidFill>
                <a:latin typeface="微软雅黑 Light" panose="020B0502040204020203" pitchFamily="34" charset="-122"/>
                <a:ea typeface="微软雅黑 Light" panose="020B0502040204020203" pitchFamily="34" charset="-122"/>
              </a:rPr>
              <a:t>	</a:t>
            </a:r>
            <a:r>
              <a:rPr lang="zh-CN" altLang="en-US" sz="2400" dirty="0">
                <a:solidFill>
                  <a:schemeClr val="bg1"/>
                </a:solidFill>
                <a:latin typeface="微软雅黑 Light" panose="020B0502040204020203" pitchFamily="34" charset="-122"/>
                <a:ea typeface="微软雅黑 Light" panose="020B0502040204020203" pitchFamily="34" charset="-122"/>
              </a:rPr>
              <a:t>林偉翔</a:t>
            </a:r>
            <a:r>
              <a:rPr lang="en-US" altLang="zh-CN" sz="1200" dirty="0">
                <a:solidFill>
                  <a:schemeClr val="bg1"/>
                </a:solidFill>
                <a:latin typeface="微软雅黑 Light" panose="020B0502040204020203" pitchFamily="34" charset="-122"/>
                <a:ea typeface="微软雅黑 Light" panose="020B0502040204020203" pitchFamily="34" charset="-122"/>
              </a:rPr>
              <a:t>01257174</a:t>
            </a:r>
            <a:r>
              <a:rPr lang="en-US" altLang="zh-CN" dirty="0">
                <a:solidFill>
                  <a:schemeClr val="bg1"/>
                </a:solidFill>
                <a:latin typeface="微软雅黑 Light" panose="020B0502040204020203" pitchFamily="34" charset="-122"/>
                <a:ea typeface="微软雅黑 Light" panose="020B0502040204020203" pitchFamily="34" charset="-122"/>
              </a:rPr>
              <a:t> </a:t>
            </a:r>
          </a:p>
          <a:p>
            <a:r>
              <a:rPr lang="zh-CN" altLang="en-US" sz="3200" dirty="0">
                <a:solidFill>
                  <a:schemeClr val="bg1"/>
                </a:solidFill>
                <a:latin typeface="微软雅黑 Light" panose="020B0502040204020203" pitchFamily="34" charset="-122"/>
                <a:ea typeface="微软雅黑 Light" panose="020B0502040204020203" pitchFamily="34" charset="-122"/>
              </a:rPr>
              <a:t>組</a:t>
            </a:r>
            <a:r>
              <a:rPr lang="zh-CN" altLang="en-US" sz="3200" b="0" dirty="0">
                <a:solidFill>
                  <a:schemeClr val="bg1"/>
                </a:solidFill>
                <a:effectLst/>
                <a:latin typeface="微软雅黑 Light" panose="020B0502040204020203" pitchFamily="34" charset="-122"/>
                <a:ea typeface="微软雅黑 Light" panose="020B0502040204020203" pitchFamily="34" charset="-122"/>
              </a:rPr>
              <a:t>员</a:t>
            </a:r>
            <a:r>
              <a:rPr lang="en-US" altLang="zh-CN" sz="2400" dirty="0">
                <a:solidFill>
                  <a:schemeClr val="bg1"/>
                </a:solidFill>
                <a:latin typeface="微软雅黑 Light" panose="020B0502040204020203" pitchFamily="34" charset="-122"/>
                <a:ea typeface="微软雅黑 Light" panose="020B0502040204020203" pitchFamily="34" charset="-122"/>
              </a:rPr>
              <a:t>	</a:t>
            </a:r>
            <a:r>
              <a:rPr lang="zh-CN" altLang="en-US" sz="2400" b="0" dirty="0">
                <a:solidFill>
                  <a:schemeClr val="bg1"/>
                </a:solidFill>
                <a:effectLst/>
                <a:latin typeface="微软雅黑 Light" panose="020B0502040204020203" pitchFamily="34" charset="-122"/>
                <a:ea typeface="微软雅黑 Light" panose="020B0502040204020203" pitchFamily="34" charset="-122"/>
              </a:rPr>
              <a:t>陈科宇</a:t>
            </a:r>
            <a:r>
              <a:rPr lang="en-US" altLang="zh-CN" sz="1200" b="0" dirty="0">
                <a:solidFill>
                  <a:schemeClr val="bg1"/>
                </a:solidFill>
                <a:effectLst/>
                <a:latin typeface="微软雅黑 Light" panose="020B0502040204020203" pitchFamily="34" charset="-122"/>
                <a:ea typeface="微软雅黑 Light" panose="020B0502040204020203" pitchFamily="34" charset="-122"/>
              </a:rPr>
              <a:t>01257175</a:t>
            </a:r>
            <a:r>
              <a:rPr lang="zh-CN" altLang="en-US" b="0" dirty="0">
                <a:solidFill>
                  <a:schemeClr val="bg1"/>
                </a:solidFill>
                <a:effectLst/>
                <a:latin typeface="微软雅黑 Light" panose="020B0502040204020203" pitchFamily="34" charset="-122"/>
                <a:ea typeface="微软雅黑 Light" panose="020B0502040204020203" pitchFamily="34" charset="-122"/>
              </a:rPr>
              <a:t>、</a:t>
            </a:r>
            <a:r>
              <a:rPr lang="zh-CN" altLang="en-US" sz="2400" b="0" dirty="0">
                <a:solidFill>
                  <a:schemeClr val="bg1"/>
                </a:solidFill>
                <a:effectLst/>
                <a:latin typeface="微软雅黑 Light" panose="020B0502040204020203" pitchFamily="34" charset="-122"/>
                <a:ea typeface="微软雅黑 Light" panose="020B0502040204020203" pitchFamily="34" charset="-122"/>
              </a:rPr>
              <a:t>林承濬</a:t>
            </a:r>
            <a:r>
              <a:rPr lang="en-US" altLang="zh-CN" sz="1200" b="0" dirty="0">
                <a:solidFill>
                  <a:schemeClr val="bg1"/>
                </a:solidFill>
                <a:effectLst/>
                <a:latin typeface="微软雅黑 Light" panose="020B0502040204020203" pitchFamily="34" charset="-122"/>
                <a:ea typeface="微软雅黑 Light" panose="020B0502040204020203" pitchFamily="34" charset="-122"/>
              </a:rPr>
              <a:t>01257171</a:t>
            </a:r>
            <a:endParaRPr lang="zh-CN" altLang="en-US" b="0" dirty="0">
              <a:solidFill>
                <a:schemeClr val="bg1"/>
              </a:solidFill>
              <a:effectLst/>
              <a:latin typeface="微软雅黑 Light" panose="020B0502040204020203" pitchFamily="34" charset="-122"/>
              <a:ea typeface="微软雅黑 Light" panose="020B0502040204020203" pitchFamily="34" charset="-122"/>
            </a:endParaRPr>
          </a:p>
        </p:txBody>
      </p:sp>
      <p:grpSp>
        <p:nvGrpSpPr>
          <p:cNvPr id="5" name="Group 4">
            <a:extLst>
              <a:ext uri="{FF2B5EF4-FFF2-40B4-BE49-F238E27FC236}">
                <a16:creationId xmlns:a16="http://schemas.microsoft.com/office/drawing/2014/main" id="{EB10F144-0D0F-45AC-8C6A-C9C84D0D6A7E}"/>
              </a:ext>
            </a:extLst>
          </p:cNvPr>
          <p:cNvGrpSpPr/>
          <p:nvPr/>
        </p:nvGrpSpPr>
        <p:grpSpPr>
          <a:xfrm>
            <a:off x="6655911" y="4106109"/>
            <a:ext cx="2290168" cy="226847"/>
            <a:chOff x="862608" y="680150"/>
            <a:chExt cx="2290168" cy="226847"/>
          </a:xfrm>
        </p:grpSpPr>
        <p:sp>
          <p:nvSpPr>
            <p:cNvPr id="7" name="Rectangle: Rounded Corners 6">
              <a:extLst>
                <a:ext uri="{FF2B5EF4-FFF2-40B4-BE49-F238E27FC236}">
                  <a16:creationId xmlns:a16="http://schemas.microsoft.com/office/drawing/2014/main" id="{A476C762-E70B-47FD-AAF8-0BDE8C0ADAC4}"/>
                </a:ext>
              </a:extLst>
            </p:cNvPr>
            <p:cNvSpPr/>
            <p:nvPr/>
          </p:nvSpPr>
          <p:spPr>
            <a:xfrm flipV="1">
              <a:off x="862608" y="680150"/>
              <a:ext cx="2290168" cy="45720"/>
            </a:xfrm>
            <a:prstGeom prst="roundRect">
              <a:avLst/>
            </a:prstGeom>
            <a:solidFill>
              <a:srgbClr val="387BB2"/>
            </a:solidFill>
            <a:ln>
              <a:solidFill>
                <a:srgbClr val="3A7B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Rectangle: Rounded Corners 9">
              <a:extLst>
                <a:ext uri="{FF2B5EF4-FFF2-40B4-BE49-F238E27FC236}">
                  <a16:creationId xmlns:a16="http://schemas.microsoft.com/office/drawing/2014/main" id="{016AB1A5-4E24-4F2C-88A1-69D77D758B83}"/>
                </a:ext>
              </a:extLst>
            </p:cNvPr>
            <p:cNvSpPr/>
            <p:nvPr/>
          </p:nvSpPr>
          <p:spPr>
            <a:xfrm flipV="1">
              <a:off x="1745482" y="861277"/>
              <a:ext cx="1332376" cy="45720"/>
            </a:xfrm>
            <a:prstGeom prst="roundRect">
              <a:avLst/>
            </a:prstGeom>
            <a:solidFill>
              <a:srgbClr val="FFC81D"/>
            </a:solidFill>
            <a:ln>
              <a:solidFill>
                <a:srgbClr val="FFC9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11" name="Rectangle 10">
            <a:extLst>
              <a:ext uri="{FF2B5EF4-FFF2-40B4-BE49-F238E27FC236}">
                <a16:creationId xmlns:a16="http://schemas.microsoft.com/office/drawing/2014/main" id="{97F08CB4-BAF8-40E9-BDF8-E84882EBB624}"/>
              </a:ext>
            </a:extLst>
          </p:cNvPr>
          <p:cNvSpPr/>
          <p:nvPr/>
        </p:nvSpPr>
        <p:spPr>
          <a:xfrm>
            <a:off x="0" y="-4053987"/>
            <a:ext cx="12192000" cy="6867434"/>
          </a:xfrm>
          <a:prstGeom prst="rect">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2" name="Rectangle 11">
            <a:extLst>
              <a:ext uri="{FF2B5EF4-FFF2-40B4-BE49-F238E27FC236}">
                <a16:creationId xmlns:a16="http://schemas.microsoft.com/office/drawing/2014/main" id="{18D621EA-EC80-4CD7-8966-BC2E622E7669}"/>
              </a:ext>
            </a:extLst>
          </p:cNvPr>
          <p:cNvSpPr/>
          <p:nvPr/>
        </p:nvSpPr>
        <p:spPr>
          <a:xfrm>
            <a:off x="0" y="4468363"/>
            <a:ext cx="12192000" cy="6867434"/>
          </a:xfrm>
          <a:prstGeom prst="rect">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Tree>
    <p:extLst>
      <p:ext uri="{BB962C8B-B14F-4D97-AF65-F5344CB8AC3E}">
        <p14:creationId xmlns:p14="http://schemas.microsoft.com/office/powerpoint/2010/main" val="6980208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3D4A55"/>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7404CD2-8F3E-4464-B8C9-80179280227B}"/>
              </a:ext>
            </a:extLst>
          </p:cNvPr>
          <p:cNvPicPr>
            <a:picLocks noChangeAspect="1"/>
          </p:cNvPicPr>
          <p:nvPr/>
        </p:nvPicPr>
        <p:blipFill>
          <a:blip r:embed="rId3">
            <a:extLst>
              <a:ext uri="{BEBA8EAE-BF5A-486C-A8C5-ECC9F3942E4B}">
                <a14:imgProps xmlns:a14="http://schemas.microsoft.com/office/drawing/2010/main">
                  <a14:imgLayer r:embed="rId4">
                    <a14:imgEffect>
                      <a14:artisticBlur radius="80"/>
                    </a14:imgEffect>
                  </a14:imgLayer>
                </a14:imgProps>
              </a:ext>
            </a:extLst>
          </a:blip>
          <a:stretch>
            <a:fillRect/>
          </a:stretch>
        </p:blipFill>
        <p:spPr>
          <a:xfrm>
            <a:off x="1526639" y="0"/>
            <a:ext cx="9138721" cy="6858000"/>
          </a:xfrm>
          <a:prstGeom prst="rect">
            <a:avLst/>
          </a:prstGeom>
        </p:spPr>
      </p:pic>
      <p:sp>
        <p:nvSpPr>
          <p:cNvPr id="3" name="Rectangle: Rounded Corners 2">
            <a:extLst>
              <a:ext uri="{FF2B5EF4-FFF2-40B4-BE49-F238E27FC236}">
                <a16:creationId xmlns:a16="http://schemas.microsoft.com/office/drawing/2014/main" id="{D818404A-881A-4BE3-B2D0-B65785486226}"/>
              </a:ext>
            </a:extLst>
          </p:cNvPr>
          <p:cNvSpPr/>
          <p:nvPr/>
        </p:nvSpPr>
        <p:spPr>
          <a:xfrm>
            <a:off x="1650810" y="2200311"/>
            <a:ext cx="8890378" cy="257460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800" dirty="0">
                <a:latin typeface="微软雅黑 Light" panose="020B0502040204020203" pitchFamily="34" charset="-122"/>
                <a:ea typeface="微软雅黑 Light" panose="020B0502040204020203" pitchFamily="34" charset="-122"/>
              </a:rPr>
              <a:t>游玩画面</a:t>
            </a:r>
            <a:r>
              <a:rPr lang="en-US" altLang="zh-CN" sz="8800" dirty="0">
                <a:latin typeface="微软雅黑 Light" panose="020B0502040204020203" pitchFamily="34" charset="-122"/>
                <a:ea typeface="微软雅黑 Light" panose="020B0502040204020203" pitchFamily="34" charset="-122"/>
              </a:rPr>
              <a:t>?</a:t>
            </a:r>
            <a:endParaRPr lang="zh-TW" altLang="en-US" sz="8800" dirty="0">
              <a:latin typeface="微软雅黑 Light" panose="020B0502040204020203" pitchFamily="34" charset="-122"/>
              <a:ea typeface="微软雅黑 Light" panose="020B0502040204020203" pitchFamily="34" charset="-122"/>
            </a:endParaRPr>
          </a:p>
        </p:txBody>
      </p:sp>
      <p:grpSp>
        <p:nvGrpSpPr>
          <p:cNvPr id="4" name="Group 3">
            <a:extLst>
              <a:ext uri="{FF2B5EF4-FFF2-40B4-BE49-F238E27FC236}">
                <a16:creationId xmlns:a16="http://schemas.microsoft.com/office/drawing/2014/main" id="{3715F933-248E-43A2-ABBF-E6453B74434B}"/>
              </a:ext>
            </a:extLst>
          </p:cNvPr>
          <p:cNvGrpSpPr/>
          <p:nvPr/>
        </p:nvGrpSpPr>
        <p:grpSpPr>
          <a:xfrm>
            <a:off x="6228222" y="4132010"/>
            <a:ext cx="2290168" cy="226847"/>
            <a:chOff x="862608" y="680150"/>
            <a:chExt cx="2290168" cy="226847"/>
          </a:xfrm>
        </p:grpSpPr>
        <p:sp>
          <p:nvSpPr>
            <p:cNvPr id="5" name="Rectangle: Rounded Corners 4">
              <a:extLst>
                <a:ext uri="{FF2B5EF4-FFF2-40B4-BE49-F238E27FC236}">
                  <a16:creationId xmlns:a16="http://schemas.microsoft.com/office/drawing/2014/main" id="{A3CD6996-ED50-4E1C-B763-E8CB6212E00F}"/>
                </a:ext>
              </a:extLst>
            </p:cNvPr>
            <p:cNvSpPr/>
            <p:nvPr/>
          </p:nvSpPr>
          <p:spPr>
            <a:xfrm flipV="1">
              <a:off x="862608" y="680150"/>
              <a:ext cx="2290168" cy="45720"/>
            </a:xfrm>
            <a:prstGeom prst="roundRect">
              <a:avLst/>
            </a:prstGeom>
            <a:solidFill>
              <a:srgbClr val="387BB2"/>
            </a:solidFill>
            <a:ln>
              <a:solidFill>
                <a:srgbClr val="3A7B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Rectangle: Rounded Corners 6">
              <a:extLst>
                <a:ext uri="{FF2B5EF4-FFF2-40B4-BE49-F238E27FC236}">
                  <a16:creationId xmlns:a16="http://schemas.microsoft.com/office/drawing/2014/main" id="{EF1D1E3C-F66C-4535-8170-C1A68A1C269B}"/>
                </a:ext>
              </a:extLst>
            </p:cNvPr>
            <p:cNvSpPr/>
            <p:nvPr/>
          </p:nvSpPr>
          <p:spPr>
            <a:xfrm flipV="1">
              <a:off x="1745482" y="861277"/>
              <a:ext cx="1332376" cy="45720"/>
            </a:xfrm>
            <a:prstGeom prst="roundRect">
              <a:avLst/>
            </a:prstGeom>
            <a:solidFill>
              <a:srgbClr val="FFC81D"/>
            </a:solidFill>
            <a:ln>
              <a:solidFill>
                <a:srgbClr val="FFC9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Tree>
    <p:extLst>
      <p:ext uri="{BB962C8B-B14F-4D97-AF65-F5344CB8AC3E}">
        <p14:creationId xmlns:p14="http://schemas.microsoft.com/office/powerpoint/2010/main" val="914912433"/>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3D4A55"/>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9E85C00-EB0B-46E9-8C3E-848B17B051AB}"/>
              </a:ext>
            </a:extLst>
          </p:cNvPr>
          <p:cNvPicPr>
            <a:picLocks noChangeAspect="1"/>
          </p:cNvPicPr>
          <p:nvPr/>
        </p:nvPicPr>
        <p:blipFill>
          <a:blip r:embed="rId3"/>
          <a:stretch>
            <a:fillRect/>
          </a:stretch>
        </p:blipFill>
        <p:spPr>
          <a:xfrm>
            <a:off x="-460058" y="-243341"/>
            <a:ext cx="1496345" cy="1122907"/>
          </a:xfrm>
          <a:prstGeom prst="rect">
            <a:avLst/>
          </a:prstGeom>
        </p:spPr>
      </p:pic>
      <p:sp>
        <p:nvSpPr>
          <p:cNvPr id="9" name="Rectangle: Rounded Corners 8">
            <a:extLst>
              <a:ext uri="{FF2B5EF4-FFF2-40B4-BE49-F238E27FC236}">
                <a16:creationId xmlns:a16="http://schemas.microsoft.com/office/drawing/2014/main" id="{F8C7BDB7-1850-4BBB-94CC-F362D21B3FA3}"/>
              </a:ext>
            </a:extLst>
          </p:cNvPr>
          <p:cNvSpPr/>
          <p:nvPr/>
        </p:nvSpPr>
        <p:spPr>
          <a:xfrm>
            <a:off x="492570" y="-969192"/>
            <a:ext cx="8890378" cy="257460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3500" dirty="0">
                <a:latin typeface="微软雅黑 Light" panose="020B0502040204020203" pitchFamily="34" charset="-122"/>
                <a:ea typeface="微软雅黑 Light" panose="020B0502040204020203" pitchFamily="34" charset="-122"/>
              </a:rPr>
              <a:t>畫面疊甲</a:t>
            </a:r>
            <a:endParaRPr lang="zh-TW" altLang="en-US" sz="3500" dirty="0">
              <a:latin typeface="微软雅黑 Light" panose="020B0502040204020203" pitchFamily="34" charset="-122"/>
              <a:ea typeface="微软雅黑 Light" panose="020B0502040204020203" pitchFamily="34" charset="-122"/>
            </a:endParaRPr>
          </a:p>
        </p:txBody>
      </p:sp>
      <p:grpSp>
        <p:nvGrpSpPr>
          <p:cNvPr id="10" name="Group 9">
            <a:extLst>
              <a:ext uri="{FF2B5EF4-FFF2-40B4-BE49-F238E27FC236}">
                <a16:creationId xmlns:a16="http://schemas.microsoft.com/office/drawing/2014/main" id="{6E272A19-F490-4539-9E77-FA09D56FDED7}"/>
              </a:ext>
            </a:extLst>
          </p:cNvPr>
          <p:cNvGrpSpPr/>
          <p:nvPr/>
        </p:nvGrpSpPr>
        <p:grpSpPr>
          <a:xfrm>
            <a:off x="132047" y="652719"/>
            <a:ext cx="2290168" cy="226847"/>
            <a:chOff x="862608" y="680150"/>
            <a:chExt cx="2290168" cy="226847"/>
          </a:xfrm>
        </p:grpSpPr>
        <p:sp>
          <p:nvSpPr>
            <p:cNvPr id="11" name="Rectangle: Rounded Corners 10">
              <a:extLst>
                <a:ext uri="{FF2B5EF4-FFF2-40B4-BE49-F238E27FC236}">
                  <a16:creationId xmlns:a16="http://schemas.microsoft.com/office/drawing/2014/main" id="{0BA73FC3-D737-419F-B73F-F0D61929A4C6}"/>
                </a:ext>
              </a:extLst>
            </p:cNvPr>
            <p:cNvSpPr/>
            <p:nvPr/>
          </p:nvSpPr>
          <p:spPr>
            <a:xfrm flipV="1">
              <a:off x="862608" y="680150"/>
              <a:ext cx="2290168" cy="45720"/>
            </a:xfrm>
            <a:prstGeom prst="roundRect">
              <a:avLst/>
            </a:prstGeom>
            <a:solidFill>
              <a:srgbClr val="387BB2"/>
            </a:solidFill>
            <a:ln>
              <a:solidFill>
                <a:srgbClr val="3A7B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Rectangle: Rounded Corners 11">
              <a:extLst>
                <a:ext uri="{FF2B5EF4-FFF2-40B4-BE49-F238E27FC236}">
                  <a16:creationId xmlns:a16="http://schemas.microsoft.com/office/drawing/2014/main" id="{274D3394-AF78-4E33-8E96-58BF5A86EA57}"/>
                </a:ext>
              </a:extLst>
            </p:cNvPr>
            <p:cNvSpPr/>
            <p:nvPr/>
          </p:nvSpPr>
          <p:spPr>
            <a:xfrm flipV="1">
              <a:off x="1745482" y="861277"/>
              <a:ext cx="1332376" cy="45720"/>
            </a:xfrm>
            <a:prstGeom prst="roundRect">
              <a:avLst/>
            </a:prstGeom>
            <a:solidFill>
              <a:srgbClr val="FFC81D"/>
            </a:solidFill>
            <a:ln>
              <a:solidFill>
                <a:srgbClr val="FFC9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pic>
        <p:nvPicPr>
          <p:cNvPr id="1026" name="Picture 2" descr="规划你的游戏- Apple Developer">
            <a:extLst>
              <a:ext uri="{FF2B5EF4-FFF2-40B4-BE49-F238E27FC236}">
                <a16:creationId xmlns:a16="http://schemas.microsoft.com/office/drawing/2014/main" id="{005CB0F6-5B56-499A-8B2A-22C6CA004A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65954" y="1211598"/>
            <a:ext cx="3947590" cy="168183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B1B65777-B170-46CE-B16E-448457041DB2}"/>
              </a:ext>
            </a:extLst>
          </p:cNvPr>
          <p:cNvSpPr txBox="1"/>
          <p:nvPr/>
        </p:nvSpPr>
        <p:spPr>
          <a:xfrm>
            <a:off x="7588250" y="1949876"/>
            <a:ext cx="2236510" cy="400110"/>
          </a:xfrm>
          <a:prstGeom prst="rect">
            <a:avLst/>
          </a:prstGeom>
          <a:noFill/>
        </p:spPr>
        <p:txBody>
          <a:bodyPr wrap="none" rtlCol="0">
            <a:spAutoFit/>
          </a:bodyPr>
          <a:lstStyle/>
          <a:p>
            <a:r>
              <a:rPr lang="zh-CN" altLang="en-US" sz="2000" dirty="0">
                <a:solidFill>
                  <a:schemeClr val="bg2">
                    <a:lumMod val="90000"/>
                  </a:schemeClr>
                </a:solidFill>
              </a:rPr>
              <a:t>漂亮的图形界面？</a:t>
            </a:r>
            <a:endParaRPr lang="zh-TW" altLang="en-US" sz="2000" dirty="0">
              <a:solidFill>
                <a:schemeClr val="bg2">
                  <a:lumMod val="90000"/>
                </a:schemeClr>
              </a:solidFill>
            </a:endParaRPr>
          </a:p>
        </p:txBody>
      </p:sp>
      <p:pic>
        <p:nvPicPr>
          <p:cNvPr id="4" name="Picture 3">
            <a:extLst>
              <a:ext uri="{FF2B5EF4-FFF2-40B4-BE49-F238E27FC236}">
                <a16:creationId xmlns:a16="http://schemas.microsoft.com/office/drawing/2014/main" id="{AF5165A3-A29B-49FB-8474-F521AA75F326}"/>
              </a:ext>
            </a:extLst>
          </p:cNvPr>
          <p:cNvPicPr>
            <a:picLocks noChangeAspect="1"/>
          </p:cNvPicPr>
          <p:nvPr/>
        </p:nvPicPr>
        <p:blipFill>
          <a:blip r:embed="rId5"/>
          <a:stretch>
            <a:fillRect/>
          </a:stretch>
        </p:blipFill>
        <p:spPr>
          <a:xfrm>
            <a:off x="7204742" y="3352800"/>
            <a:ext cx="3209258" cy="1522054"/>
          </a:xfrm>
          <a:prstGeom prst="rect">
            <a:avLst/>
          </a:prstGeom>
        </p:spPr>
      </p:pic>
      <p:sp>
        <p:nvSpPr>
          <p:cNvPr id="13" name="TextBox 12">
            <a:extLst>
              <a:ext uri="{FF2B5EF4-FFF2-40B4-BE49-F238E27FC236}">
                <a16:creationId xmlns:a16="http://schemas.microsoft.com/office/drawing/2014/main" id="{90A7FB98-EFF7-49BB-870B-25DAEA84FF2B}"/>
              </a:ext>
            </a:extLst>
          </p:cNvPr>
          <p:cNvSpPr txBox="1"/>
          <p:nvPr/>
        </p:nvSpPr>
        <p:spPr>
          <a:xfrm>
            <a:off x="1866900" y="4113827"/>
            <a:ext cx="1233030" cy="400110"/>
          </a:xfrm>
          <a:prstGeom prst="rect">
            <a:avLst/>
          </a:prstGeom>
          <a:noFill/>
        </p:spPr>
        <p:txBody>
          <a:bodyPr wrap="none" rtlCol="0">
            <a:spAutoFit/>
          </a:bodyPr>
          <a:lstStyle/>
          <a:p>
            <a:r>
              <a:rPr lang="en-US" altLang="zh-CN" sz="2000" dirty="0">
                <a:solidFill>
                  <a:schemeClr val="bg2">
                    <a:lumMod val="90000"/>
                  </a:schemeClr>
                </a:solidFill>
              </a:rPr>
              <a:t>3A</a:t>
            </a:r>
            <a:r>
              <a:rPr lang="zh-CN" altLang="en-US" sz="2000" dirty="0">
                <a:solidFill>
                  <a:schemeClr val="bg2">
                    <a:lumMod val="90000"/>
                  </a:schemeClr>
                </a:solidFill>
              </a:rPr>
              <a:t>大作？</a:t>
            </a:r>
            <a:endParaRPr lang="zh-TW" altLang="en-US" sz="2000" dirty="0">
              <a:solidFill>
                <a:schemeClr val="bg2">
                  <a:lumMod val="90000"/>
                </a:schemeClr>
              </a:solidFill>
            </a:endParaRPr>
          </a:p>
        </p:txBody>
      </p:sp>
      <p:pic>
        <p:nvPicPr>
          <p:cNvPr id="14" name="Picture 2" descr="What is spatial audio? How it works and how to use it - Dolby">
            <a:extLst>
              <a:ext uri="{FF2B5EF4-FFF2-40B4-BE49-F238E27FC236}">
                <a16:creationId xmlns:a16="http://schemas.microsoft.com/office/drawing/2014/main" id="{7140B4C6-4472-4043-98C8-2DC32C60EE8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66900" y="5074226"/>
            <a:ext cx="3086100" cy="1735932"/>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B2306D3B-E9B9-4765-B466-EBF3B5375030}"/>
              </a:ext>
            </a:extLst>
          </p:cNvPr>
          <p:cNvSpPr txBox="1"/>
          <p:nvPr/>
        </p:nvSpPr>
        <p:spPr>
          <a:xfrm>
            <a:off x="7665105" y="5990910"/>
            <a:ext cx="2492990" cy="400110"/>
          </a:xfrm>
          <a:prstGeom prst="rect">
            <a:avLst/>
          </a:prstGeom>
          <a:noFill/>
        </p:spPr>
        <p:txBody>
          <a:bodyPr wrap="none" rtlCol="0">
            <a:spAutoFit/>
          </a:bodyPr>
          <a:lstStyle/>
          <a:p>
            <a:r>
              <a:rPr lang="zh-CN" altLang="en-US" sz="2000" dirty="0">
                <a:solidFill>
                  <a:schemeClr val="bg2">
                    <a:lumMod val="90000"/>
                  </a:schemeClr>
                </a:solidFill>
              </a:rPr>
              <a:t>沉浸式音畫體驗？？</a:t>
            </a:r>
            <a:endParaRPr lang="zh-TW" altLang="en-US" sz="2000" dirty="0">
              <a:solidFill>
                <a:schemeClr val="bg2">
                  <a:lumMod val="90000"/>
                </a:schemeClr>
              </a:solidFill>
            </a:endParaRPr>
          </a:p>
        </p:txBody>
      </p:sp>
    </p:spTree>
    <p:extLst>
      <p:ext uri="{BB962C8B-B14F-4D97-AF65-F5344CB8AC3E}">
        <p14:creationId xmlns:p14="http://schemas.microsoft.com/office/powerpoint/2010/main" val="3057944091"/>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par>
                                <p:cTn id="16" presetID="10" presetClass="entr" presetSubtype="0" fill="hold"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fade">
                                      <p:cBhvr>
                                        <p:cTn id="26"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3" grpId="0"/>
      <p:bldP spid="15"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3D4A55"/>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9E85C00-EB0B-46E9-8C3E-848B17B051AB}"/>
              </a:ext>
            </a:extLst>
          </p:cNvPr>
          <p:cNvPicPr>
            <a:picLocks noChangeAspect="1"/>
          </p:cNvPicPr>
          <p:nvPr/>
        </p:nvPicPr>
        <p:blipFill>
          <a:blip r:embed="rId3"/>
          <a:stretch>
            <a:fillRect/>
          </a:stretch>
        </p:blipFill>
        <p:spPr>
          <a:xfrm>
            <a:off x="-460058" y="-243341"/>
            <a:ext cx="1496345" cy="1122907"/>
          </a:xfrm>
          <a:prstGeom prst="rect">
            <a:avLst/>
          </a:prstGeom>
        </p:spPr>
      </p:pic>
      <p:sp>
        <p:nvSpPr>
          <p:cNvPr id="9" name="Rectangle: Rounded Corners 8">
            <a:extLst>
              <a:ext uri="{FF2B5EF4-FFF2-40B4-BE49-F238E27FC236}">
                <a16:creationId xmlns:a16="http://schemas.microsoft.com/office/drawing/2014/main" id="{F8C7BDB7-1850-4BBB-94CC-F362D21B3FA3}"/>
              </a:ext>
            </a:extLst>
          </p:cNvPr>
          <p:cNvSpPr/>
          <p:nvPr/>
        </p:nvSpPr>
        <p:spPr>
          <a:xfrm>
            <a:off x="492570" y="-969192"/>
            <a:ext cx="8890378" cy="257460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3500" dirty="0">
                <a:latin typeface="微软雅黑 Light" panose="020B0502040204020203" pitchFamily="34" charset="-122"/>
                <a:ea typeface="微软雅黑 Light" panose="020B0502040204020203" pitchFamily="34" charset="-122"/>
              </a:rPr>
              <a:t>畫面疊甲</a:t>
            </a:r>
            <a:endParaRPr lang="zh-TW" altLang="en-US" sz="3500" dirty="0">
              <a:latin typeface="微软雅黑 Light" panose="020B0502040204020203" pitchFamily="34" charset="-122"/>
              <a:ea typeface="微软雅黑 Light" panose="020B0502040204020203" pitchFamily="34" charset="-122"/>
            </a:endParaRPr>
          </a:p>
        </p:txBody>
      </p:sp>
      <p:grpSp>
        <p:nvGrpSpPr>
          <p:cNvPr id="10" name="Group 9">
            <a:extLst>
              <a:ext uri="{FF2B5EF4-FFF2-40B4-BE49-F238E27FC236}">
                <a16:creationId xmlns:a16="http://schemas.microsoft.com/office/drawing/2014/main" id="{6E272A19-F490-4539-9E77-FA09D56FDED7}"/>
              </a:ext>
            </a:extLst>
          </p:cNvPr>
          <p:cNvGrpSpPr/>
          <p:nvPr/>
        </p:nvGrpSpPr>
        <p:grpSpPr>
          <a:xfrm>
            <a:off x="132047" y="652719"/>
            <a:ext cx="2290168" cy="226847"/>
            <a:chOff x="862608" y="680150"/>
            <a:chExt cx="2290168" cy="226847"/>
          </a:xfrm>
        </p:grpSpPr>
        <p:sp>
          <p:nvSpPr>
            <p:cNvPr id="11" name="Rectangle: Rounded Corners 10">
              <a:extLst>
                <a:ext uri="{FF2B5EF4-FFF2-40B4-BE49-F238E27FC236}">
                  <a16:creationId xmlns:a16="http://schemas.microsoft.com/office/drawing/2014/main" id="{0BA73FC3-D737-419F-B73F-F0D61929A4C6}"/>
                </a:ext>
              </a:extLst>
            </p:cNvPr>
            <p:cNvSpPr/>
            <p:nvPr/>
          </p:nvSpPr>
          <p:spPr>
            <a:xfrm flipV="1">
              <a:off x="862608" y="680150"/>
              <a:ext cx="2290168" cy="45720"/>
            </a:xfrm>
            <a:prstGeom prst="roundRect">
              <a:avLst/>
            </a:prstGeom>
            <a:solidFill>
              <a:srgbClr val="387BB2"/>
            </a:solidFill>
            <a:ln>
              <a:solidFill>
                <a:srgbClr val="3A7B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Rectangle: Rounded Corners 11">
              <a:extLst>
                <a:ext uri="{FF2B5EF4-FFF2-40B4-BE49-F238E27FC236}">
                  <a16:creationId xmlns:a16="http://schemas.microsoft.com/office/drawing/2014/main" id="{274D3394-AF78-4E33-8E96-58BF5A86EA57}"/>
                </a:ext>
              </a:extLst>
            </p:cNvPr>
            <p:cNvSpPr/>
            <p:nvPr/>
          </p:nvSpPr>
          <p:spPr>
            <a:xfrm flipV="1">
              <a:off x="1745482" y="861277"/>
              <a:ext cx="1332376" cy="45720"/>
            </a:xfrm>
            <a:prstGeom prst="roundRect">
              <a:avLst/>
            </a:prstGeom>
            <a:solidFill>
              <a:srgbClr val="FFC81D"/>
            </a:solidFill>
            <a:ln>
              <a:solidFill>
                <a:srgbClr val="FFC9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15" name="Rectangle: Rounded Corners 14">
            <a:extLst>
              <a:ext uri="{FF2B5EF4-FFF2-40B4-BE49-F238E27FC236}">
                <a16:creationId xmlns:a16="http://schemas.microsoft.com/office/drawing/2014/main" id="{6DF4E79F-A88B-4E14-97C8-208948DBE2EB}"/>
              </a:ext>
            </a:extLst>
          </p:cNvPr>
          <p:cNvSpPr/>
          <p:nvPr/>
        </p:nvSpPr>
        <p:spPr>
          <a:xfrm>
            <a:off x="1650811" y="879566"/>
            <a:ext cx="8890378" cy="257460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800" dirty="0">
                <a:latin typeface="微软雅黑 Light" panose="020B0502040204020203" pitchFamily="34" charset="-122"/>
                <a:ea typeface="微软雅黑 Light" panose="020B0502040204020203" pitchFamily="34" charset="-122"/>
              </a:rPr>
              <a:t>0</a:t>
            </a:r>
            <a:endParaRPr lang="zh-TW" altLang="en-US" sz="8800" dirty="0">
              <a:latin typeface="微软雅黑 Light" panose="020B0502040204020203" pitchFamily="34" charset="-122"/>
              <a:ea typeface="微软雅黑 Light" panose="020B0502040204020203" pitchFamily="34" charset="-122"/>
            </a:endParaRPr>
          </a:p>
        </p:txBody>
      </p:sp>
      <p:sp>
        <p:nvSpPr>
          <p:cNvPr id="16" name="TextBox 15">
            <a:extLst>
              <a:ext uri="{FF2B5EF4-FFF2-40B4-BE49-F238E27FC236}">
                <a16:creationId xmlns:a16="http://schemas.microsoft.com/office/drawing/2014/main" id="{1667F694-1E48-4C78-8221-7AFF31A0A414}"/>
              </a:ext>
            </a:extLst>
          </p:cNvPr>
          <p:cNvSpPr txBox="1"/>
          <p:nvPr/>
        </p:nvSpPr>
        <p:spPr>
          <a:xfrm>
            <a:off x="1771739" y="3939086"/>
            <a:ext cx="8648521" cy="400110"/>
          </a:xfrm>
          <a:prstGeom prst="rect">
            <a:avLst/>
          </a:prstGeom>
          <a:noFill/>
        </p:spPr>
        <p:txBody>
          <a:bodyPr wrap="none" rtlCol="0">
            <a:spAutoFit/>
          </a:bodyPr>
          <a:lstStyle/>
          <a:p>
            <a:r>
              <a:rPr lang="zh-CN" altLang="en-US" sz="2000" dirty="0">
                <a:solidFill>
                  <a:schemeClr val="bg2">
                    <a:lumMod val="90000"/>
                  </a:schemeClr>
                </a:solidFill>
              </a:rPr>
              <a:t>我們並沒有使用關乎圖形界面的模組，對此我們的遊戲保留了以下的優勢！</a:t>
            </a:r>
            <a:endParaRPr lang="zh-TW" altLang="en-US" sz="2000" dirty="0">
              <a:solidFill>
                <a:schemeClr val="bg2">
                  <a:lumMod val="90000"/>
                </a:schemeClr>
              </a:solidFill>
            </a:endParaRPr>
          </a:p>
        </p:txBody>
      </p:sp>
    </p:spTree>
    <p:extLst>
      <p:ext uri="{BB962C8B-B14F-4D97-AF65-F5344CB8AC3E}">
        <p14:creationId xmlns:p14="http://schemas.microsoft.com/office/powerpoint/2010/main" val="3511635784"/>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3D4A55"/>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9E85C00-EB0B-46E9-8C3E-848B17B051AB}"/>
              </a:ext>
            </a:extLst>
          </p:cNvPr>
          <p:cNvPicPr>
            <a:picLocks noChangeAspect="1"/>
          </p:cNvPicPr>
          <p:nvPr/>
        </p:nvPicPr>
        <p:blipFill>
          <a:blip r:embed="rId3"/>
          <a:stretch>
            <a:fillRect/>
          </a:stretch>
        </p:blipFill>
        <p:spPr>
          <a:xfrm>
            <a:off x="-460058" y="-243341"/>
            <a:ext cx="1496345" cy="1122907"/>
          </a:xfrm>
          <a:prstGeom prst="rect">
            <a:avLst/>
          </a:prstGeom>
        </p:spPr>
      </p:pic>
      <p:sp>
        <p:nvSpPr>
          <p:cNvPr id="9" name="Rectangle: Rounded Corners 8">
            <a:extLst>
              <a:ext uri="{FF2B5EF4-FFF2-40B4-BE49-F238E27FC236}">
                <a16:creationId xmlns:a16="http://schemas.microsoft.com/office/drawing/2014/main" id="{F8C7BDB7-1850-4BBB-94CC-F362D21B3FA3}"/>
              </a:ext>
            </a:extLst>
          </p:cNvPr>
          <p:cNvSpPr/>
          <p:nvPr/>
        </p:nvSpPr>
        <p:spPr>
          <a:xfrm>
            <a:off x="492570" y="-969192"/>
            <a:ext cx="8890378" cy="257460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3500" dirty="0">
                <a:latin typeface="微软雅黑 Light" panose="020B0502040204020203" pitchFamily="34" charset="-122"/>
                <a:ea typeface="微软雅黑 Light" panose="020B0502040204020203" pitchFamily="34" charset="-122"/>
              </a:rPr>
              <a:t>畫面疊甲</a:t>
            </a:r>
            <a:endParaRPr lang="zh-TW" altLang="en-US" sz="3500" dirty="0">
              <a:latin typeface="微软雅黑 Light" panose="020B0502040204020203" pitchFamily="34" charset="-122"/>
              <a:ea typeface="微软雅黑 Light" panose="020B0502040204020203" pitchFamily="34" charset="-122"/>
            </a:endParaRPr>
          </a:p>
        </p:txBody>
      </p:sp>
      <p:grpSp>
        <p:nvGrpSpPr>
          <p:cNvPr id="10" name="Group 9">
            <a:extLst>
              <a:ext uri="{FF2B5EF4-FFF2-40B4-BE49-F238E27FC236}">
                <a16:creationId xmlns:a16="http://schemas.microsoft.com/office/drawing/2014/main" id="{6E272A19-F490-4539-9E77-FA09D56FDED7}"/>
              </a:ext>
            </a:extLst>
          </p:cNvPr>
          <p:cNvGrpSpPr/>
          <p:nvPr/>
        </p:nvGrpSpPr>
        <p:grpSpPr>
          <a:xfrm>
            <a:off x="132047" y="652719"/>
            <a:ext cx="2290168" cy="226847"/>
            <a:chOff x="862608" y="680150"/>
            <a:chExt cx="2290168" cy="226847"/>
          </a:xfrm>
        </p:grpSpPr>
        <p:sp>
          <p:nvSpPr>
            <p:cNvPr id="11" name="Rectangle: Rounded Corners 10">
              <a:extLst>
                <a:ext uri="{FF2B5EF4-FFF2-40B4-BE49-F238E27FC236}">
                  <a16:creationId xmlns:a16="http://schemas.microsoft.com/office/drawing/2014/main" id="{0BA73FC3-D737-419F-B73F-F0D61929A4C6}"/>
                </a:ext>
              </a:extLst>
            </p:cNvPr>
            <p:cNvSpPr/>
            <p:nvPr/>
          </p:nvSpPr>
          <p:spPr>
            <a:xfrm flipV="1">
              <a:off x="862608" y="680150"/>
              <a:ext cx="2290168" cy="45720"/>
            </a:xfrm>
            <a:prstGeom prst="roundRect">
              <a:avLst/>
            </a:prstGeom>
            <a:solidFill>
              <a:srgbClr val="387BB2"/>
            </a:solidFill>
            <a:ln>
              <a:solidFill>
                <a:srgbClr val="3A7B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Rectangle: Rounded Corners 11">
              <a:extLst>
                <a:ext uri="{FF2B5EF4-FFF2-40B4-BE49-F238E27FC236}">
                  <a16:creationId xmlns:a16="http://schemas.microsoft.com/office/drawing/2014/main" id="{274D3394-AF78-4E33-8E96-58BF5A86EA57}"/>
                </a:ext>
              </a:extLst>
            </p:cNvPr>
            <p:cNvSpPr/>
            <p:nvPr/>
          </p:nvSpPr>
          <p:spPr>
            <a:xfrm flipV="1">
              <a:off x="1745482" y="861277"/>
              <a:ext cx="1332376" cy="45720"/>
            </a:xfrm>
            <a:prstGeom prst="roundRect">
              <a:avLst/>
            </a:prstGeom>
            <a:solidFill>
              <a:srgbClr val="FFC81D"/>
            </a:solidFill>
            <a:ln>
              <a:solidFill>
                <a:srgbClr val="FFC9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pic>
        <p:nvPicPr>
          <p:cNvPr id="3" name="Picture 2">
            <a:extLst>
              <a:ext uri="{FF2B5EF4-FFF2-40B4-BE49-F238E27FC236}">
                <a16:creationId xmlns:a16="http://schemas.microsoft.com/office/drawing/2014/main" id="{656EDB45-BAAC-4CF0-BFDE-592098A76999}"/>
              </a:ext>
            </a:extLst>
          </p:cNvPr>
          <p:cNvPicPr>
            <a:picLocks noChangeAspect="1"/>
          </p:cNvPicPr>
          <p:nvPr/>
        </p:nvPicPr>
        <p:blipFill>
          <a:blip r:embed="rId4"/>
          <a:stretch>
            <a:fillRect/>
          </a:stretch>
        </p:blipFill>
        <p:spPr>
          <a:xfrm>
            <a:off x="1095073" y="1605415"/>
            <a:ext cx="4324954" cy="981212"/>
          </a:xfrm>
          <a:prstGeom prst="rect">
            <a:avLst/>
          </a:prstGeom>
        </p:spPr>
      </p:pic>
      <p:sp>
        <p:nvSpPr>
          <p:cNvPr id="13" name="TextBox 12">
            <a:extLst>
              <a:ext uri="{FF2B5EF4-FFF2-40B4-BE49-F238E27FC236}">
                <a16:creationId xmlns:a16="http://schemas.microsoft.com/office/drawing/2014/main" id="{A8B92358-DC08-414F-8430-DE094AC11CA6}"/>
              </a:ext>
            </a:extLst>
          </p:cNvPr>
          <p:cNvSpPr txBox="1"/>
          <p:nvPr/>
        </p:nvSpPr>
        <p:spPr>
          <a:xfrm>
            <a:off x="6771975" y="1895966"/>
            <a:ext cx="3823483" cy="400110"/>
          </a:xfrm>
          <a:prstGeom prst="rect">
            <a:avLst/>
          </a:prstGeom>
          <a:noFill/>
        </p:spPr>
        <p:txBody>
          <a:bodyPr wrap="none" rtlCol="0">
            <a:spAutoFit/>
          </a:bodyPr>
          <a:lstStyle/>
          <a:p>
            <a:r>
              <a:rPr lang="zh-CN" altLang="en-US" sz="2000" dirty="0">
                <a:solidFill>
                  <a:schemeClr val="bg2">
                    <a:lumMod val="90000"/>
                  </a:schemeClr>
                </a:solidFill>
                <a:latin typeface="微软雅黑 Light" panose="020B0502040204020203" pitchFamily="34" charset="-122"/>
                <a:ea typeface="微软雅黑 Light" panose="020B0502040204020203" pitchFamily="34" charset="-122"/>
              </a:rPr>
              <a:t>暗夜星空黑！對眼睛舒適度</a:t>
            </a:r>
            <a:r>
              <a:rPr lang="en-US" altLang="zh-CN" sz="2000" dirty="0">
                <a:solidFill>
                  <a:schemeClr val="bg2">
                    <a:lumMod val="90000"/>
                  </a:schemeClr>
                </a:solidFill>
                <a:latin typeface="微软雅黑 Light" panose="020B0502040204020203" pitchFamily="34" charset="-122"/>
                <a:ea typeface="微软雅黑 Light" panose="020B0502040204020203" pitchFamily="34" charset="-122"/>
              </a:rPr>
              <a:t>MAX</a:t>
            </a:r>
            <a:endParaRPr lang="zh-TW" altLang="en-US" sz="2000" dirty="0">
              <a:solidFill>
                <a:schemeClr val="bg2">
                  <a:lumMod val="90000"/>
                </a:schemeClr>
              </a:solidFill>
              <a:latin typeface="微软雅黑 Light" panose="020B0502040204020203" pitchFamily="34" charset="-122"/>
              <a:ea typeface="微软雅黑 Light" panose="020B0502040204020203" pitchFamily="34" charset="-122"/>
            </a:endParaRPr>
          </a:p>
        </p:txBody>
      </p:sp>
      <p:pic>
        <p:nvPicPr>
          <p:cNvPr id="3074" name="Picture 2" descr="关于烧屏--OLED作为显示器5年重度使用经验分享- 电脑讨论(新) - Chiphell - 分享与交流用户体验">
            <a:extLst>
              <a:ext uri="{FF2B5EF4-FFF2-40B4-BE49-F238E27FC236}">
                <a16:creationId xmlns:a16="http://schemas.microsoft.com/office/drawing/2014/main" id="{B5D9126C-D780-4BC2-A60B-CAF18D1B825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23033" y="3037929"/>
            <a:ext cx="2466975" cy="184785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44C9086D-55EF-409E-B585-9A91B4A06E0C}"/>
              </a:ext>
            </a:extLst>
          </p:cNvPr>
          <p:cNvSpPr txBox="1"/>
          <p:nvPr/>
        </p:nvSpPr>
        <p:spPr>
          <a:xfrm>
            <a:off x="546083" y="3809394"/>
            <a:ext cx="5620449" cy="400110"/>
          </a:xfrm>
          <a:prstGeom prst="rect">
            <a:avLst/>
          </a:prstGeom>
          <a:noFill/>
        </p:spPr>
        <p:txBody>
          <a:bodyPr wrap="none" rtlCol="0">
            <a:spAutoFit/>
          </a:bodyPr>
          <a:lstStyle/>
          <a:p>
            <a:r>
              <a:rPr lang="zh-CN" altLang="en-US" sz="2000" dirty="0">
                <a:solidFill>
                  <a:schemeClr val="bg2">
                    <a:lumMod val="90000"/>
                  </a:schemeClr>
                </a:solidFill>
                <a:latin typeface="微软雅黑 Light" panose="020B0502040204020203" pitchFamily="34" charset="-122"/>
                <a:ea typeface="微软雅黑 Light" panose="020B0502040204020203" pitchFamily="34" charset="-122"/>
              </a:rPr>
              <a:t>對</a:t>
            </a:r>
            <a:r>
              <a:rPr lang="en-US" altLang="zh-CN" sz="2000" dirty="0" err="1">
                <a:solidFill>
                  <a:schemeClr val="bg2">
                    <a:lumMod val="90000"/>
                  </a:schemeClr>
                </a:solidFill>
                <a:latin typeface="微软雅黑 Light" panose="020B0502040204020203" pitchFamily="34" charset="-122"/>
                <a:ea typeface="微软雅黑 Light" panose="020B0502040204020203" pitchFamily="34" charset="-122"/>
              </a:rPr>
              <a:t>Oled</a:t>
            </a:r>
            <a:r>
              <a:rPr lang="zh-CN" altLang="en-US" sz="2000" dirty="0">
                <a:solidFill>
                  <a:schemeClr val="bg2">
                    <a:lumMod val="90000"/>
                  </a:schemeClr>
                </a:solidFill>
                <a:latin typeface="微软雅黑 Light" panose="020B0502040204020203" pitchFamily="34" charset="-122"/>
                <a:ea typeface="微软雅黑 Light" panose="020B0502040204020203" pitchFamily="34" charset="-122"/>
              </a:rPr>
              <a:t>熒幕極其友好，不僅省電，還不怕燒屏！</a:t>
            </a:r>
            <a:endParaRPr lang="zh-TW" altLang="en-US" sz="2000" dirty="0">
              <a:solidFill>
                <a:schemeClr val="bg2">
                  <a:lumMod val="90000"/>
                </a:schemeClr>
              </a:solidFill>
              <a:latin typeface="微软雅黑 Light" panose="020B0502040204020203" pitchFamily="34" charset="-122"/>
              <a:ea typeface="微软雅黑 Light" panose="020B0502040204020203" pitchFamily="34" charset="-122"/>
            </a:endParaRPr>
          </a:p>
        </p:txBody>
      </p:sp>
      <p:sp>
        <p:nvSpPr>
          <p:cNvPr id="4" name="TextBox 3">
            <a:extLst>
              <a:ext uri="{FF2B5EF4-FFF2-40B4-BE49-F238E27FC236}">
                <a16:creationId xmlns:a16="http://schemas.microsoft.com/office/drawing/2014/main" id="{F9C1E993-F510-432F-A9D9-05769985F9CC}"/>
              </a:ext>
            </a:extLst>
          </p:cNvPr>
          <p:cNvSpPr txBox="1"/>
          <p:nvPr/>
        </p:nvSpPr>
        <p:spPr>
          <a:xfrm>
            <a:off x="4964921" y="5911850"/>
            <a:ext cx="2262158" cy="261610"/>
          </a:xfrm>
          <a:prstGeom prst="rect">
            <a:avLst/>
          </a:prstGeom>
          <a:noFill/>
        </p:spPr>
        <p:txBody>
          <a:bodyPr wrap="square" rtlCol="0">
            <a:spAutoFit/>
          </a:bodyPr>
          <a:lstStyle/>
          <a:p>
            <a:pPr algn="ctr"/>
            <a:r>
              <a:rPr lang="zh-CN" altLang="en-US" sz="1100" strike="sngStrike" dirty="0">
                <a:solidFill>
                  <a:schemeClr val="bg2">
                    <a:lumMod val="90000"/>
                  </a:schemeClr>
                </a:solidFill>
                <a:latin typeface="微软雅黑 Light" panose="020B0502040204020203" pitchFamily="34" charset="-122"/>
                <a:ea typeface="微软雅黑 Light" panose="020B0502040204020203" pitchFamily="34" charset="-122"/>
              </a:rPr>
              <a:t>當然還有減少代碼量</a:t>
            </a:r>
            <a:endParaRPr lang="zh-TW" altLang="en-US" sz="1100" strike="sngStrike" dirty="0">
              <a:solidFill>
                <a:schemeClr val="bg2">
                  <a:lumMod val="90000"/>
                </a:schemeClr>
              </a:solidFill>
              <a:latin typeface="微软雅黑 Light" panose="020B0502040204020203" pitchFamily="34" charset="-122"/>
              <a:ea typeface="微软雅黑 Light" panose="020B0502040204020203" pitchFamily="34" charset="-122"/>
            </a:endParaRPr>
          </a:p>
        </p:txBody>
      </p:sp>
    </p:spTree>
    <p:extLst>
      <p:ext uri="{BB962C8B-B14F-4D97-AF65-F5344CB8AC3E}">
        <p14:creationId xmlns:p14="http://schemas.microsoft.com/office/powerpoint/2010/main" val="3962511845"/>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par>
                                <p:cTn id="16" presetID="10" presetClass="entr" presetSubtype="0" fill="hold" nodeType="withEffect">
                                  <p:stCondLst>
                                    <p:cond delay="0"/>
                                  </p:stCondLst>
                                  <p:childTnLst>
                                    <p:set>
                                      <p:cBhvr>
                                        <p:cTn id="17" dur="1" fill="hold">
                                          <p:stCondLst>
                                            <p:cond delay="0"/>
                                          </p:stCondLst>
                                        </p:cTn>
                                        <p:tgtEl>
                                          <p:spTgt spid="3074"/>
                                        </p:tgtEl>
                                        <p:attrNameLst>
                                          <p:attrName>style.visibility</p:attrName>
                                        </p:attrNameLst>
                                      </p:cBhvr>
                                      <p:to>
                                        <p:strVal val="visible"/>
                                      </p:to>
                                    </p:set>
                                    <p:animEffect transition="in" filter="fade">
                                      <p:cBhvr>
                                        <p:cTn id="18" dur="500"/>
                                        <p:tgtEl>
                                          <p:spTgt spid="307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4"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3D4A55"/>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9E85C00-EB0B-46E9-8C3E-848B17B051AB}"/>
              </a:ext>
            </a:extLst>
          </p:cNvPr>
          <p:cNvPicPr>
            <a:picLocks noChangeAspect="1"/>
          </p:cNvPicPr>
          <p:nvPr/>
        </p:nvPicPr>
        <p:blipFill>
          <a:blip r:embed="rId3"/>
          <a:stretch>
            <a:fillRect/>
          </a:stretch>
        </p:blipFill>
        <p:spPr>
          <a:xfrm>
            <a:off x="-460058" y="-243341"/>
            <a:ext cx="1496345" cy="1122907"/>
          </a:xfrm>
          <a:prstGeom prst="rect">
            <a:avLst/>
          </a:prstGeom>
        </p:spPr>
      </p:pic>
      <p:sp>
        <p:nvSpPr>
          <p:cNvPr id="9" name="Rectangle: Rounded Corners 8">
            <a:extLst>
              <a:ext uri="{FF2B5EF4-FFF2-40B4-BE49-F238E27FC236}">
                <a16:creationId xmlns:a16="http://schemas.microsoft.com/office/drawing/2014/main" id="{F8C7BDB7-1850-4BBB-94CC-F362D21B3FA3}"/>
              </a:ext>
            </a:extLst>
          </p:cNvPr>
          <p:cNvSpPr/>
          <p:nvPr/>
        </p:nvSpPr>
        <p:spPr>
          <a:xfrm>
            <a:off x="492570" y="-969192"/>
            <a:ext cx="8890378" cy="257460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3500" dirty="0">
                <a:latin typeface="微软雅黑 Light" panose="020B0502040204020203" pitchFamily="34" charset="-122"/>
                <a:ea typeface="微软雅黑 Light" panose="020B0502040204020203" pitchFamily="34" charset="-122"/>
              </a:rPr>
              <a:t>遊玩畫面</a:t>
            </a:r>
            <a:endParaRPr lang="zh-TW" altLang="en-US" sz="3500" dirty="0">
              <a:latin typeface="微软雅黑 Light" panose="020B0502040204020203" pitchFamily="34" charset="-122"/>
              <a:ea typeface="微软雅黑 Light" panose="020B0502040204020203" pitchFamily="34" charset="-122"/>
            </a:endParaRPr>
          </a:p>
        </p:txBody>
      </p:sp>
      <p:grpSp>
        <p:nvGrpSpPr>
          <p:cNvPr id="10" name="Group 9">
            <a:extLst>
              <a:ext uri="{FF2B5EF4-FFF2-40B4-BE49-F238E27FC236}">
                <a16:creationId xmlns:a16="http://schemas.microsoft.com/office/drawing/2014/main" id="{6E272A19-F490-4539-9E77-FA09D56FDED7}"/>
              </a:ext>
            </a:extLst>
          </p:cNvPr>
          <p:cNvGrpSpPr/>
          <p:nvPr/>
        </p:nvGrpSpPr>
        <p:grpSpPr>
          <a:xfrm>
            <a:off x="132047" y="652719"/>
            <a:ext cx="2290168" cy="226847"/>
            <a:chOff x="862608" y="680150"/>
            <a:chExt cx="2290168" cy="226847"/>
          </a:xfrm>
        </p:grpSpPr>
        <p:sp>
          <p:nvSpPr>
            <p:cNvPr id="11" name="Rectangle: Rounded Corners 10">
              <a:extLst>
                <a:ext uri="{FF2B5EF4-FFF2-40B4-BE49-F238E27FC236}">
                  <a16:creationId xmlns:a16="http://schemas.microsoft.com/office/drawing/2014/main" id="{0BA73FC3-D737-419F-B73F-F0D61929A4C6}"/>
                </a:ext>
              </a:extLst>
            </p:cNvPr>
            <p:cNvSpPr/>
            <p:nvPr/>
          </p:nvSpPr>
          <p:spPr>
            <a:xfrm flipV="1">
              <a:off x="862608" y="680150"/>
              <a:ext cx="2290168" cy="45720"/>
            </a:xfrm>
            <a:prstGeom prst="roundRect">
              <a:avLst/>
            </a:prstGeom>
            <a:solidFill>
              <a:srgbClr val="387BB2"/>
            </a:solidFill>
            <a:ln>
              <a:solidFill>
                <a:srgbClr val="3A7B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Rectangle: Rounded Corners 11">
              <a:extLst>
                <a:ext uri="{FF2B5EF4-FFF2-40B4-BE49-F238E27FC236}">
                  <a16:creationId xmlns:a16="http://schemas.microsoft.com/office/drawing/2014/main" id="{274D3394-AF78-4E33-8E96-58BF5A86EA57}"/>
                </a:ext>
              </a:extLst>
            </p:cNvPr>
            <p:cNvSpPr/>
            <p:nvPr/>
          </p:nvSpPr>
          <p:spPr>
            <a:xfrm flipV="1">
              <a:off x="1745482" y="861277"/>
              <a:ext cx="1332376" cy="45720"/>
            </a:xfrm>
            <a:prstGeom prst="roundRect">
              <a:avLst/>
            </a:prstGeom>
            <a:solidFill>
              <a:srgbClr val="FFC81D"/>
            </a:solidFill>
            <a:ln>
              <a:solidFill>
                <a:srgbClr val="FFC9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pic>
        <p:nvPicPr>
          <p:cNvPr id="3" name="Picture 2">
            <a:extLst>
              <a:ext uri="{FF2B5EF4-FFF2-40B4-BE49-F238E27FC236}">
                <a16:creationId xmlns:a16="http://schemas.microsoft.com/office/drawing/2014/main" id="{D0FF932B-C4B5-40A7-AE7B-E4AC254B146D}"/>
              </a:ext>
            </a:extLst>
          </p:cNvPr>
          <p:cNvPicPr>
            <a:picLocks noChangeAspect="1"/>
          </p:cNvPicPr>
          <p:nvPr/>
        </p:nvPicPr>
        <p:blipFill>
          <a:blip r:embed="rId4"/>
          <a:stretch>
            <a:fillRect/>
          </a:stretch>
        </p:blipFill>
        <p:spPr>
          <a:xfrm>
            <a:off x="1561464" y="1086461"/>
            <a:ext cx="3323541" cy="2160302"/>
          </a:xfrm>
          <a:prstGeom prst="rect">
            <a:avLst/>
          </a:prstGeom>
        </p:spPr>
      </p:pic>
      <p:pic>
        <p:nvPicPr>
          <p:cNvPr id="5" name="Picture 4">
            <a:extLst>
              <a:ext uri="{FF2B5EF4-FFF2-40B4-BE49-F238E27FC236}">
                <a16:creationId xmlns:a16="http://schemas.microsoft.com/office/drawing/2014/main" id="{B01CFFA8-CBD4-4F19-8C2E-03794A49F341}"/>
              </a:ext>
            </a:extLst>
          </p:cNvPr>
          <p:cNvPicPr>
            <a:picLocks noChangeAspect="1"/>
          </p:cNvPicPr>
          <p:nvPr/>
        </p:nvPicPr>
        <p:blipFill>
          <a:blip r:embed="rId5"/>
          <a:stretch>
            <a:fillRect/>
          </a:stretch>
        </p:blipFill>
        <p:spPr>
          <a:xfrm>
            <a:off x="6403553" y="4417496"/>
            <a:ext cx="4661685" cy="1442585"/>
          </a:xfrm>
          <a:prstGeom prst="rect">
            <a:avLst/>
          </a:prstGeom>
        </p:spPr>
      </p:pic>
      <p:pic>
        <p:nvPicPr>
          <p:cNvPr id="16" name="Picture 15">
            <a:extLst>
              <a:ext uri="{FF2B5EF4-FFF2-40B4-BE49-F238E27FC236}">
                <a16:creationId xmlns:a16="http://schemas.microsoft.com/office/drawing/2014/main" id="{0D0C33B5-F636-47B4-A41D-290074D60CF8}"/>
              </a:ext>
            </a:extLst>
          </p:cNvPr>
          <p:cNvPicPr>
            <a:picLocks noChangeAspect="1"/>
          </p:cNvPicPr>
          <p:nvPr/>
        </p:nvPicPr>
        <p:blipFill>
          <a:blip r:embed="rId6"/>
          <a:stretch>
            <a:fillRect/>
          </a:stretch>
        </p:blipFill>
        <p:spPr>
          <a:xfrm>
            <a:off x="689219" y="3913723"/>
            <a:ext cx="4981937" cy="2450132"/>
          </a:xfrm>
          <a:prstGeom prst="rect">
            <a:avLst/>
          </a:prstGeom>
        </p:spPr>
      </p:pic>
      <p:pic>
        <p:nvPicPr>
          <p:cNvPr id="18" name="Picture 17">
            <a:extLst>
              <a:ext uri="{FF2B5EF4-FFF2-40B4-BE49-F238E27FC236}">
                <a16:creationId xmlns:a16="http://schemas.microsoft.com/office/drawing/2014/main" id="{FC673F1C-6F4A-47C2-998D-31AFBB42DEDE}"/>
              </a:ext>
            </a:extLst>
          </p:cNvPr>
          <p:cNvPicPr>
            <a:picLocks noChangeAspect="1"/>
          </p:cNvPicPr>
          <p:nvPr/>
        </p:nvPicPr>
        <p:blipFill>
          <a:blip r:embed="rId7"/>
          <a:stretch>
            <a:fillRect/>
          </a:stretch>
        </p:blipFill>
        <p:spPr>
          <a:xfrm>
            <a:off x="6538370" y="1180626"/>
            <a:ext cx="3665580" cy="2471490"/>
          </a:xfrm>
          <a:prstGeom prst="rect">
            <a:avLst/>
          </a:prstGeom>
        </p:spPr>
      </p:pic>
    </p:spTree>
    <p:extLst>
      <p:ext uri="{BB962C8B-B14F-4D97-AF65-F5344CB8AC3E}">
        <p14:creationId xmlns:p14="http://schemas.microsoft.com/office/powerpoint/2010/main" val="2733286203"/>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3D4A55"/>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9E85C00-EB0B-46E9-8C3E-848B17B051AB}"/>
              </a:ext>
            </a:extLst>
          </p:cNvPr>
          <p:cNvPicPr>
            <a:picLocks noChangeAspect="1"/>
          </p:cNvPicPr>
          <p:nvPr/>
        </p:nvPicPr>
        <p:blipFill>
          <a:blip r:embed="rId3"/>
          <a:stretch>
            <a:fillRect/>
          </a:stretch>
        </p:blipFill>
        <p:spPr>
          <a:xfrm>
            <a:off x="-460058" y="-243341"/>
            <a:ext cx="1496345" cy="1122907"/>
          </a:xfrm>
          <a:prstGeom prst="rect">
            <a:avLst/>
          </a:prstGeom>
        </p:spPr>
      </p:pic>
      <p:sp>
        <p:nvSpPr>
          <p:cNvPr id="9" name="Rectangle: Rounded Corners 8">
            <a:extLst>
              <a:ext uri="{FF2B5EF4-FFF2-40B4-BE49-F238E27FC236}">
                <a16:creationId xmlns:a16="http://schemas.microsoft.com/office/drawing/2014/main" id="{F8C7BDB7-1850-4BBB-94CC-F362D21B3FA3}"/>
              </a:ext>
            </a:extLst>
          </p:cNvPr>
          <p:cNvSpPr/>
          <p:nvPr/>
        </p:nvSpPr>
        <p:spPr>
          <a:xfrm>
            <a:off x="492570" y="-969192"/>
            <a:ext cx="8890378" cy="257460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3500" dirty="0">
                <a:latin typeface="微软雅黑 Light" panose="020B0502040204020203" pitchFamily="34" charset="-122"/>
                <a:ea typeface="微软雅黑 Light" panose="020B0502040204020203" pitchFamily="34" charset="-122"/>
              </a:rPr>
              <a:t>遊玩畫面</a:t>
            </a:r>
            <a:endParaRPr lang="zh-TW" altLang="en-US" sz="3500" dirty="0">
              <a:latin typeface="微软雅黑 Light" panose="020B0502040204020203" pitchFamily="34" charset="-122"/>
              <a:ea typeface="微软雅黑 Light" panose="020B0502040204020203" pitchFamily="34" charset="-122"/>
            </a:endParaRPr>
          </a:p>
        </p:txBody>
      </p:sp>
      <p:grpSp>
        <p:nvGrpSpPr>
          <p:cNvPr id="10" name="Group 9">
            <a:extLst>
              <a:ext uri="{FF2B5EF4-FFF2-40B4-BE49-F238E27FC236}">
                <a16:creationId xmlns:a16="http://schemas.microsoft.com/office/drawing/2014/main" id="{6E272A19-F490-4539-9E77-FA09D56FDED7}"/>
              </a:ext>
            </a:extLst>
          </p:cNvPr>
          <p:cNvGrpSpPr/>
          <p:nvPr/>
        </p:nvGrpSpPr>
        <p:grpSpPr>
          <a:xfrm>
            <a:off x="132047" y="652719"/>
            <a:ext cx="2290168" cy="226847"/>
            <a:chOff x="862608" y="680150"/>
            <a:chExt cx="2290168" cy="226847"/>
          </a:xfrm>
        </p:grpSpPr>
        <p:sp>
          <p:nvSpPr>
            <p:cNvPr id="11" name="Rectangle: Rounded Corners 10">
              <a:extLst>
                <a:ext uri="{FF2B5EF4-FFF2-40B4-BE49-F238E27FC236}">
                  <a16:creationId xmlns:a16="http://schemas.microsoft.com/office/drawing/2014/main" id="{0BA73FC3-D737-419F-B73F-F0D61929A4C6}"/>
                </a:ext>
              </a:extLst>
            </p:cNvPr>
            <p:cNvSpPr/>
            <p:nvPr/>
          </p:nvSpPr>
          <p:spPr>
            <a:xfrm flipV="1">
              <a:off x="862608" y="680150"/>
              <a:ext cx="2290168" cy="45720"/>
            </a:xfrm>
            <a:prstGeom prst="roundRect">
              <a:avLst/>
            </a:prstGeom>
            <a:solidFill>
              <a:srgbClr val="387BB2"/>
            </a:solidFill>
            <a:ln>
              <a:solidFill>
                <a:srgbClr val="3A7B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Rectangle: Rounded Corners 11">
              <a:extLst>
                <a:ext uri="{FF2B5EF4-FFF2-40B4-BE49-F238E27FC236}">
                  <a16:creationId xmlns:a16="http://schemas.microsoft.com/office/drawing/2014/main" id="{274D3394-AF78-4E33-8E96-58BF5A86EA57}"/>
                </a:ext>
              </a:extLst>
            </p:cNvPr>
            <p:cNvSpPr/>
            <p:nvPr/>
          </p:nvSpPr>
          <p:spPr>
            <a:xfrm flipV="1">
              <a:off x="1745482" y="861277"/>
              <a:ext cx="1332376" cy="45720"/>
            </a:xfrm>
            <a:prstGeom prst="roundRect">
              <a:avLst/>
            </a:prstGeom>
            <a:solidFill>
              <a:srgbClr val="FFC81D"/>
            </a:solidFill>
            <a:ln>
              <a:solidFill>
                <a:srgbClr val="FFC9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pic>
        <p:nvPicPr>
          <p:cNvPr id="7" name="图片 4">
            <a:extLst>
              <a:ext uri="{FF2B5EF4-FFF2-40B4-BE49-F238E27FC236}">
                <a16:creationId xmlns:a16="http://schemas.microsoft.com/office/drawing/2014/main" id="{5B1F7A38-F97F-472C-84A2-4405AFBE5A60}"/>
              </a:ext>
            </a:extLst>
          </p:cNvPr>
          <p:cNvPicPr>
            <a:picLocks noChangeAspect="1"/>
          </p:cNvPicPr>
          <p:nvPr/>
        </p:nvPicPr>
        <p:blipFill>
          <a:blip r:embed="rId4"/>
          <a:stretch>
            <a:fillRect/>
          </a:stretch>
        </p:blipFill>
        <p:spPr>
          <a:xfrm>
            <a:off x="663055" y="1172469"/>
            <a:ext cx="4463399" cy="2760957"/>
          </a:xfrm>
          <a:prstGeom prst="rect">
            <a:avLst/>
          </a:prstGeom>
        </p:spPr>
      </p:pic>
      <p:pic>
        <p:nvPicPr>
          <p:cNvPr id="13" name="图片 4">
            <a:extLst>
              <a:ext uri="{FF2B5EF4-FFF2-40B4-BE49-F238E27FC236}">
                <a16:creationId xmlns:a16="http://schemas.microsoft.com/office/drawing/2014/main" id="{74AE6237-816B-44EC-9CD5-21C4CDE9CEA7}"/>
              </a:ext>
            </a:extLst>
          </p:cNvPr>
          <p:cNvPicPr>
            <a:picLocks noChangeAspect="1"/>
          </p:cNvPicPr>
          <p:nvPr/>
        </p:nvPicPr>
        <p:blipFill>
          <a:blip r:embed="rId5"/>
          <a:stretch>
            <a:fillRect/>
          </a:stretch>
        </p:blipFill>
        <p:spPr>
          <a:xfrm>
            <a:off x="6310484" y="1083202"/>
            <a:ext cx="4256494" cy="2708677"/>
          </a:xfrm>
          <a:prstGeom prst="rect">
            <a:avLst/>
          </a:prstGeom>
        </p:spPr>
      </p:pic>
      <p:pic>
        <p:nvPicPr>
          <p:cNvPr id="14" name="图片 4">
            <a:extLst>
              <a:ext uri="{FF2B5EF4-FFF2-40B4-BE49-F238E27FC236}">
                <a16:creationId xmlns:a16="http://schemas.microsoft.com/office/drawing/2014/main" id="{C6BA4933-17A2-49A4-BFD4-4A823DA3FA2B}"/>
              </a:ext>
            </a:extLst>
          </p:cNvPr>
          <p:cNvPicPr>
            <a:picLocks noChangeAspect="1"/>
          </p:cNvPicPr>
          <p:nvPr/>
        </p:nvPicPr>
        <p:blipFill>
          <a:blip r:embed="rId6"/>
          <a:stretch>
            <a:fillRect/>
          </a:stretch>
        </p:blipFill>
        <p:spPr>
          <a:xfrm>
            <a:off x="663055" y="4407456"/>
            <a:ext cx="4019437" cy="2101314"/>
          </a:xfrm>
          <a:prstGeom prst="rect">
            <a:avLst/>
          </a:prstGeom>
        </p:spPr>
      </p:pic>
      <p:pic>
        <p:nvPicPr>
          <p:cNvPr id="15" name="图片 6">
            <a:extLst>
              <a:ext uri="{FF2B5EF4-FFF2-40B4-BE49-F238E27FC236}">
                <a16:creationId xmlns:a16="http://schemas.microsoft.com/office/drawing/2014/main" id="{F5A57B00-3D01-41CA-B616-48F34AEA8D94}"/>
              </a:ext>
            </a:extLst>
          </p:cNvPr>
          <p:cNvPicPr>
            <a:picLocks noChangeAspect="1"/>
          </p:cNvPicPr>
          <p:nvPr/>
        </p:nvPicPr>
        <p:blipFill>
          <a:blip r:embed="rId7"/>
          <a:stretch>
            <a:fillRect/>
          </a:stretch>
        </p:blipFill>
        <p:spPr>
          <a:xfrm>
            <a:off x="5867191" y="4524621"/>
            <a:ext cx="4259480" cy="2309637"/>
          </a:xfrm>
          <a:prstGeom prst="rect">
            <a:avLst/>
          </a:prstGeom>
        </p:spPr>
      </p:pic>
    </p:spTree>
    <p:extLst>
      <p:ext uri="{BB962C8B-B14F-4D97-AF65-F5344CB8AC3E}">
        <p14:creationId xmlns:p14="http://schemas.microsoft.com/office/powerpoint/2010/main" val="1345090109"/>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3D4A55"/>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9E85C00-EB0B-46E9-8C3E-848B17B051AB}"/>
              </a:ext>
            </a:extLst>
          </p:cNvPr>
          <p:cNvPicPr>
            <a:picLocks noChangeAspect="1"/>
          </p:cNvPicPr>
          <p:nvPr/>
        </p:nvPicPr>
        <p:blipFill>
          <a:blip r:embed="rId3"/>
          <a:stretch>
            <a:fillRect/>
          </a:stretch>
        </p:blipFill>
        <p:spPr>
          <a:xfrm>
            <a:off x="-460058" y="-243341"/>
            <a:ext cx="1496345" cy="1122907"/>
          </a:xfrm>
          <a:prstGeom prst="rect">
            <a:avLst/>
          </a:prstGeom>
        </p:spPr>
      </p:pic>
      <p:sp>
        <p:nvSpPr>
          <p:cNvPr id="9" name="Rectangle: Rounded Corners 8">
            <a:extLst>
              <a:ext uri="{FF2B5EF4-FFF2-40B4-BE49-F238E27FC236}">
                <a16:creationId xmlns:a16="http://schemas.microsoft.com/office/drawing/2014/main" id="{F8C7BDB7-1850-4BBB-94CC-F362D21B3FA3}"/>
              </a:ext>
            </a:extLst>
          </p:cNvPr>
          <p:cNvSpPr/>
          <p:nvPr/>
        </p:nvSpPr>
        <p:spPr>
          <a:xfrm>
            <a:off x="492570" y="-969192"/>
            <a:ext cx="8890378" cy="257460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3500" dirty="0">
                <a:latin typeface="微软雅黑 Light" panose="020B0502040204020203" pitchFamily="34" charset="-122"/>
                <a:ea typeface="微软雅黑 Light" panose="020B0502040204020203" pitchFamily="34" charset="-122"/>
              </a:rPr>
              <a:t>遊玩畫面</a:t>
            </a:r>
            <a:endParaRPr lang="zh-TW" altLang="en-US" sz="3500" dirty="0">
              <a:latin typeface="微软雅黑 Light" panose="020B0502040204020203" pitchFamily="34" charset="-122"/>
              <a:ea typeface="微软雅黑 Light" panose="020B0502040204020203" pitchFamily="34" charset="-122"/>
            </a:endParaRPr>
          </a:p>
        </p:txBody>
      </p:sp>
      <p:grpSp>
        <p:nvGrpSpPr>
          <p:cNvPr id="10" name="Group 9">
            <a:extLst>
              <a:ext uri="{FF2B5EF4-FFF2-40B4-BE49-F238E27FC236}">
                <a16:creationId xmlns:a16="http://schemas.microsoft.com/office/drawing/2014/main" id="{6E272A19-F490-4539-9E77-FA09D56FDED7}"/>
              </a:ext>
            </a:extLst>
          </p:cNvPr>
          <p:cNvGrpSpPr/>
          <p:nvPr/>
        </p:nvGrpSpPr>
        <p:grpSpPr>
          <a:xfrm>
            <a:off x="132047" y="652719"/>
            <a:ext cx="2290168" cy="226847"/>
            <a:chOff x="862608" y="680150"/>
            <a:chExt cx="2290168" cy="226847"/>
          </a:xfrm>
        </p:grpSpPr>
        <p:sp>
          <p:nvSpPr>
            <p:cNvPr id="11" name="Rectangle: Rounded Corners 10">
              <a:extLst>
                <a:ext uri="{FF2B5EF4-FFF2-40B4-BE49-F238E27FC236}">
                  <a16:creationId xmlns:a16="http://schemas.microsoft.com/office/drawing/2014/main" id="{0BA73FC3-D737-419F-B73F-F0D61929A4C6}"/>
                </a:ext>
              </a:extLst>
            </p:cNvPr>
            <p:cNvSpPr/>
            <p:nvPr/>
          </p:nvSpPr>
          <p:spPr>
            <a:xfrm flipV="1">
              <a:off x="862608" y="680150"/>
              <a:ext cx="2290168" cy="45720"/>
            </a:xfrm>
            <a:prstGeom prst="roundRect">
              <a:avLst/>
            </a:prstGeom>
            <a:solidFill>
              <a:srgbClr val="387BB2"/>
            </a:solidFill>
            <a:ln>
              <a:solidFill>
                <a:srgbClr val="3A7B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Rectangle: Rounded Corners 11">
              <a:extLst>
                <a:ext uri="{FF2B5EF4-FFF2-40B4-BE49-F238E27FC236}">
                  <a16:creationId xmlns:a16="http://schemas.microsoft.com/office/drawing/2014/main" id="{274D3394-AF78-4E33-8E96-58BF5A86EA57}"/>
                </a:ext>
              </a:extLst>
            </p:cNvPr>
            <p:cNvSpPr/>
            <p:nvPr/>
          </p:nvSpPr>
          <p:spPr>
            <a:xfrm flipV="1">
              <a:off x="1745482" y="861277"/>
              <a:ext cx="1332376" cy="45720"/>
            </a:xfrm>
            <a:prstGeom prst="roundRect">
              <a:avLst/>
            </a:prstGeom>
            <a:solidFill>
              <a:srgbClr val="FFC81D"/>
            </a:solidFill>
            <a:ln>
              <a:solidFill>
                <a:srgbClr val="FFC9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pic>
        <p:nvPicPr>
          <p:cNvPr id="16" name="图片 2">
            <a:extLst>
              <a:ext uri="{FF2B5EF4-FFF2-40B4-BE49-F238E27FC236}">
                <a16:creationId xmlns:a16="http://schemas.microsoft.com/office/drawing/2014/main" id="{1CB8B5BE-3204-4504-801C-01DD538370D9}"/>
              </a:ext>
            </a:extLst>
          </p:cNvPr>
          <p:cNvPicPr>
            <a:picLocks noChangeAspect="1"/>
          </p:cNvPicPr>
          <p:nvPr/>
        </p:nvPicPr>
        <p:blipFill>
          <a:blip r:embed="rId4"/>
          <a:stretch>
            <a:fillRect/>
          </a:stretch>
        </p:blipFill>
        <p:spPr>
          <a:xfrm>
            <a:off x="903404" y="1518299"/>
            <a:ext cx="3717559" cy="4562144"/>
          </a:xfrm>
          <a:prstGeom prst="rect">
            <a:avLst/>
          </a:prstGeom>
        </p:spPr>
      </p:pic>
      <p:pic>
        <p:nvPicPr>
          <p:cNvPr id="17" name="图片 4">
            <a:extLst>
              <a:ext uri="{FF2B5EF4-FFF2-40B4-BE49-F238E27FC236}">
                <a16:creationId xmlns:a16="http://schemas.microsoft.com/office/drawing/2014/main" id="{5D962BB6-6B9B-4707-902B-CBFBAEA11155}"/>
              </a:ext>
            </a:extLst>
          </p:cNvPr>
          <p:cNvPicPr>
            <a:picLocks noChangeAspect="1"/>
          </p:cNvPicPr>
          <p:nvPr/>
        </p:nvPicPr>
        <p:blipFill>
          <a:blip r:embed="rId5"/>
          <a:stretch>
            <a:fillRect/>
          </a:stretch>
        </p:blipFill>
        <p:spPr>
          <a:xfrm>
            <a:off x="6389076" y="714228"/>
            <a:ext cx="3579694" cy="5831647"/>
          </a:xfrm>
          <a:prstGeom prst="rect">
            <a:avLst/>
          </a:prstGeom>
        </p:spPr>
      </p:pic>
    </p:spTree>
    <p:extLst>
      <p:ext uri="{BB962C8B-B14F-4D97-AF65-F5344CB8AC3E}">
        <p14:creationId xmlns:p14="http://schemas.microsoft.com/office/powerpoint/2010/main" val="2775403562"/>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3D4A55"/>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9E85C00-EB0B-46E9-8C3E-848B17B051AB}"/>
              </a:ext>
            </a:extLst>
          </p:cNvPr>
          <p:cNvPicPr>
            <a:picLocks noChangeAspect="1"/>
          </p:cNvPicPr>
          <p:nvPr/>
        </p:nvPicPr>
        <p:blipFill>
          <a:blip r:embed="rId3"/>
          <a:stretch>
            <a:fillRect/>
          </a:stretch>
        </p:blipFill>
        <p:spPr>
          <a:xfrm>
            <a:off x="-460058" y="-243341"/>
            <a:ext cx="1496345" cy="1122907"/>
          </a:xfrm>
          <a:prstGeom prst="rect">
            <a:avLst/>
          </a:prstGeom>
        </p:spPr>
      </p:pic>
      <p:sp>
        <p:nvSpPr>
          <p:cNvPr id="9" name="Rectangle: Rounded Corners 8">
            <a:extLst>
              <a:ext uri="{FF2B5EF4-FFF2-40B4-BE49-F238E27FC236}">
                <a16:creationId xmlns:a16="http://schemas.microsoft.com/office/drawing/2014/main" id="{F8C7BDB7-1850-4BBB-94CC-F362D21B3FA3}"/>
              </a:ext>
            </a:extLst>
          </p:cNvPr>
          <p:cNvSpPr/>
          <p:nvPr/>
        </p:nvSpPr>
        <p:spPr>
          <a:xfrm>
            <a:off x="492570" y="-969192"/>
            <a:ext cx="8890378" cy="257460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3500" dirty="0">
                <a:latin typeface="微软雅黑 Light" panose="020B0502040204020203" pitchFamily="34" charset="-122"/>
                <a:ea typeface="微软雅黑 Light" panose="020B0502040204020203" pitchFamily="34" charset="-122"/>
              </a:rPr>
              <a:t>遊玩畫面</a:t>
            </a:r>
            <a:endParaRPr lang="zh-TW" altLang="en-US" sz="3500" dirty="0">
              <a:latin typeface="微软雅黑 Light" panose="020B0502040204020203" pitchFamily="34" charset="-122"/>
              <a:ea typeface="微软雅黑 Light" panose="020B0502040204020203" pitchFamily="34" charset="-122"/>
            </a:endParaRPr>
          </a:p>
        </p:txBody>
      </p:sp>
      <p:grpSp>
        <p:nvGrpSpPr>
          <p:cNvPr id="10" name="Group 9">
            <a:extLst>
              <a:ext uri="{FF2B5EF4-FFF2-40B4-BE49-F238E27FC236}">
                <a16:creationId xmlns:a16="http://schemas.microsoft.com/office/drawing/2014/main" id="{6E272A19-F490-4539-9E77-FA09D56FDED7}"/>
              </a:ext>
            </a:extLst>
          </p:cNvPr>
          <p:cNvGrpSpPr/>
          <p:nvPr/>
        </p:nvGrpSpPr>
        <p:grpSpPr>
          <a:xfrm>
            <a:off x="132047" y="652719"/>
            <a:ext cx="2290168" cy="226847"/>
            <a:chOff x="862608" y="680150"/>
            <a:chExt cx="2290168" cy="226847"/>
          </a:xfrm>
        </p:grpSpPr>
        <p:sp>
          <p:nvSpPr>
            <p:cNvPr id="11" name="Rectangle: Rounded Corners 10">
              <a:extLst>
                <a:ext uri="{FF2B5EF4-FFF2-40B4-BE49-F238E27FC236}">
                  <a16:creationId xmlns:a16="http://schemas.microsoft.com/office/drawing/2014/main" id="{0BA73FC3-D737-419F-B73F-F0D61929A4C6}"/>
                </a:ext>
              </a:extLst>
            </p:cNvPr>
            <p:cNvSpPr/>
            <p:nvPr/>
          </p:nvSpPr>
          <p:spPr>
            <a:xfrm flipV="1">
              <a:off x="862608" y="680150"/>
              <a:ext cx="2290168" cy="45720"/>
            </a:xfrm>
            <a:prstGeom prst="roundRect">
              <a:avLst/>
            </a:prstGeom>
            <a:solidFill>
              <a:srgbClr val="387BB2"/>
            </a:solidFill>
            <a:ln>
              <a:solidFill>
                <a:srgbClr val="3A7B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Rectangle: Rounded Corners 11">
              <a:extLst>
                <a:ext uri="{FF2B5EF4-FFF2-40B4-BE49-F238E27FC236}">
                  <a16:creationId xmlns:a16="http://schemas.microsoft.com/office/drawing/2014/main" id="{274D3394-AF78-4E33-8E96-58BF5A86EA57}"/>
                </a:ext>
              </a:extLst>
            </p:cNvPr>
            <p:cNvSpPr/>
            <p:nvPr/>
          </p:nvSpPr>
          <p:spPr>
            <a:xfrm flipV="1">
              <a:off x="1745482" y="861277"/>
              <a:ext cx="1332376" cy="45720"/>
            </a:xfrm>
            <a:prstGeom prst="roundRect">
              <a:avLst/>
            </a:prstGeom>
            <a:solidFill>
              <a:srgbClr val="FFC81D"/>
            </a:solidFill>
            <a:ln>
              <a:solidFill>
                <a:srgbClr val="FFC9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pic>
        <p:nvPicPr>
          <p:cNvPr id="13" name="图片 4">
            <a:extLst>
              <a:ext uri="{FF2B5EF4-FFF2-40B4-BE49-F238E27FC236}">
                <a16:creationId xmlns:a16="http://schemas.microsoft.com/office/drawing/2014/main" id="{CB316952-D204-488D-979C-163635D36402}"/>
              </a:ext>
            </a:extLst>
          </p:cNvPr>
          <p:cNvPicPr>
            <a:picLocks noChangeAspect="1"/>
          </p:cNvPicPr>
          <p:nvPr/>
        </p:nvPicPr>
        <p:blipFill>
          <a:blip r:embed="rId4"/>
          <a:stretch>
            <a:fillRect/>
          </a:stretch>
        </p:blipFill>
        <p:spPr>
          <a:xfrm>
            <a:off x="2526895" y="2571152"/>
            <a:ext cx="6982799" cy="4286848"/>
          </a:xfrm>
          <a:prstGeom prst="rect">
            <a:avLst/>
          </a:prstGeom>
        </p:spPr>
      </p:pic>
      <p:pic>
        <p:nvPicPr>
          <p:cNvPr id="14" name="图片 6">
            <a:extLst>
              <a:ext uri="{FF2B5EF4-FFF2-40B4-BE49-F238E27FC236}">
                <a16:creationId xmlns:a16="http://schemas.microsoft.com/office/drawing/2014/main" id="{9C9C7EFE-A08B-4283-9D78-DDFBA3FCB739}"/>
              </a:ext>
            </a:extLst>
          </p:cNvPr>
          <p:cNvPicPr>
            <a:picLocks noChangeAspect="1"/>
          </p:cNvPicPr>
          <p:nvPr/>
        </p:nvPicPr>
        <p:blipFill>
          <a:blip r:embed="rId5"/>
          <a:stretch>
            <a:fillRect/>
          </a:stretch>
        </p:blipFill>
        <p:spPr>
          <a:xfrm>
            <a:off x="2526895" y="967151"/>
            <a:ext cx="7049484" cy="1276528"/>
          </a:xfrm>
          <a:prstGeom prst="rect">
            <a:avLst/>
          </a:prstGeom>
        </p:spPr>
      </p:pic>
    </p:spTree>
    <p:extLst>
      <p:ext uri="{BB962C8B-B14F-4D97-AF65-F5344CB8AC3E}">
        <p14:creationId xmlns:p14="http://schemas.microsoft.com/office/powerpoint/2010/main" val="1704009863"/>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3D4A55"/>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9E85C00-EB0B-46E9-8C3E-848B17B051AB}"/>
              </a:ext>
            </a:extLst>
          </p:cNvPr>
          <p:cNvPicPr>
            <a:picLocks noChangeAspect="1"/>
          </p:cNvPicPr>
          <p:nvPr/>
        </p:nvPicPr>
        <p:blipFill>
          <a:blip r:embed="rId3"/>
          <a:stretch>
            <a:fillRect/>
          </a:stretch>
        </p:blipFill>
        <p:spPr>
          <a:xfrm>
            <a:off x="-460058" y="-243341"/>
            <a:ext cx="1496345" cy="1122907"/>
          </a:xfrm>
          <a:prstGeom prst="rect">
            <a:avLst/>
          </a:prstGeom>
        </p:spPr>
      </p:pic>
      <p:sp>
        <p:nvSpPr>
          <p:cNvPr id="9" name="Rectangle: Rounded Corners 8">
            <a:extLst>
              <a:ext uri="{FF2B5EF4-FFF2-40B4-BE49-F238E27FC236}">
                <a16:creationId xmlns:a16="http://schemas.microsoft.com/office/drawing/2014/main" id="{F8C7BDB7-1850-4BBB-94CC-F362D21B3FA3}"/>
              </a:ext>
            </a:extLst>
          </p:cNvPr>
          <p:cNvSpPr/>
          <p:nvPr/>
        </p:nvSpPr>
        <p:spPr>
          <a:xfrm>
            <a:off x="492570" y="-969192"/>
            <a:ext cx="8890378" cy="257460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3500" dirty="0">
                <a:latin typeface="微软雅黑 Light" panose="020B0502040204020203" pitchFamily="34" charset="-122"/>
                <a:ea typeface="微软雅黑 Light" panose="020B0502040204020203" pitchFamily="34" charset="-122"/>
              </a:rPr>
              <a:t>遊玩畫面</a:t>
            </a:r>
            <a:endParaRPr lang="zh-TW" altLang="en-US" sz="3500" dirty="0">
              <a:latin typeface="微软雅黑 Light" panose="020B0502040204020203" pitchFamily="34" charset="-122"/>
              <a:ea typeface="微软雅黑 Light" panose="020B0502040204020203" pitchFamily="34" charset="-122"/>
            </a:endParaRPr>
          </a:p>
        </p:txBody>
      </p:sp>
      <p:grpSp>
        <p:nvGrpSpPr>
          <p:cNvPr id="10" name="Group 9">
            <a:extLst>
              <a:ext uri="{FF2B5EF4-FFF2-40B4-BE49-F238E27FC236}">
                <a16:creationId xmlns:a16="http://schemas.microsoft.com/office/drawing/2014/main" id="{6E272A19-F490-4539-9E77-FA09D56FDED7}"/>
              </a:ext>
            </a:extLst>
          </p:cNvPr>
          <p:cNvGrpSpPr/>
          <p:nvPr/>
        </p:nvGrpSpPr>
        <p:grpSpPr>
          <a:xfrm>
            <a:off x="132047" y="652719"/>
            <a:ext cx="2290168" cy="226847"/>
            <a:chOff x="862608" y="680150"/>
            <a:chExt cx="2290168" cy="226847"/>
          </a:xfrm>
        </p:grpSpPr>
        <p:sp>
          <p:nvSpPr>
            <p:cNvPr id="11" name="Rectangle: Rounded Corners 10">
              <a:extLst>
                <a:ext uri="{FF2B5EF4-FFF2-40B4-BE49-F238E27FC236}">
                  <a16:creationId xmlns:a16="http://schemas.microsoft.com/office/drawing/2014/main" id="{0BA73FC3-D737-419F-B73F-F0D61929A4C6}"/>
                </a:ext>
              </a:extLst>
            </p:cNvPr>
            <p:cNvSpPr/>
            <p:nvPr/>
          </p:nvSpPr>
          <p:spPr>
            <a:xfrm flipV="1">
              <a:off x="862608" y="680150"/>
              <a:ext cx="2290168" cy="45720"/>
            </a:xfrm>
            <a:prstGeom prst="roundRect">
              <a:avLst/>
            </a:prstGeom>
            <a:solidFill>
              <a:srgbClr val="387BB2"/>
            </a:solidFill>
            <a:ln>
              <a:solidFill>
                <a:srgbClr val="3A7B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Rectangle: Rounded Corners 11">
              <a:extLst>
                <a:ext uri="{FF2B5EF4-FFF2-40B4-BE49-F238E27FC236}">
                  <a16:creationId xmlns:a16="http://schemas.microsoft.com/office/drawing/2014/main" id="{274D3394-AF78-4E33-8E96-58BF5A86EA57}"/>
                </a:ext>
              </a:extLst>
            </p:cNvPr>
            <p:cNvSpPr/>
            <p:nvPr/>
          </p:nvSpPr>
          <p:spPr>
            <a:xfrm flipV="1">
              <a:off x="1745482" y="861277"/>
              <a:ext cx="1332376" cy="45720"/>
            </a:xfrm>
            <a:prstGeom prst="roundRect">
              <a:avLst/>
            </a:prstGeom>
            <a:solidFill>
              <a:srgbClr val="FFC81D"/>
            </a:solidFill>
            <a:ln>
              <a:solidFill>
                <a:srgbClr val="FFC9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pic>
        <p:nvPicPr>
          <p:cNvPr id="5" name="Picture 4">
            <a:extLst>
              <a:ext uri="{FF2B5EF4-FFF2-40B4-BE49-F238E27FC236}">
                <a16:creationId xmlns:a16="http://schemas.microsoft.com/office/drawing/2014/main" id="{A23B42DE-3569-4292-8725-CD92DCDDF1C8}"/>
              </a:ext>
            </a:extLst>
          </p:cNvPr>
          <p:cNvPicPr>
            <a:picLocks noChangeAspect="1"/>
          </p:cNvPicPr>
          <p:nvPr/>
        </p:nvPicPr>
        <p:blipFill>
          <a:blip r:embed="rId4"/>
          <a:stretch>
            <a:fillRect/>
          </a:stretch>
        </p:blipFill>
        <p:spPr>
          <a:xfrm>
            <a:off x="6147674" y="1645044"/>
            <a:ext cx="5884740" cy="1768823"/>
          </a:xfrm>
          <a:prstGeom prst="rect">
            <a:avLst/>
          </a:prstGeom>
        </p:spPr>
      </p:pic>
      <p:pic>
        <p:nvPicPr>
          <p:cNvPr id="7" name="Picture 6">
            <a:extLst>
              <a:ext uri="{FF2B5EF4-FFF2-40B4-BE49-F238E27FC236}">
                <a16:creationId xmlns:a16="http://schemas.microsoft.com/office/drawing/2014/main" id="{FDFBFA68-11EE-4CCA-B8FD-47916893F6DE}"/>
              </a:ext>
            </a:extLst>
          </p:cNvPr>
          <p:cNvPicPr>
            <a:picLocks noChangeAspect="1"/>
          </p:cNvPicPr>
          <p:nvPr/>
        </p:nvPicPr>
        <p:blipFill>
          <a:blip r:embed="rId5"/>
          <a:stretch>
            <a:fillRect/>
          </a:stretch>
        </p:blipFill>
        <p:spPr>
          <a:xfrm>
            <a:off x="3288433" y="4233033"/>
            <a:ext cx="5615134" cy="1593336"/>
          </a:xfrm>
          <a:prstGeom prst="rect">
            <a:avLst/>
          </a:prstGeom>
        </p:spPr>
      </p:pic>
      <p:pic>
        <p:nvPicPr>
          <p:cNvPr id="14" name="Picture 13">
            <a:extLst>
              <a:ext uri="{FF2B5EF4-FFF2-40B4-BE49-F238E27FC236}">
                <a16:creationId xmlns:a16="http://schemas.microsoft.com/office/drawing/2014/main" id="{DC954EB6-C2D5-46AE-A368-150F8D96595C}"/>
              </a:ext>
            </a:extLst>
          </p:cNvPr>
          <p:cNvPicPr>
            <a:picLocks noChangeAspect="1"/>
          </p:cNvPicPr>
          <p:nvPr/>
        </p:nvPicPr>
        <p:blipFill>
          <a:blip r:embed="rId6"/>
          <a:stretch>
            <a:fillRect/>
          </a:stretch>
        </p:blipFill>
        <p:spPr>
          <a:xfrm>
            <a:off x="742607" y="1645044"/>
            <a:ext cx="5010849" cy="2048161"/>
          </a:xfrm>
          <a:prstGeom prst="rect">
            <a:avLst/>
          </a:prstGeom>
        </p:spPr>
      </p:pic>
    </p:spTree>
    <p:extLst>
      <p:ext uri="{BB962C8B-B14F-4D97-AF65-F5344CB8AC3E}">
        <p14:creationId xmlns:p14="http://schemas.microsoft.com/office/powerpoint/2010/main" val="3984891197"/>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3D4A55"/>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7404CD2-8F3E-4464-B8C9-80179280227B}"/>
              </a:ext>
            </a:extLst>
          </p:cNvPr>
          <p:cNvPicPr>
            <a:picLocks noChangeAspect="1"/>
          </p:cNvPicPr>
          <p:nvPr/>
        </p:nvPicPr>
        <p:blipFill>
          <a:blip r:embed="rId3">
            <a:extLst>
              <a:ext uri="{BEBA8EAE-BF5A-486C-A8C5-ECC9F3942E4B}">
                <a14:imgProps xmlns:a14="http://schemas.microsoft.com/office/drawing/2010/main">
                  <a14:imgLayer r:embed="rId4">
                    <a14:imgEffect>
                      <a14:artisticBlur radius="80"/>
                    </a14:imgEffect>
                  </a14:imgLayer>
                </a14:imgProps>
              </a:ext>
            </a:extLst>
          </a:blip>
          <a:stretch>
            <a:fillRect/>
          </a:stretch>
        </p:blipFill>
        <p:spPr>
          <a:xfrm>
            <a:off x="1526639" y="0"/>
            <a:ext cx="9138721" cy="6858000"/>
          </a:xfrm>
          <a:prstGeom prst="rect">
            <a:avLst/>
          </a:prstGeom>
        </p:spPr>
      </p:pic>
      <p:sp>
        <p:nvSpPr>
          <p:cNvPr id="3" name="Rectangle: Rounded Corners 2">
            <a:extLst>
              <a:ext uri="{FF2B5EF4-FFF2-40B4-BE49-F238E27FC236}">
                <a16:creationId xmlns:a16="http://schemas.microsoft.com/office/drawing/2014/main" id="{D818404A-881A-4BE3-B2D0-B65785486226}"/>
              </a:ext>
            </a:extLst>
          </p:cNvPr>
          <p:cNvSpPr/>
          <p:nvPr/>
        </p:nvSpPr>
        <p:spPr>
          <a:xfrm>
            <a:off x="1650810" y="2200311"/>
            <a:ext cx="8890378" cy="257460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800" dirty="0">
                <a:latin typeface="微软雅黑 Light" panose="020B0502040204020203" pitchFamily="34" charset="-122"/>
                <a:ea typeface="微软雅黑 Light" panose="020B0502040204020203" pitchFamily="34" charset="-122"/>
              </a:rPr>
              <a:t>專案工作分配</a:t>
            </a:r>
            <a:endParaRPr lang="zh-TW" altLang="en-US" sz="8800" dirty="0">
              <a:latin typeface="微软雅黑 Light" panose="020B0502040204020203" pitchFamily="34" charset="-122"/>
              <a:ea typeface="微软雅黑 Light" panose="020B0502040204020203" pitchFamily="34" charset="-122"/>
            </a:endParaRPr>
          </a:p>
        </p:txBody>
      </p:sp>
      <p:grpSp>
        <p:nvGrpSpPr>
          <p:cNvPr id="4" name="Group 3">
            <a:extLst>
              <a:ext uri="{FF2B5EF4-FFF2-40B4-BE49-F238E27FC236}">
                <a16:creationId xmlns:a16="http://schemas.microsoft.com/office/drawing/2014/main" id="{3715F933-248E-43A2-ABBF-E6453B74434B}"/>
              </a:ext>
            </a:extLst>
          </p:cNvPr>
          <p:cNvGrpSpPr/>
          <p:nvPr/>
        </p:nvGrpSpPr>
        <p:grpSpPr>
          <a:xfrm>
            <a:off x="7168022" y="4208210"/>
            <a:ext cx="2290168" cy="226847"/>
            <a:chOff x="862608" y="680150"/>
            <a:chExt cx="2290168" cy="226847"/>
          </a:xfrm>
        </p:grpSpPr>
        <p:sp>
          <p:nvSpPr>
            <p:cNvPr id="5" name="Rectangle: Rounded Corners 4">
              <a:extLst>
                <a:ext uri="{FF2B5EF4-FFF2-40B4-BE49-F238E27FC236}">
                  <a16:creationId xmlns:a16="http://schemas.microsoft.com/office/drawing/2014/main" id="{A3CD6996-ED50-4E1C-B763-E8CB6212E00F}"/>
                </a:ext>
              </a:extLst>
            </p:cNvPr>
            <p:cNvSpPr/>
            <p:nvPr/>
          </p:nvSpPr>
          <p:spPr>
            <a:xfrm flipV="1">
              <a:off x="862608" y="680150"/>
              <a:ext cx="2290168" cy="45720"/>
            </a:xfrm>
            <a:prstGeom prst="roundRect">
              <a:avLst/>
            </a:prstGeom>
            <a:solidFill>
              <a:srgbClr val="387BB2"/>
            </a:solidFill>
            <a:ln>
              <a:solidFill>
                <a:srgbClr val="3A7B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Rectangle: Rounded Corners 6">
              <a:extLst>
                <a:ext uri="{FF2B5EF4-FFF2-40B4-BE49-F238E27FC236}">
                  <a16:creationId xmlns:a16="http://schemas.microsoft.com/office/drawing/2014/main" id="{EF1D1E3C-F66C-4535-8170-C1A68A1C269B}"/>
                </a:ext>
              </a:extLst>
            </p:cNvPr>
            <p:cNvSpPr/>
            <p:nvPr/>
          </p:nvSpPr>
          <p:spPr>
            <a:xfrm flipV="1">
              <a:off x="1745482" y="861277"/>
              <a:ext cx="1332376" cy="45720"/>
            </a:xfrm>
            <a:prstGeom prst="roundRect">
              <a:avLst/>
            </a:prstGeom>
            <a:solidFill>
              <a:srgbClr val="FFC81D"/>
            </a:solidFill>
            <a:ln>
              <a:solidFill>
                <a:srgbClr val="FFC9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Tree>
    <p:extLst>
      <p:ext uri="{BB962C8B-B14F-4D97-AF65-F5344CB8AC3E}">
        <p14:creationId xmlns:p14="http://schemas.microsoft.com/office/powerpoint/2010/main" val="3634514076"/>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3D4A55"/>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7404CD2-8F3E-4464-B8C9-80179280227B}"/>
              </a:ext>
            </a:extLst>
          </p:cNvPr>
          <p:cNvPicPr>
            <a:picLocks noChangeAspect="1"/>
          </p:cNvPicPr>
          <p:nvPr/>
        </p:nvPicPr>
        <p:blipFill>
          <a:blip r:embed="rId2">
            <a:extLst>
              <a:ext uri="{BEBA8EAE-BF5A-486C-A8C5-ECC9F3942E4B}">
                <a14:imgProps xmlns:a14="http://schemas.microsoft.com/office/drawing/2010/main">
                  <a14:imgLayer r:embed="rId3">
                    <a14:imgEffect>
                      <a14:artisticBlur radius="80"/>
                    </a14:imgEffect>
                  </a14:imgLayer>
                </a14:imgProps>
              </a:ext>
            </a:extLst>
          </a:blip>
          <a:stretch>
            <a:fillRect/>
          </a:stretch>
        </p:blipFill>
        <p:spPr>
          <a:xfrm>
            <a:off x="1526638" y="0"/>
            <a:ext cx="9138721" cy="6858000"/>
          </a:xfrm>
          <a:prstGeom prst="rect">
            <a:avLst/>
          </a:prstGeom>
        </p:spPr>
      </p:pic>
      <p:sp>
        <p:nvSpPr>
          <p:cNvPr id="8" name="TextBox 7">
            <a:extLst>
              <a:ext uri="{FF2B5EF4-FFF2-40B4-BE49-F238E27FC236}">
                <a16:creationId xmlns:a16="http://schemas.microsoft.com/office/drawing/2014/main" id="{CF0CDDE1-DCAB-4918-81F6-0C7ACEA234E4}"/>
              </a:ext>
            </a:extLst>
          </p:cNvPr>
          <p:cNvSpPr txBox="1"/>
          <p:nvPr/>
        </p:nvSpPr>
        <p:spPr>
          <a:xfrm>
            <a:off x="3164043" y="2813447"/>
            <a:ext cx="5863910" cy="1292662"/>
          </a:xfrm>
          <a:prstGeom prst="rect">
            <a:avLst/>
          </a:prstGeom>
          <a:noFill/>
        </p:spPr>
        <p:txBody>
          <a:bodyPr wrap="square" rtlCol="0">
            <a:spAutoFit/>
          </a:bodyPr>
          <a:lstStyle/>
          <a:p>
            <a:pPr algn="ctr"/>
            <a:r>
              <a:rPr lang="zh-CN" altLang="en-US" sz="5400" dirty="0">
                <a:solidFill>
                  <a:schemeClr val="bg1"/>
                </a:solidFill>
                <a:latin typeface="微软雅黑 Light" panose="020B0502040204020203" pitchFamily="34" charset="-122"/>
                <a:ea typeface="微软雅黑 Light" panose="020B0502040204020203" pitchFamily="34" charset="-122"/>
              </a:rPr>
              <a:t>蘋果隊（第十九組）</a:t>
            </a:r>
            <a:endParaRPr lang="en-US" altLang="zh-CN" sz="5400" dirty="0">
              <a:solidFill>
                <a:schemeClr val="bg1"/>
              </a:solidFill>
              <a:latin typeface="微软雅黑 Light" panose="020B0502040204020203" pitchFamily="34" charset="-122"/>
              <a:ea typeface="微软雅黑 Light" panose="020B0502040204020203" pitchFamily="34" charset="-122"/>
            </a:endParaRPr>
          </a:p>
          <a:p>
            <a:pPr algn="r"/>
            <a:r>
              <a:rPr lang="en-US" altLang="zh-TW" sz="2400" dirty="0">
                <a:solidFill>
                  <a:schemeClr val="bg1"/>
                </a:solidFill>
                <a:latin typeface="微软雅黑 Light" panose="020B0502040204020203" pitchFamily="34" charset="-122"/>
                <a:ea typeface="微软雅黑 Light" panose="020B0502040204020203" pitchFamily="34" charset="-122"/>
              </a:rPr>
              <a:t>2024 Python</a:t>
            </a:r>
            <a:r>
              <a:rPr lang="zh-CN" altLang="en-US" sz="2400" dirty="0">
                <a:solidFill>
                  <a:schemeClr val="bg1"/>
                </a:solidFill>
                <a:latin typeface="微软雅黑 Light" panose="020B0502040204020203" pitchFamily="34" charset="-122"/>
                <a:ea typeface="微软雅黑 Light" panose="020B0502040204020203" pitchFamily="34" charset="-122"/>
              </a:rPr>
              <a:t>專案簡報</a:t>
            </a:r>
            <a:r>
              <a:rPr lang="en-US" altLang="zh-CN" sz="2400" dirty="0">
                <a:solidFill>
                  <a:schemeClr val="bg1"/>
                </a:solidFill>
                <a:latin typeface="微软雅黑 Light" panose="020B0502040204020203" pitchFamily="34" charset="-122"/>
                <a:ea typeface="微软雅黑 Light" panose="020B0502040204020203" pitchFamily="34" charset="-122"/>
              </a:rPr>
              <a:t>.</a:t>
            </a:r>
            <a:r>
              <a:rPr lang="en-US" altLang="zh-CN" sz="2400" dirty="0" err="1">
                <a:solidFill>
                  <a:schemeClr val="bg1"/>
                </a:solidFill>
                <a:latin typeface="微软雅黑 Light" panose="020B0502040204020203" pitchFamily="34" charset="-122"/>
                <a:ea typeface="微软雅黑 Light" panose="020B0502040204020203" pitchFamily="34" charset="-122"/>
              </a:rPr>
              <a:t>py</a:t>
            </a:r>
            <a:endParaRPr lang="zh-TW" altLang="en-US" sz="2400" dirty="0">
              <a:solidFill>
                <a:schemeClr val="bg1"/>
              </a:solidFill>
              <a:latin typeface="微软雅黑 Light" panose="020B0502040204020203" pitchFamily="34" charset="-122"/>
              <a:ea typeface="微软雅黑 Light" panose="020B0502040204020203" pitchFamily="34" charset="-122"/>
            </a:endParaRPr>
          </a:p>
        </p:txBody>
      </p:sp>
      <p:sp>
        <p:nvSpPr>
          <p:cNvPr id="9" name="TextBox 8">
            <a:extLst>
              <a:ext uri="{FF2B5EF4-FFF2-40B4-BE49-F238E27FC236}">
                <a16:creationId xmlns:a16="http://schemas.microsoft.com/office/drawing/2014/main" id="{3982AA79-3077-4A2B-9E68-884F6EE32998}"/>
              </a:ext>
            </a:extLst>
          </p:cNvPr>
          <p:cNvSpPr txBox="1"/>
          <p:nvPr/>
        </p:nvSpPr>
        <p:spPr>
          <a:xfrm>
            <a:off x="0" y="5780782"/>
            <a:ext cx="4507965" cy="1077218"/>
          </a:xfrm>
          <a:prstGeom prst="rect">
            <a:avLst/>
          </a:prstGeom>
          <a:noFill/>
        </p:spPr>
        <p:txBody>
          <a:bodyPr wrap="none" rtlCol="0">
            <a:spAutoFit/>
          </a:bodyPr>
          <a:lstStyle/>
          <a:p>
            <a:r>
              <a:rPr lang="zh-CN" altLang="en-US" sz="3200" dirty="0">
                <a:solidFill>
                  <a:schemeClr val="bg1"/>
                </a:solidFill>
                <a:latin typeface="微软雅黑 Light" panose="020B0502040204020203" pitchFamily="34" charset="-122"/>
                <a:ea typeface="微软雅黑 Light" panose="020B0502040204020203" pitchFamily="34" charset="-122"/>
              </a:rPr>
              <a:t>組長</a:t>
            </a:r>
            <a:r>
              <a:rPr lang="en-US" altLang="zh-CN" sz="2400" dirty="0">
                <a:solidFill>
                  <a:schemeClr val="bg1"/>
                </a:solidFill>
                <a:latin typeface="微软雅黑 Light" panose="020B0502040204020203" pitchFamily="34" charset="-122"/>
                <a:ea typeface="微软雅黑 Light" panose="020B0502040204020203" pitchFamily="34" charset="-122"/>
              </a:rPr>
              <a:t>	</a:t>
            </a:r>
            <a:r>
              <a:rPr lang="zh-CN" altLang="en-US" sz="2400" dirty="0">
                <a:solidFill>
                  <a:schemeClr val="bg1"/>
                </a:solidFill>
                <a:latin typeface="微软雅黑 Light" panose="020B0502040204020203" pitchFamily="34" charset="-122"/>
                <a:ea typeface="微软雅黑 Light" panose="020B0502040204020203" pitchFamily="34" charset="-122"/>
              </a:rPr>
              <a:t>林偉翔</a:t>
            </a:r>
            <a:r>
              <a:rPr lang="en-US" altLang="zh-CN" sz="1200" dirty="0">
                <a:solidFill>
                  <a:schemeClr val="bg1"/>
                </a:solidFill>
                <a:latin typeface="微软雅黑 Light" panose="020B0502040204020203" pitchFamily="34" charset="-122"/>
                <a:ea typeface="微软雅黑 Light" panose="020B0502040204020203" pitchFamily="34" charset="-122"/>
              </a:rPr>
              <a:t>01257174</a:t>
            </a:r>
            <a:r>
              <a:rPr lang="en-US" altLang="zh-CN" dirty="0">
                <a:solidFill>
                  <a:schemeClr val="bg1"/>
                </a:solidFill>
                <a:latin typeface="微软雅黑 Light" panose="020B0502040204020203" pitchFamily="34" charset="-122"/>
                <a:ea typeface="微软雅黑 Light" panose="020B0502040204020203" pitchFamily="34" charset="-122"/>
              </a:rPr>
              <a:t> </a:t>
            </a:r>
          </a:p>
          <a:p>
            <a:r>
              <a:rPr lang="zh-CN" altLang="en-US" sz="3200" dirty="0">
                <a:solidFill>
                  <a:schemeClr val="bg1"/>
                </a:solidFill>
                <a:latin typeface="微软雅黑 Light" panose="020B0502040204020203" pitchFamily="34" charset="-122"/>
                <a:ea typeface="微软雅黑 Light" panose="020B0502040204020203" pitchFamily="34" charset="-122"/>
              </a:rPr>
              <a:t>組</a:t>
            </a:r>
            <a:r>
              <a:rPr lang="zh-CN" altLang="en-US" sz="3200" b="0" dirty="0">
                <a:solidFill>
                  <a:schemeClr val="bg1"/>
                </a:solidFill>
                <a:effectLst/>
                <a:latin typeface="微软雅黑 Light" panose="020B0502040204020203" pitchFamily="34" charset="-122"/>
                <a:ea typeface="微软雅黑 Light" panose="020B0502040204020203" pitchFamily="34" charset="-122"/>
              </a:rPr>
              <a:t>员</a:t>
            </a:r>
            <a:r>
              <a:rPr lang="en-US" altLang="zh-CN" sz="2400" dirty="0">
                <a:solidFill>
                  <a:schemeClr val="bg1"/>
                </a:solidFill>
                <a:latin typeface="微软雅黑 Light" panose="020B0502040204020203" pitchFamily="34" charset="-122"/>
                <a:ea typeface="微软雅黑 Light" panose="020B0502040204020203" pitchFamily="34" charset="-122"/>
              </a:rPr>
              <a:t>	</a:t>
            </a:r>
            <a:r>
              <a:rPr lang="zh-CN" altLang="en-US" sz="2400" b="0" dirty="0">
                <a:solidFill>
                  <a:schemeClr val="bg1"/>
                </a:solidFill>
                <a:effectLst/>
                <a:latin typeface="微软雅黑 Light" panose="020B0502040204020203" pitchFamily="34" charset="-122"/>
                <a:ea typeface="微软雅黑 Light" panose="020B0502040204020203" pitchFamily="34" charset="-122"/>
              </a:rPr>
              <a:t>陈科宇</a:t>
            </a:r>
            <a:r>
              <a:rPr lang="en-US" altLang="zh-CN" sz="1200" b="0" dirty="0">
                <a:solidFill>
                  <a:schemeClr val="bg1"/>
                </a:solidFill>
                <a:effectLst/>
                <a:latin typeface="微软雅黑 Light" panose="020B0502040204020203" pitchFamily="34" charset="-122"/>
                <a:ea typeface="微软雅黑 Light" panose="020B0502040204020203" pitchFamily="34" charset="-122"/>
              </a:rPr>
              <a:t>01257175</a:t>
            </a:r>
            <a:r>
              <a:rPr lang="zh-CN" altLang="en-US" b="0" dirty="0">
                <a:solidFill>
                  <a:schemeClr val="bg1"/>
                </a:solidFill>
                <a:effectLst/>
                <a:latin typeface="微软雅黑 Light" panose="020B0502040204020203" pitchFamily="34" charset="-122"/>
                <a:ea typeface="微软雅黑 Light" panose="020B0502040204020203" pitchFamily="34" charset="-122"/>
              </a:rPr>
              <a:t>、</a:t>
            </a:r>
            <a:r>
              <a:rPr lang="zh-CN" altLang="en-US" sz="2400" b="0" dirty="0">
                <a:solidFill>
                  <a:schemeClr val="bg1"/>
                </a:solidFill>
                <a:effectLst/>
                <a:latin typeface="微软雅黑 Light" panose="020B0502040204020203" pitchFamily="34" charset="-122"/>
                <a:ea typeface="微软雅黑 Light" panose="020B0502040204020203" pitchFamily="34" charset="-122"/>
              </a:rPr>
              <a:t>林承濬</a:t>
            </a:r>
            <a:r>
              <a:rPr lang="en-US" altLang="zh-CN" sz="1200" b="0" dirty="0">
                <a:solidFill>
                  <a:schemeClr val="bg1"/>
                </a:solidFill>
                <a:effectLst/>
                <a:latin typeface="微软雅黑 Light" panose="020B0502040204020203" pitchFamily="34" charset="-122"/>
                <a:ea typeface="微软雅黑 Light" panose="020B0502040204020203" pitchFamily="34" charset="-122"/>
              </a:rPr>
              <a:t>01257171</a:t>
            </a:r>
            <a:endParaRPr lang="zh-CN" altLang="en-US" b="0" dirty="0">
              <a:solidFill>
                <a:schemeClr val="bg1"/>
              </a:solidFill>
              <a:effectLst/>
              <a:latin typeface="微软雅黑 Light" panose="020B0502040204020203" pitchFamily="34" charset="-122"/>
              <a:ea typeface="微软雅黑 Light" panose="020B0502040204020203" pitchFamily="34" charset="-122"/>
            </a:endParaRPr>
          </a:p>
        </p:txBody>
      </p:sp>
      <p:grpSp>
        <p:nvGrpSpPr>
          <p:cNvPr id="5" name="Group 4">
            <a:extLst>
              <a:ext uri="{FF2B5EF4-FFF2-40B4-BE49-F238E27FC236}">
                <a16:creationId xmlns:a16="http://schemas.microsoft.com/office/drawing/2014/main" id="{EB10F144-0D0F-45AC-8C6A-C9C84D0D6A7E}"/>
              </a:ext>
            </a:extLst>
          </p:cNvPr>
          <p:cNvGrpSpPr/>
          <p:nvPr/>
        </p:nvGrpSpPr>
        <p:grpSpPr>
          <a:xfrm>
            <a:off x="6655911" y="4106109"/>
            <a:ext cx="2290168" cy="226847"/>
            <a:chOff x="862608" y="680150"/>
            <a:chExt cx="2290168" cy="226847"/>
          </a:xfrm>
        </p:grpSpPr>
        <p:sp>
          <p:nvSpPr>
            <p:cNvPr id="7" name="Rectangle: Rounded Corners 6">
              <a:extLst>
                <a:ext uri="{FF2B5EF4-FFF2-40B4-BE49-F238E27FC236}">
                  <a16:creationId xmlns:a16="http://schemas.microsoft.com/office/drawing/2014/main" id="{A476C762-E70B-47FD-AAF8-0BDE8C0ADAC4}"/>
                </a:ext>
              </a:extLst>
            </p:cNvPr>
            <p:cNvSpPr/>
            <p:nvPr/>
          </p:nvSpPr>
          <p:spPr>
            <a:xfrm flipV="1">
              <a:off x="862608" y="680150"/>
              <a:ext cx="2290168" cy="45720"/>
            </a:xfrm>
            <a:prstGeom prst="roundRect">
              <a:avLst/>
            </a:prstGeom>
            <a:solidFill>
              <a:srgbClr val="387BB2"/>
            </a:solidFill>
            <a:ln>
              <a:solidFill>
                <a:srgbClr val="3A7B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Rectangle: Rounded Corners 9">
              <a:extLst>
                <a:ext uri="{FF2B5EF4-FFF2-40B4-BE49-F238E27FC236}">
                  <a16:creationId xmlns:a16="http://schemas.microsoft.com/office/drawing/2014/main" id="{016AB1A5-4E24-4F2C-88A1-69D77D758B83}"/>
                </a:ext>
              </a:extLst>
            </p:cNvPr>
            <p:cNvSpPr/>
            <p:nvPr/>
          </p:nvSpPr>
          <p:spPr>
            <a:xfrm flipV="1">
              <a:off x="1745482" y="861277"/>
              <a:ext cx="1332376" cy="45720"/>
            </a:xfrm>
            <a:prstGeom prst="roundRect">
              <a:avLst/>
            </a:prstGeom>
            <a:solidFill>
              <a:srgbClr val="FFC81D"/>
            </a:solidFill>
            <a:ln>
              <a:solidFill>
                <a:srgbClr val="FFC9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11" name="Rectangle 10">
            <a:extLst>
              <a:ext uri="{FF2B5EF4-FFF2-40B4-BE49-F238E27FC236}">
                <a16:creationId xmlns:a16="http://schemas.microsoft.com/office/drawing/2014/main" id="{97F08CB4-BAF8-40E9-BDF8-E84882EBB624}"/>
              </a:ext>
            </a:extLst>
          </p:cNvPr>
          <p:cNvSpPr/>
          <p:nvPr/>
        </p:nvSpPr>
        <p:spPr>
          <a:xfrm>
            <a:off x="-2" y="-6876868"/>
            <a:ext cx="12192000" cy="6867434"/>
          </a:xfrm>
          <a:prstGeom prst="rect">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2" name="Rectangle 11">
            <a:extLst>
              <a:ext uri="{FF2B5EF4-FFF2-40B4-BE49-F238E27FC236}">
                <a16:creationId xmlns:a16="http://schemas.microsoft.com/office/drawing/2014/main" id="{18D621EA-EC80-4CD7-8966-BC2E622E7669}"/>
              </a:ext>
            </a:extLst>
          </p:cNvPr>
          <p:cNvSpPr/>
          <p:nvPr/>
        </p:nvSpPr>
        <p:spPr>
          <a:xfrm>
            <a:off x="-2" y="6867434"/>
            <a:ext cx="12192000" cy="6867434"/>
          </a:xfrm>
          <a:prstGeom prst="rect">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Tree>
    <p:extLst>
      <p:ext uri="{BB962C8B-B14F-4D97-AF65-F5344CB8AC3E}">
        <p14:creationId xmlns:p14="http://schemas.microsoft.com/office/powerpoint/2010/main" val="26937664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3D4A55"/>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C5641C95-C5B9-45AD-988F-B4F9E3F38D77}"/>
              </a:ext>
            </a:extLst>
          </p:cNvPr>
          <p:cNvSpPr/>
          <p:nvPr/>
        </p:nvSpPr>
        <p:spPr>
          <a:xfrm>
            <a:off x="12192000" y="-9434"/>
            <a:ext cx="5886083" cy="686743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6" name="Picture 5">
            <a:extLst>
              <a:ext uri="{FF2B5EF4-FFF2-40B4-BE49-F238E27FC236}">
                <a16:creationId xmlns:a16="http://schemas.microsoft.com/office/drawing/2014/main" id="{A7404CD2-8F3E-4464-B8C9-80179280227B}"/>
              </a:ext>
            </a:extLst>
          </p:cNvPr>
          <p:cNvPicPr>
            <a:picLocks noChangeAspect="1"/>
          </p:cNvPicPr>
          <p:nvPr/>
        </p:nvPicPr>
        <p:blipFill>
          <a:blip r:embed="rId2"/>
          <a:stretch>
            <a:fillRect/>
          </a:stretch>
        </p:blipFill>
        <p:spPr>
          <a:xfrm>
            <a:off x="-460058" y="-243341"/>
            <a:ext cx="1496345" cy="1122907"/>
          </a:xfrm>
          <a:prstGeom prst="rect">
            <a:avLst/>
          </a:prstGeom>
        </p:spPr>
      </p:pic>
      <p:sp>
        <p:nvSpPr>
          <p:cNvPr id="5" name="Rectangle: Rounded Corners 4">
            <a:extLst>
              <a:ext uri="{FF2B5EF4-FFF2-40B4-BE49-F238E27FC236}">
                <a16:creationId xmlns:a16="http://schemas.microsoft.com/office/drawing/2014/main" id="{852BB648-BC40-440F-A953-B44C0F78A004}"/>
              </a:ext>
            </a:extLst>
          </p:cNvPr>
          <p:cNvSpPr/>
          <p:nvPr/>
        </p:nvSpPr>
        <p:spPr>
          <a:xfrm>
            <a:off x="492570" y="-969192"/>
            <a:ext cx="8890378" cy="257460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3500" dirty="0">
                <a:latin typeface="微软雅黑 Light" panose="020B0502040204020203" pitchFamily="34" charset="-122"/>
                <a:ea typeface="微软雅黑 Light" panose="020B0502040204020203" pitchFamily="34" charset="-122"/>
              </a:rPr>
              <a:t>專案工作分配</a:t>
            </a:r>
            <a:endParaRPr lang="zh-TW" altLang="en-US" sz="3500" dirty="0">
              <a:latin typeface="微软雅黑 Light" panose="020B0502040204020203" pitchFamily="34" charset="-122"/>
              <a:ea typeface="微软雅黑 Light" panose="020B0502040204020203" pitchFamily="34" charset="-122"/>
            </a:endParaRPr>
          </a:p>
        </p:txBody>
      </p:sp>
      <p:grpSp>
        <p:nvGrpSpPr>
          <p:cNvPr id="7" name="Group 6">
            <a:extLst>
              <a:ext uri="{FF2B5EF4-FFF2-40B4-BE49-F238E27FC236}">
                <a16:creationId xmlns:a16="http://schemas.microsoft.com/office/drawing/2014/main" id="{72A8C42B-F39D-4AAA-B0A4-8105CABAA5B9}"/>
              </a:ext>
            </a:extLst>
          </p:cNvPr>
          <p:cNvGrpSpPr/>
          <p:nvPr/>
        </p:nvGrpSpPr>
        <p:grpSpPr>
          <a:xfrm>
            <a:off x="1036287" y="652719"/>
            <a:ext cx="2290168" cy="226847"/>
            <a:chOff x="862608" y="680150"/>
            <a:chExt cx="2290168" cy="226847"/>
          </a:xfrm>
        </p:grpSpPr>
        <p:sp>
          <p:nvSpPr>
            <p:cNvPr id="8" name="Rectangle: Rounded Corners 7">
              <a:extLst>
                <a:ext uri="{FF2B5EF4-FFF2-40B4-BE49-F238E27FC236}">
                  <a16:creationId xmlns:a16="http://schemas.microsoft.com/office/drawing/2014/main" id="{74E726CD-4084-4482-8513-A85CEEF01809}"/>
                </a:ext>
              </a:extLst>
            </p:cNvPr>
            <p:cNvSpPr/>
            <p:nvPr/>
          </p:nvSpPr>
          <p:spPr>
            <a:xfrm flipV="1">
              <a:off x="862608" y="680150"/>
              <a:ext cx="2290168" cy="45720"/>
            </a:xfrm>
            <a:prstGeom prst="roundRect">
              <a:avLst/>
            </a:prstGeom>
            <a:solidFill>
              <a:srgbClr val="387BB2"/>
            </a:solidFill>
            <a:ln>
              <a:solidFill>
                <a:srgbClr val="3A7B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Rectangle: Rounded Corners 8">
              <a:extLst>
                <a:ext uri="{FF2B5EF4-FFF2-40B4-BE49-F238E27FC236}">
                  <a16:creationId xmlns:a16="http://schemas.microsoft.com/office/drawing/2014/main" id="{3C750825-CF9D-4696-809F-DC0D0D1CC93E}"/>
                </a:ext>
              </a:extLst>
            </p:cNvPr>
            <p:cNvSpPr/>
            <p:nvPr/>
          </p:nvSpPr>
          <p:spPr>
            <a:xfrm flipV="1">
              <a:off x="1745482" y="861277"/>
              <a:ext cx="1332376" cy="45720"/>
            </a:xfrm>
            <a:prstGeom prst="roundRect">
              <a:avLst/>
            </a:prstGeom>
            <a:solidFill>
              <a:srgbClr val="FFC81D"/>
            </a:solidFill>
            <a:ln>
              <a:solidFill>
                <a:srgbClr val="FFC9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pic>
        <p:nvPicPr>
          <p:cNvPr id="13" name="Picture 12">
            <a:extLst>
              <a:ext uri="{FF2B5EF4-FFF2-40B4-BE49-F238E27FC236}">
                <a16:creationId xmlns:a16="http://schemas.microsoft.com/office/drawing/2014/main" id="{BB6D5D22-F62C-4D0E-BB44-A0354A2F4B86}"/>
              </a:ext>
            </a:extLst>
          </p:cNvPr>
          <p:cNvPicPr>
            <a:picLocks noChangeAspect="1"/>
          </p:cNvPicPr>
          <p:nvPr/>
        </p:nvPicPr>
        <p:blipFill>
          <a:blip r:embed="rId3">
            <a:duotone>
              <a:schemeClr val="accent3">
                <a:shade val="45000"/>
                <a:satMod val="135000"/>
              </a:schemeClr>
              <a:prstClr val="white"/>
            </a:duotone>
          </a:blip>
          <a:stretch>
            <a:fillRect/>
          </a:stretch>
        </p:blipFill>
        <p:spPr>
          <a:xfrm>
            <a:off x="9754094" y="3422166"/>
            <a:ext cx="923292" cy="923292"/>
          </a:xfrm>
          <a:prstGeom prst="rect">
            <a:avLst/>
          </a:prstGeom>
        </p:spPr>
      </p:pic>
      <p:pic>
        <p:nvPicPr>
          <p:cNvPr id="14" name="Picture 13">
            <a:extLst>
              <a:ext uri="{FF2B5EF4-FFF2-40B4-BE49-F238E27FC236}">
                <a16:creationId xmlns:a16="http://schemas.microsoft.com/office/drawing/2014/main" id="{0C3601C3-BD92-41CF-AF43-1F461F94DAB8}"/>
              </a:ext>
            </a:extLst>
          </p:cNvPr>
          <p:cNvPicPr>
            <a:picLocks noChangeAspect="1"/>
          </p:cNvPicPr>
          <p:nvPr/>
        </p:nvPicPr>
        <p:blipFill>
          <a:blip r:embed="rId3">
            <a:duotone>
              <a:schemeClr val="accent3">
                <a:shade val="45000"/>
                <a:satMod val="135000"/>
              </a:schemeClr>
              <a:prstClr val="white"/>
            </a:duotone>
          </a:blip>
          <a:stretch>
            <a:fillRect/>
          </a:stretch>
        </p:blipFill>
        <p:spPr>
          <a:xfrm>
            <a:off x="9765083" y="5268749"/>
            <a:ext cx="923292" cy="923292"/>
          </a:xfrm>
          <a:prstGeom prst="rect">
            <a:avLst/>
          </a:prstGeom>
        </p:spPr>
      </p:pic>
      <p:pic>
        <p:nvPicPr>
          <p:cNvPr id="10" name="Picture 9">
            <a:extLst>
              <a:ext uri="{FF2B5EF4-FFF2-40B4-BE49-F238E27FC236}">
                <a16:creationId xmlns:a16="http://schemas.microsoft.com/office/drawing/2014/main" id="{1377A4D3-2C6D-4ECE-8BBE-0EE1C2C783C5}"/>
              </a:ext>
            </a:extLst>
          </p:cNvPr>
          <p:cNvPicPr>
            <a:picLocks noChangeAspect="1"/>
          </p:cNvPicPr>
          <p:nvPr/>
        </p:nvPicPr>
        <p:blipFill>
          <a:blip r:embed="rId3">
            <a:duotone>
              <a:schemeClr val="accent3">
                <a:shade val="45000"/>
                <a:satMod val="135000"/>
              </a:schemeClr>
              <a:prstClr val="white"/>
            </a:duotone>
          </a:blip>
          <a:stretch>
            <a:fillRect/>
          </a:stretch>
        </p:blipFill>
        <p:spPr>
          <a:xfrm>
            <a:off x="9754094" y="1589251"/>
            <a:ext cx="923292" cy="923292"/>
          </a:xfrm>
          <a:prstGeom prst="rect">
            <a:avLst/>
          </a:prstGeom>
        </p:spPr>
      </p:pic>
    </p:spTree>
    <p:extLst>
      <p:ext uri="{BB962C8B-B14F-4D97-AF65-F5344CB8AC3E}">
        <p14:creationId xmlns:p14="http://schemas.microsoft.com/office/powerpoint/2010/main" val="12296182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3.75E-6 4.44444E-6 L -0.48021 0.00162 " pathEditMode="relative" rAng="0" ptsTypes="AA">
                                      <p:cBhvr>
                                        <p:cTn id="6" dur="2000" fill="hold"/>
                                        <p:tgtEl>
                                          <p:spTgt spid="15"/>
                                        </p:tgtEl>
                                        <p:attrNameLst>
                                          <p:attrName>ppt_x</p:attrName>
                                          <p:attrName>ppt_y</p:attrName>
                                        </p:attrNameLst>
                                      </p:cBhvr>
                                      <p:rCtr x="-24010" y="6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3D4A55"/>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B3FAE4FD-3122-4873-B53B-E873C0371B69}"/>
              </a:ext>
            </a:extLst>
          </p:cNvPr>
          <p:cNvSpPr/>
          <p:nvPr/>
        </p:nvSpPr>
        <p:spPr>
          <a:xfrm>
            <a:off x="-1039598" y="3429000"/>
            <a:ext cx="3403283" cy="3331131"/>
          </a:xfrm>
          <a:prstGeom prst="rect">
            <a:avLst/>
          </a:prstGeom>
          <a:solidFill>
            <a:srgbClr val="3D4A55"/>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3" name="Rectangle 42">
            <a:extLst>
              <a:ext uri="{FF2B5EF4-FFF2-40B4-BE49-F238E27FC236}">
                <a16:creationId xmlns:a16="http://schemas.microsoft.com/office/drawing/2014/main" id="{CE16E3DF-9017-44E1-AD5B-4D16A6284275}"/>
              </a:ext>
            </a:extLst>
          </p:cNvPr>
          <p:cNvSpPr/>
          <p:nvPr/>
        </p:nvSpPr>
        <p:spPr>
          <a:xfrm>
            <a:off x="6305917" y="-11551"/>
            <a:ext cx="5886083" cy="686743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6" name="Picture 5">
            <a:extLst>
              <a:ext uri="{FF2B5EF4-FFF2-40B4-BE49-F238E27FC236}">
                <a16:creationId xmlns:a16="http://schemas.microsoft.com/office/drawing/2014/main" id="{A7404CD2-8F3E-4464-B8C9-80179280227B}"/>
              </a:ext>
            </a:extLst>
          </p:cNvPr>
          <p:cNvPicPr>
            <a:picLocks noChangeAspect="1"/>
          </p:cNvPicPr>
          <p:nvPr/>
        </p:nvPicPr>
        <p:blipFill>
          <a:blip r:embed="rId2"/>
          <a:stretch>
            <a:fillRect/>
          </a:stretch>
        </p:blipFill>
        <p:spPr>
          <a:xfrm>
            <a:off x="-460058" y="-243341"/>
            <a:ext cx="1496345" cy="1122907"/>
          </a:xfrm>
          <a:prstGeom prst="rect">
            <a:avLst/>
          </a:prstGeom>
        </p:spPr>
      </p:pic>
      <p:sp>
        <p:nvSpPr>
          <p:cNvPr id="5" name="Rectangle: Rounded Corners 4">
            <a:extLst>
              <a:ext uri="{FF2B5EF4-FFF2-40B4-BE49-F238E27FC236}">
                <a16:creationId xmlns:a16="http://schemas.microsoft.com/office/drawing/2014/main" id="{852BB648-BC40-440F-A953-B44C0F78A004}"/>
              </a:ext>
            </a:extLst>
          </p:cNvPr>
          <p:cNvSpPr/>
          <p:nvPr/>
        </p:nvSpPr>
        <p:spPr>
          <a:xfrm>
            <a:off x="492570" y="-969192"/>
            <a:ext cx="8890378" cy="257460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3500" dirty="0">
                <a:latin typeface="微软雅黑 Light" panose="020B0502040204020203" pitchFamily="34" charset="-122"/>
                <a:ea typeface="微软雅黑 Light" panose="020B0502040204020203" pitchFamily="34" charset="-122"/>
              </a:rPr>
              <a:t>專案工作分配</a:t>
            </a:r>
            <a:endParaRPr lang="zh-TW" altLang="en-US" sz="3500" dirty="0">
              <a:latin typeface="微软雅黑 Light" panose="020B0502040204020203" pitchFamily="34" charset="-122"/>
              <a:ea typeface="微软雅黑 Light" panose="020B0502040204020203" pitchFamily="34" charset="-122"/>
            </a:endParaRPr>
          </a:p>
        </p:txBody>
      </p:sp>
      <p:grpSp>
        <p:nvGrpSpPr>
          <p:cNvPr id="7" name="Group 6">
            <a:extLst>
              <a:ext uri="{FF2B5EF4-FFF2-40B4-BE49-F238E27FC236}">
                <a16:creationId xmlns:a16="http://schemas.microsoft.com/office/drawing/2014/main" id="{72A8C42B-F39D-4AAA-B0A4-8105CABAA5B9}"/>
              </a:ext>
            </a:extLst>
          </p:cNvPr>
          <p:cNvGrpSpPr/>
          <p:nvPr/>
        </p:nvGrpSpPr>
        <p:grpSpPr>
          <a:xfrm>
            <a:off x="1036287" y="652719"/>
            <a:ext cx="2290168" cy="226847"/>
            <a:chOff x="862608" y="680150"/>
            <a:chExt cx="2290168" cy="226847"/>
          </a:xfrm>
        </p:grpSpPr>
        <p:sp>
          <p:nvSpPr>
            <p:cNvPr id="8" name="Rectangle: Rounded Corners 7">
              <a:extLst>
                <a:ext uri="{FF2B5EF4-FFF2-40B4-BE49-F238E27FC236}">
                  <a16:creationId xmlns:a16="http://schemas.microsoft.com/office/drawing/2014/main" id="{74E726CD-4084-4482-8513-A85CEEF01809}"/>
                </a:ext>
              </a:extLst>
            </p:cNvPr>
            <p:cNvSpPr/>
            <p:nvPr/>
          </p:nvSpPr>
          <p:spPr>
            <a:xfrm flipV="1">
              <a:off x="862608" y="680150"/>
              <a:ext cx="2290168" cy="45720"/>
            </a:xfrm>
            <a:prstGeom prst="roundRect">
              <a:avLst/>
            </a:prstGeom>
            <a:solidFill>
              <a:srgbClr val="387BB2"/>
            </a:solidFill>
            <a:ln>
              <a:solidFill>
                <a:srgbClr val="3A7B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Rectangle: Rounded Corners 8">
              <a:extLst>
                <a:ext uri="{FF2B5EF4-FFF2-40B4-BE49-F238E27FC236}">
                  <a16:creationId xmlns:a16="http://schemas.microsoft.com/office/drawing/2014/main" id="{3C750825-CF9D-4696-809F-DC0D0D1CC93E}"/>
                </a:ext>
              </a:extLst>
            </p:cNvPr>
            <p:cNvSpPr/>
            <p:nvPr/>
          </p:nvSpPr>
          <p:spPr>
            <a:xfrm flipV="1">
              <a:off x="1745482" y="861277"/>
              <a:ext cx="1332376" cy="45720"/>
            </a:xfrm>
            <a:prstGeom prst="roundRect">
              <a:avLst/>
            </a:prstGeom>
            <a:solidFill>
              <a:srgbClr val="FFC81D"/>
            </a:solidFill>
            <a:ln>
              <a:solidFill>
                <a:srgbClr val="FFC9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pic>
        <p:nvPicPr>
          <p:cNvPr id="13" name="Picture 12">
            <a:extLst>
              <a:ext uri="{FF2B5EF4-FFF2-40B4-BE49-F238E27FC236}">
                <a16:creationId xmlns:a16="http://schemas.microsoft.com/office/drawing/2014/main" id="{BB6D5D22-F62C-4D0E-BB44-A0354A2F4B86}"/>
              </a:ext>
            </a:extLst>
          </p:cNvPr>
          <p:cNvPicPr>
            <a:picLocks noChangeAspect="1"/>
          </p:cNvPicPr>
          <p:nvPr/>
        </p:nvPicPr>
        <p:blipFill>
          <a:blip r:embed="rId3">
            <a:duotone>
              <a:schemeClr val="accent3">
                <a:shade val="45000"/>
                <a:satMod val="135000"/>
              </a:schemeClr>
              <a:prstClr val="white"/>
            </a:duotone>
          </a:blip>
          <a:stretch>
            <a:fillRect/>
          </a:stretch>
        </p:blipFill>
        <p:spPr>
          <a:xfrm>
            <a:off x="9754094" y="3422166"/>
            <a:ext cx="923292" cy="923292"/>
          </a:xfrm>
          <a:prstGeom prst="rect">
            <a:avLst/>
          </a:prstGeom>
        </p:spPr>
      </p:pic>
      <p:pic>
        <p:nvPicPr>
          <p:cNvPr id="14" name="Picture 13">
            <a:extLst>
              <a:ext uri="{FF2B5EF4-FFF2-40B4-BE49-F238E27FC236}">
                <a16:creationId xmlns:a16="http://schemas.microsoft.com/office/drawing/2014/main" id="{0C3601C3-BD92-41CF-AF43-1F461F94DAB8}"/>
              </a:ext>
            </a:extLst>
          </p:cNvPr>
          <p:cNvPicPr>
            <a:picLocks noChangeAspect="1"/>
          </p:cNvPicPr>
          <p:nvPr/>
        </p:nvPicPr>
        <p:blipFill>
          <a:blip r:embed="rId3">
            <a:duotone>
              <a:schemeClr val="accent3">
                <a:shade val="45000"/>
                <a:satMod val="135000"/>
              </a:schemeClr>
              <a:prstClr val="white"/>
            </a:duotone>
          </a:blip>
          <a:stretch>
            <a:fillRect/>
          </a:stretch>
        </p:blipFill>
        <p:spPr>
          <a:xfrm>
            <a:off x="9765083" y="5268749"/>
            <a:ext cx="923292" cy="923292"/>
          </a:xfrm>
          <a:prstGeom prst="rect">
            <a:avLst/>
          </a:prstGeom>
        </p:spPr>
      </p:pic>
      <p:pic>
        <p:nvPicPr>
          <p:cNvPr id="10" name="Picture 9">
            <a:extLst>
              <a:ext uri="{FF2B5EF4-FFF2-40B4-BE49-F238E27FC236}">
                <a16:creationId xmlns:a16="http://schemas.microsoft.com/office/drawing/2014/main" id="{1377A4D3-2C6D-4ECE-8BBE-0EE1C2C783C5}"/>
              </a:ext>
            </a:extLst>
          </p:cNvPr>
          <p:cNvPicPr>
            <a:picLocks noChangeAspect="1"/>
          </p:cNvPicPr>
          <p:nvPr/>
        </p:nvPicPr>
        <p:blipFill>
          <a:blip r:embed="rId3">
            <a:duotone>
              <a:schemeClr val="accent5">
                <a:shade val="45000"/>
                <a:satMod val="135000"/>
              </a:schemeClr>
              <a:prstClr val="white"/>
            </a:duotone>
          </a:blip>
          <a:stretch>
            <a:fillRect/>
          </a:stretch>
        </p:blipFill>
        <p:spPr>
          <a:xfrm>
            <a:off x="9754094" y="1589251"/>
            <a:ext cx="923292" cy="923292"/>
          </a:xfrm>
          <a:prstGeom prst="rect">
            <a:avLst/>
          </a:prstGeom>
        </p:spPr>
      </p:pic>
      <p:grpSp>
        <p:nvGrpSpPr>
          <p:cNvPr id="4" name="Group 3">
            <a:extLst>
              <a:ext uri="{FF2B5EF4-FFF2-40B4-BE49-F238E27FC236}">
                <a16:creationId xmlns:a16="http://schemas.microsoft.com/office/drawing/2014/main" id="{DEE27C70-463B-45A8-9F35-A1C001D26E82}"/>
              </a:ext>
            </a:extLst>
          </p:cNvPr>
          <p:cNvGrpSpPr/>
          <p:nvPr/>
        </p:nvGrpSpPr>
        <p:grpSpPr>
          <a:xfrm>
            <a:off x="9715994" y="1555218"/>
            <a:ext cx="1018101" cy="1034862"/>
            <a:chOff x="9715994" y="1555218"/>
            <a:chExt cx="1018101" cy="1034862"/>
          </a:xfrm>
        </p:grpSpPr>
        <p:sp>
          <p:nvSpPr>
            <p:cNvPr id="16" name="Rectangle: Rounded Corners 15">
              <a:extLst>
                <a:ext uri="{FF2B5EF4-FFF2-40B4-BE49-F238E27FC236}">
                  <a16:creationId xmlns:a16="http://schemas.microsoft.com/office/drawing/2014/main" id="{B82A4398-EE5E-4927-B013-B69B0D10593B}"/>
                </a:ext>
              </a:extLst>
            </p:cNvPr>
            <p:cNvSpPr/>
            <p:nvPr/>
          </p:nvSpPr>
          <p:spPr>
            <a:xfrm flipV="1">
              <a:off x="9726484" y="1556010"/>
              <a:ext cx="228600" cy="45720"/>
            </a:xfrm>
            <a:prstGeom prst="roundRect">
              <a:avLst/>
            </a:prstGeom>
            <a:solidFill>
              <a:srgbClr val="387BB2"/>
            </a:solidFill>
            <a:ln>
              <a:solidFill>
                <a:srgbClr val="3A7B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Rectangle: Rounded Corners 16">
              <a:extLst>
                <a:ext uri="{FF2B5EF4-FFF2-40B4-BE49-F238E27FC236}">
                  <a16:creationId xmlns:a16="http://schemas.microsoft.com/office/drawing/2014/main" id="{F9EA98A4-318E-43FB-B60B-1D690DE733BD}"/>
                </a:ext>
              </a:extLst>
            </p:cNvPr>
            <p:cNvSpPr/>
            <p:nvPr/>
          </p:nvSpPr>
          <p:spPr>
            <a:xfrm flipV="1">
              <a:off x="10505495" y="2544360"/>
              <a:ext cx="228600" cy="45720"/>
            </a:xfrm>
            <a:prstGeom prst="roundRect">
              <a:avLst/>
            </a:prstGeom>
            <a:solidFill>
              <a:srgbClr val="FFC81D"/>
            </a:solidFill>
            <a:ln>
              <a:solidFill>
                <a:srgbClr val="FFC9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Rectangle: Rounded Corners 18">
              <a:extLst>
                <a:ext uri="{FF2B5EF4-FFF2-40B4-BE49-F238E27FC236}">
                  <a16:creationId xmlns:a16="http://schemas.microsoft.com/office/drawing/2014/main" id="{1D160DD8-64FA-49E0-AAD7-7FEF7F0239ED}"/>
                </a:ext>
              </a:extLst>
            </p:cNvPr>
            <p:cNvSpPr/>
            <p:nvPr/>
          </p:nvSpPr>
          <p:spPr>
            <a:xfrm rot="5400000" flipV="1">
              <a:off x="10596935" y="2444672"/>
              <a:ext cx="228600" cy="45720"/>
            </a:xfrm>
            <a:prstGeom prst="roundRect">
              <a:avLst/>
            </a:prstGeom>
            <a:solidFill>
              <a:srgbClr val="FFC81D"/>
            </a:solidFill>
            <a:ln>
              <a:solidFill>
                <a:srgbClr val="FFC9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Rectangle: Rounded Corners 19">
              <a:extLst>
                <a:ext uri="{FF2B5EF4-FFF2-40B4-BE49-F238E27FC236}">
                  <a16:creationId xmlns:a16="http://schemas.microsoft.com/office/drawing/2014/main" id="{86F86ADA-FE65-41E0-8536-F35D707F2474}"/>
                </a:ext>
              </a:extLst>
            </p:cNvPr>
            <p:cNvSpPr/>
            <p:nvPr/>
          </p:nvSpPr>
          <p:spPr>
            <a:xfrm rot="16200000" flipV="1">
              <a:off x="9624554" y="1646658"/>
              <a:ext cx="228600" cy="45720"/>
            </a:xfrm>
            <a:prstGeom prst="roundRect">
              <a:avLst/>
            </a:prstGeom>
            <a:solidFill>
              <a:srgbClr val="387BB2"/>
            </a:solidFill>
            <a:ln>
              <a:solidFill>
                <a:srgbClr val="3A7B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21" name="TextBox 20">
            <a:extLst>
              <a:ext uri="{FF2B5EF4-FFF2-40B4-BE49-F238E27FC236}">
                <a16:creationId xmlns:a16="http://schemas.microsoft.com/office/drawing/2014/main" id="{6B90169B-0DCF-4469-AB0D-A779B275B656}"/>
              </a:ext>
            </a:extLst>
          </p:cNvPr>
          <p:cNvSpPr txBox="1"/>
          <p:nvPr/>
        </p:nvSpPr>
        <p:spPr>
          <a:xfrm>
            <a:off x="511724" y="1946634"/>
            <a:ext cx="1965603" cy="584775"/>
          </a:xfrm>
          <a:prstGeom prst="rect">
            <a:avLst/>
          </a:prstGeom>
          <a:noFill/>
        </p:spPr>
        <p:txBody>
          <a:bodyPr wrap="none" rtlCol="0">
            <a:spAutoFit/>
          </a:bodyPr>
          <a:lstStyle/>
          <a:p>
            <a:r>
              <a:rPr lang="zh-CN" altLang="en-US" sz="3200" dirty="0">
                <a:solidFill>
                  <a:schemeClr val="bg1"/>
                </a:solidFill>
                <a:latin typeface="微软雅黑 Light" panose="020B0502040204020203" pitchFamily="34" charset="-122"/>
                <a:ea typeface="微软雅黑 Light" panose="020B0502040204020203" pitchFamily="34" charset="-122"/>
              </a:rPr>
              <a:t>林偉翔</a:t>
            </a:r>
            <a:r>
              <a:rPr lang="en-US" altLang="zh-CN" sz="1000" dirty="0">
                <a:solidFill>
                  <a:schemeClr val="bg1"/>
                </a:solidFill>
                <a:latin typeface="微软雅黑 Light" panose="020B0502040204020203" pitchFamily="34" charset="-122"/>
                <a:ea typeface="微软雅黑 Light" panose="020B0502040204020203" pitchFamily="34" charset="-122"/>
              </a:rPr>
              <a:t>01257174</a:t>
            </a:r>
            <a:endParaRPr lang="zh-TW" altLang="en-US" sz="1400" dirty="0">
              <a:solidFill>
                <a:schemeClr val="bg1"/>
              </a:solidFill>
              <a:latin typeface="微软雅黑 Light" panose="020B0502040204020203" pitchFamily="34" charset="-122"/>
              <a:ea typeface="微软雅黑 Light" panose="020B0502040204020203" pitchFamily="34" charset="-122"/>
            </a:endParaRPr>
          </a:p>
        </p:txBody>
      </p:sp>
      <p:sp>
        <p:nvSpPr>
          <p:cNvPr id="22" name="TextBox 21">
            <a:extLst>
              <a:ext uri="{FF2B5EF4-FFF2-40B4-BE49-F238E27FC236}">
                <a16:creationId xmlns:a16="http://schemas.microsoft.com/office/drawing/2014/main" id="{70522713-F060-46E0-AB1D-45CB99E9EC3E}"/>
              </a:ext>
            </a:extLst>
          </p:cNvPr>
          <p:cNvSpPr txBox="1"/>
          <p:nvPr/>
        </p:nvSpPr>
        <p:spPr>
          <a:xfrm>
            <a:off x="2431178" y="3699146"/>
            <a:ext cx="1712328" cy="461665"/>
          </a:xfrm>
          <a:prstGeom prst="rect">
            <a:avLst/>
          </a:prstGeom>
          <a:noFill/>
        </p:spPr>
        <p:txBody>
          <a:bodyPr wrap="none" rtlCol="0">
            <a:spAutoFit/>
          </a:bodyPr>
          <a:lstStyle/>
          <a:p>
            <a:r>
              <a:rPr lang="zh-CN" altLang="en-US" dirty="0">
                <a:solidFill>
                  <a:schemeClr val="bg1"/>
                </a:solidFill>
                <a:latin typeface="微软雅黑 Light" panose="020B0502040204020203" pitchFamily="34" charset="-122"/>
                <a:ea typeface="微软雅黑 Light" panose="020B0502040204020203" pitchFamily="34" charset="-122"/>
              </a:rPr>
              <a:t>概念貢獻</a:t>
            </a:r>
            <a:r>
              <a:rPr lang="en-US" altLang="zh-CN" sz="2400" dirty="0">
                <a:solidFill>
                  <a:schemeClr val="bg1"/>
                </a:solidFill>
                <a:latin typeface="微软雅黑 Light" panose="020B0502040204020203" pitchFamily="34" charset="-122"/>
                <a:ea typeface="微软雅黑 Light" panose="020B0502040204020203" pitchFamily="34" charset="-122"/>
              </a:rPr>
              <a:t>60%</a:t>
            </a:r>
            <a:endParaRPr lang="zh-TW" altLang="en-US" dirty="0">
              <a:solidFill>
                <a:schemeClr val="bg1"/>
              </a:solidFill>
              <a:latin typeface="微软雅黑 Light" panose="020B0502040204020203" pitchFamily="34" charset="-122"/>
              <a:ea typeface="微软雅黑 Light" panose="020B0502040204020203" pitchFamily="34" charset="-122"/>
            </a:endParaRPr>
          </a:p>
        </p:txBody>
      </p:sp>
      <p:pic>
        <p:nvPicPr>
          <p:cNvPr id="30" name="Picture 29">
            <a:extLst>
              <a:ext uri="{FF2B5EF4-FFF2-40B4-BE49-F238E27FC236}">
                <a16:creationId xmlns:a16="http://schemas.microsoft.com/office/drawing/2014/main" id="{51D6C425-5FDF-4599-89A8-2A4CA0C94EA8}"/>
              </a:ext>
            </a:extLst>
          </p:cNvPr>
          <p:cNvPicPr>
            <a:picLocks noChangeAspect="1"/>
          </p:cNvPicPr>
          <p:nvPr/>
        </p:nvPicPr>
        <p:blipFill>
          <a:blip r:embed="rId4">
            <a:duotone>
              <a:schemeClr val="bg2">
                <a:shade val="45000"/>
                <a:satMod val="135000"/>
              </a:schemeClr>
              <a:prstClr val="white"/>
            </a:duotone>
          </a:blip>
          <a:stretch>
            <a:fillRect/>
          </a:stretch>
        </p:blipFill>
        <p:spPr>
          <a:xfrm>
            <a:off x="682236" y="5323660"/>
            <a:ext cx="766478" cy="766478"/>
          </a:xfrm>
          <a:prstGeom prst="rect">
            <a:avLst/>
          </a:prstGeom>
        </p:spPr>
      </p:pic>
      <p:pic>
        <p:nvPicPr>
          <p:cNvPr id="34" name="Picture 33">
            <a:extLst>
              <a:ext uri="{FF2B5EF4-FFF2-40B4-BE49-F238E27FC236}">
                <a16:creationId xmlns:a16="http://schemas.microsoft.com/office/drawing/2014/main" id="{85A10CA6-121F-4918-B959-39D1FAE540FE}"/>
              </a:ext>
            </a:extLst>
          </p:cNvPr>
          <p:cNvPicPr>
            <a:picLocks noChangeAspect="1"/>
          </p:cNvPicPr>
          <p:nvPr/>
        </p:nvPicPr>
        <p:blipFill>
          <a:blip r:embed="rId5">
            <a:duotone>
              <a:schemeClr val="bg2">
                <a:shade val="45000"/>
                <a:satMod val="135000"/>
              </a:schemeClr>
              <a:prstClr val="white"/>
            </a:duotone>
          </a:blip>
          <a:stretch>
            <a:fillRect/>
          </a:stretch>
        </p:blipFill>
        <p:spPr>
          <a:xfrm>
            <a:off x="682236" y="4399915"/>
            <a:ext cx="792098" cy="792098"/>
          </a:xfrm>
          <a:prstGeom prst="rect">
            <a:avLst/>
          </a:prstGeom>
        </p:spPr>
      </p:pic>
      <p:pic>
        <p:nvPicPr>
          <p:cNvPr id="39" name="Picture 38">
            <a:extLst>
              <a:ext uri="{FF2B5EF4-FFF2-40B4-BE49-F238E27FC236}">
                <a16:creationId xmlns:a16="http://schemas.microsoft.com/office/drawing/2014/main" id="{3C0A87D4-DD57-4ABC-A743-8B8A62BEBDFF}"/>
              </a:ext>
            </a:extLst>
          </p:cNvPr>
          <p:cNvPicPr>
            <a:picLocks noChangeAspect="1"/>
          </p:cNvPicPr>
          <p:nvPr/>
        </p:nvPicPr>
        <p:blipFill>
          <a:blip r:embed="rId6">
            <a:duotone>
              <a:schemeClr val="bg2">
                <a:shade val="45000"/>
                <a:satMod val="135000"/>
              </a:schemeClr>
              <a:prstClr val="white"/>
            </a:duotone>
          </a:blip>
          <a:stretch>
            <a:fillRect/>
          </a:stretch>
        </p:blipFill>
        <p:spPr>
          <a:xfrm>
            <a:off x="662044" y="3435787"/>
            <a:ext cx="832482" cy="832482"/>
          </a:xfrm>
          <a:prstGeom prst="rect">
            <a:avLst/>
          </a:prstGeom>
        </p:spPr>
      </p:pic>
      <p:sp>
        <p:nvSpPr>
          <p:cNvPr id="40" name="TextBox 39">
            <a:extLst>
              <a:ext uri="{FF2B5EF4-FFF2-40B4-BE49-F238E27FC236}">
                <a16:creationId xmlns:a16="http://schemas.microsoft.com/office/drawing/2014/main" id="{397051A3-B8CA-4A0F-BF94-C5EE4E03325A}"/>
              </a:ext>
            </a:extLst>
          </p:cNvPr>
          <p:cNvSpPr txBox="1"/>
          <p:nvPr/>
        </p:nvSpPr>
        <p:spPr>
          <a:xfrm>
            <a:off x="552328" y="1612703"/>
            <a:ext cx="1396536" cy="369332"/>
          </a:xfrm>
          <a:prstGeom prst="rect">
            <a:avLst/>
          </a:prstGeom>
          <a:noFill/>
        </p:spPr>
        <p:txBody>
          <a:bodyPr wrap="none" rtlCol="0">
            <a:spAutoFit/>
          </a:bodyPr>
          <a:lstStyle/>
          <a:p>
            <a:r>
              <a:rPr lang="en-US" altLang="zh-CN" sz="1400" dirty="0">
                <a:solidFill>
                  <a:schemeClr val="bg1"/>
                </a:solidFill>
                <a:latin typeface="微软雅黑 Light" panose="020B0502040204020203" pitchFamily="34" charset="-122"/>
                <a:ea typeface="微软雅黑 Light" panose="020B0502040204020203" pitchFamily="34" charset="-122"/>
              </a:rPr>
              <a:t>APPLE</a:t>
            </a:r>
            <a:r>
              <a:rPr lang="zh-CN" altLang="en-US" sz="1400" dirty="0">
                <a:solidFill>
                  <a:schemeClr val="bg1"/>
                </a:solidFill>
                <a:latin typeface="微软雅黑 Light" panose="020B0502040204020203" pitchFamily="34" charset="-122"/>
                <a:ea typeface="微软雅黑 Light" panose="020B0502040204020203" pitchFamily="34" charset="-122"/>
              </a:rPr>
              <a:t>組 </a:t>
            </a:r>
            <a:r>
              <a:rPr lang="zh-CN" altLang="en-US" dirty="0">
                <a:solidFill>
                  <a:schemeClr val="bg1"/>
                </a:solidFill>
                <a:latin typeface="微软雅黑 Light" panose="020B0502040204020203" pitchFamily="34" charset="-122"/>
                <a:ea typeface="微软雅黑 Light" panose="020B0502040204020203" pitchFamily="34" charset="-122"/>
              </a:rPr>
              <a:t>组长</a:t>
            </a:r>
            <a:endParaRPr lang="zh-TW" altLang="en-US" sz="1400" dirty="0">
              <a:solidFill>
                <a:schemeClr val="bg1"/>
              </a:solidFill>
              <a:latin typeface="微软雅黑 Light" panose="020B0502040204020203" pitchFamily="34" charset="-122"/>
              <a:ea typeface="微软雅黑 Light" panose="020B0502040204020203" pitchFamily="34" charset="-122"/>
            </a:endParaRPr>
          </a:p>
        </p:txBody>
      </p:sp>
      <p:sp>
        <p:nvSpPr>
          <p:cNvPr id="45" name="TextBox 44">
            <a:extLst>
              <a:ext uri="{FF2B5EF4-FFF2-40B4-BE49-F238E27FC236}">
                <a16:creationId xmlns:a16="http://schemas.microsoft.com/office/drawing/2014/main" id="{3D2E6198-FFAA-48F5-92E8-FB850AB5269F}"/>
              </a:ext>
            </a:extLst>
          </p:cNvPr>
          <p:cNvSpPr txBox="1"/>
          <p:nvPr/>
        </p:nvSpPr>
        <p:spPr>
          <a:xfrm>
            <a:off x="2431178" y="5522233"/>
            <a:ext cx="1707519" cy="461665"/>
          </a:xfrm>
          <a:prstGeom prst="rect">
            <a:avLst/>
          </a:prstGeom>
          <a:noFill/>
        </p:spPr>
        <p:txBody>
          <a:bodyPr wrap="none" rtlCol="0">
            <a:spAutoFit/>
          </a:bodyPr>
          <a:lstStyle/>
          <a:p>
            <a:r>
              <a:rPr lang="zh-CN" altLang="en-US" dirty="0">
                <a:solidFill>
                  <a:schemeClr val="bg1"/>
                </a:solidFill>
                <a:latin typeface="微软雅黑 Light" panose="020B0502040204020203" pitchFamily="34" charset="-122"/>
                <a:ea typeface="微软雅黑 Light" panose="020B0502040204020203" pitchFamily="34" charset="-122"/>
              </a:rPr>
              <a:t>代碼貢獻</a:t>
            </a:r>
            <a:r>
              <a:rPr lang="en-US" altLang="zh-CN" sz="2400" dirty="0">
                <a:solidFill>
                  <a:schemeClr val="bg1"/>
                </a:solidFill>
                <a:latin typeface="微软雅黑 Light" panose="020B0502040204020203" pitchFamily="34" charset="-122"/>
                <a:ea typeface="微软雅黑 Light" panose="020B0502040204020203" pitchFamily="34" charset="-122"/>
              </a:rPr>
              <a:t>70%</a:t>
            </a:r>
            <a:endParaRPr lang="zh-TW" altLang="en-US" dirty="0">
              <a:solidFill>
                <a:schemeClr val="bg1"/>
              </a:solidFill>
              <a:latin typeface="微软雅黑 Light" panose="020B0502040204020203" pitchFamily="34" charset="-122"/>
              <a:ea typeface="微软雅黑 Light" panose="020B0502040204020203" pitchFamily="34" charset="-122"/>
            </a:endParaRPr>
          </a:p>
        </p:txBody>
      </p:sp>
      <p:sp>
        <p:nvSpPr>
          <p:cNvPr id="46" name="TextBox 45">
            <a:extLst>
              <a:ext uri="{FF2B5EF4-FFF2-40B4-BE49-F238E27FC236}">
                <a16:creationId xmlns:a16="http://schemas.microsoft.com/office/drawing/2014/main" id="{9519CE6A-E8BA-4375-A218-0FE39F9C08B4}"/>
              </a:ext>
            </a:extLst>
          </p:cNvPr>
          <p:cNvSpPr txBox="1"/>
          <p:nvPr/>
        </p:nvSpPr>
        <p:spPr>
          <a:xfrm>
            <a:off x="2431178" y="4625140"/>
            <a:ext cx="2630848" cy="461665"/>
          </a:xfrm>
          <a:prstGeom prst="rect">
            <a:avLst/>
          </a:prstGeom>
          <a:noFill/>
        </p:spPr>
        <p:txBody>
          <a:bodyPr wrap="none" rtlCol="0">
            <a:spAutoFit/>
          </a:bodyPr>
          <a:lstStyle/>
          <a:p>
            <a:r>
              <a:rPr lang="en-US" altLang="zh-CN" sz="2400" dirty="0">
                <a:solidFill>
                  <a:schemeClr val="bg1"/>
                </a:solidFill>
                <a:latin typeface="微软雅黑 Light" panose="020B0502040204020203" pitchFamily="34" charset="-122"/>
                <a:ea typeface="微软雅黑 Light" panose="020B0502040204020203" pitchFamily="34" charset="-122"/>
              </a:rPr>
              <a:t>2</a:t>
            </a:r>
            <a:r>
              <a:rPr lang="zh-CN" altLang="en-US" dirty="0">
                <a:solidFill>
                  <a:schemeClr val="bg1"/>
                </a:solidFill>
                <a:latin typeface="微软雅黑 Light" panose="020B0502040204020203" pitchFamily="34" charset="-122"/>
                <a:ea typeface="微软雅黑 Light" panose="020B0502040204020203" pitchFamily="34" charset="-122"/>
              </a:rPr>
              <a:t>款 （小遊戲一共</a:t>
            </a:r>
            <a:r>
              <a:rPr lang="en-US" altLang="zh-CN" dirty="0">
                <a:solidFill>
                  <a:schemeClr val="bg1"/>
                </a:solidFill>
                <a:latin typeface="微软雅黑 Light" panose="020B0502040204020203" pitchFamily="34" charset="-122"/>
                <a:ea typeface="微软雅黑 Light" panose="020B0502040204020203" pitchFamily="34" charset="-122"/>
              </a:rPr>
              <a:t>6</a:t>
            </a:r>
            <a:r>
              <a:rPr lang="zh-CN" altLang="en-US" dirty="0">
                <a:solidFill>
                  <a:schemeClr val="bg1"/>
                </a:solidFill>
                <a:latin typeface="微软雅黑 Light" panose="020B0502040204020203" pitchFamily="34" charset="-122"/>
                <a:ea typeface="微软雅黑 Light" panose="020B0502040204020203" pitchFamily="34" charset="-122"/>
              </a:rPr>
              <a:t>款）</a:t>
            </a:r>
            <a:endParaRPr lang="zh-TW" altLang="en-US" dirty="0">
              <a:solidFill>
                <a:schemeClr val="bg1"/>
              </a:solidFill>
              <a:latin typeface="微软雅黑 Light" panose="020B0502040204020203" pitchFamily="34" charset="-122"/>
              <a:ea typeface="微软雅黑 Light" panose="020B0502040204020203" pitchFamily="34" charset="-122"/>
            </a:endParaRPr>
          </a:p>
        </p:txBody>
      </p:sp>
      <p:grpSp>
        <p:nvGrpSpPr>
          <p:cNvPr id="25" name="Group 24">
            <a:extLst>
              <a:ext uri="{FF2B5EF4-FFF2-40B4-BE49-F238E27FC236}">
                <a16:creationId xmlns:a16="http://schemas.microsoft.com/office/drawing/2014/main" id="{25A6F240-8062-4690-9FCD-00826CD7C4B5}"/>
              </a:ext>
            </a:extLst>
          </p:cNvPr>
          <p:cNvGrpSpPr/>
          <p:nvPr/>
        </p:nvGrpSpPr>
        <p:grpSpPr>
          <a:xfrm>
            <a:off x="330833" y="1395619"/>
            <a:ext cx="4457018" cy="4912818"/>
            <a:chOff x="9715994" y="1555218"/>
            <a:chExt cx="1018101" cy="1034862"/>
          </a:xfrm>
        </p:grpSpPr>
        <p:sp>
          <p:nvSpPr>
            <p:cNvPr id="26" name="Rectangle: Rounded Corners 25">
              <a:extLst>
                <a:ext uri="{FF2B5EF4-FFF2-40B4-BE49-F238E27FC236}">
                  <a16:creationId xmlns:a16="http://schemas.microsoft.com/office/drawing/2014/main" id="{E74983B8-150C-477D-B62F-B1AC8036A2BE}"/>
                </a:ext>
              </a:extLst>
            </p:cNvPr>
            <p:cNvSpPr/>
            <p:nvPr/>
          </p:nvSpPr>
          <p:spPr>
            <a:xfrm flipV="1">
              <a:off x="9726484" y="1556010"/>
              <a:ext cx="228600" cy="45720"/>
            </a:xfrm>
            <a:prstGeom prst="roundRect">
              <a:avLst/>
            </a:prstGeom>
            <a:solidFill>
              <a:srgbClr val="387BB2"/>
            </a:solidFill>
            <a:ln>
              <a:solidFill>
                <a:srgbClr val="3A7B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 name="Rectangle: Rounded Corners 26">
              <a:extLst>
                <a:ext uri="{FF2B5EF4-FFF2-40B4-BE49-F238E27FC236}">
                  <a16:creationId xmlns:a16="http://schemas.microsoft.com/office/drawing/2014/main" id="{B3B08B87-6C37-4DD2-9680-C8734D3EAD99}"/>
                </a:ext>
              </a:extLst>
            </p:cNvPr>
            <p:cNvSpPr/>
            <p:nvPr/>
          </p:nvSpPr>
          <p:spPr>
            <a:xfrm flipV="1">
              <a:off x="10505495" y="2544360"/>
              <a:ext cx="228600" cy="45720"/>
            </a:xfrm>
            <a:prstGeom prst="roundRect">
              <a:avLst/>
            </a:prstGeom>
            <a:solidFill>
              <a:srgbClr val="FFC81D"/>
            </a:solidFill>
            <a:ln>
              <a:solidFill>
                <a:srgbClr val="FFC9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 name="Rectangle: Rounded Corners 27">
              <a:extLst>
                <a:ext uri="{FF2B5EF4-FFF2-40B4-BE49-F238E27FC236}">
                  <a16:creationId xmlns:a16="http://schemas.microsoft.com/office/drawing/2014/main" id="{BFD85DDB-7227-48E6-AF10-9C9F537D6289}"/>
                </a:ext>
              </a:extLst>
            </p:cNvPr>
            <p:cNvSpPr/>
            <p:nvPr/>
          </p:nvSpPr>
          <p:spPr>
            <a:xfrm rot="5400000" flipV="1">
              <a:off x="10596935" y="2444672"/>
              <a:ext cx="228600" cy="45720"/>
            </a:xfrm>
            <a:prstGeom prst="roundRect">
              <a:avLst/>
            </a:prstGeom>
            <a:solidFill>
              <a:srgbClr val="FFC81D"/>
            </a:solidFill>
            <a:ln>
              <a:solidFill>
                <a:srgbClr val="FFC9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Rectangle: Rounded Corners 28">
              <a:extLst>
                <a:ext uri="{FF2B5EF4-FFF2-40B4-BE49-F238E27FC236}">
                  <a16:creationId xmlns:a16="http://schemas.microsoft.com/office/drawing/2014/main" id="{3BB58235-9FD5-45A6-B9B9-0936BA945E73}"/>
                </a:ext>
              </a:extLst>
            </p:cNvPr>
            <p:cNvSpPr/>
            <p:nvPr/>
          </p:nvSpPr>
          <p:spPr>
            <a:xfrm rot="16200000" flipV="1">
              <a:off x="9624554" y="1646658"/>
              <a:ext cx="228600" cy="45720"/>
            </a:xfrm>
            <a:prstGeom prst="roundRect">
              <a:avLst/>
            </a:prstGeom>
            <a:solidFill>
              <a:srgbClr val="387BB2"/>
            </a:solidFill>
            <a:ln>
              <a:solidFill>
                <a:srgbClr val="3A7B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31" name="TextBox 30">
            <a:extLst>
              <a:ext uri="{FF2B5EF4-FFF2-40B4-BE49-F238E27FC236}">
                <a16:creationId xmlns:a16="http://schemas.microsoft.com/office/drawing/2014/main" id="{81EA6943-436E-4B2B-9CD4-318061722669}"/>
              </a:ext>
            </a:extLst>
          </p:cNvPr>
          <p:cNvSpPr txBox="1"/>
          <p:nvPr/>
        </p:nvSpPr>
        <p:spPr>
          <a:xfrm>
            <a:off x="7181850" y="7400925"/>
            <a:ext cx="875561" cy="369332"/>
          </a:xfrm>
          <a:prstGeom prst="rect">
            <a:avLst/>
          </a:prstGeom>
          <a:noFill/>
        </p:spPr>
        <p:txBody>
          <a:bodyPr wrap="none" rtlCol="0">
            <a:spAutoFit/>
          </a:bodyPr>
          <a:lstStyle/>
          <a:p>
            <a:r>
              <a:rPr lang="en-US" altLang="zh-TW" dirty="0"/>
              <a:t>54.46%</a:t>
            </a:r>
            <a:endParaRPr lang="zh-TW" altLang="en-US" dirty="0"/>
          </a:p>
        </p:txBody>
      </p:sp>
    </p:spTree>
    <p:extLst>
      <p:ext uri="{BB962C8B-B14F-4D97-AF65-F5344CB8AC3E}">
        <p14:creationId xmlns:p14="http://schemas.microsoft.com/office/powerpoint/2010/main" val="193643440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4"/>
                                        </p:tgtEl>
                                        <p:attrNameLst>
                                          <p:attrName>style.visibility</p:attrName>
                                        </p:attrNameLst>
                                      </p:cBhvr>
                                      <p:to>
                                        <p:strVal val="visible"/>
                                      </p:to>
                                    </p:set>
                                    <p:animEffect transition="in" filter="fade">
                                      <p:cBhvr>
                                        <p:cTn id="15" dur="500"/>
                                        <p:tgtEl>
                                          <p:spTgt spid="3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6"/>
                                        </p:tgtEl>
                                        <p:attrNameLst>
                                          <p:attrName>style.visibility</p:attrName>
                                        </p:attrNameLst>
                                      </p:cBhvr>
                                      <p:to>
                                        <p:strVal val="visible"/>
                                      </p:to>
                                    </p:set>
                                    <p:animEffect transition="in" filter="fade">
                                      <p:cBhvr>
                                        <p:cTn id="18" dur="500"/>
                                        <p:tgtEl>
                                          <p:spTgt spid="4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0"/>
                                        </p:tgtEl>
                                        <p:attrNameLst>
                                          <p:attrName>style.visibility</p:attrName>
                                        </p:attrNameLst>
                                      </p:cBhvr>
                                      <p:to>
                                        <p:strVal val="visible"/>
                                      </p:to>
                                    </p:set>
                                    <p:animEffect transition="in" filter="fade">
                                      <p:cBhvr>
                                        <p:cTn id="23" dur="500"/>
                                        <p:tgtEl>
                                          <p:spTgt spid="30"/>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45"/>
                                        </p:tgtEl>
                                        <p:attrNameLst>
                                          <p:attrName>style.visibility</p:attrName>
                                        </p:attrNameLst>
                                      </p:cBhvr>
                                      <p:to>
                                        <p:strVal val="visible"/>
                                      </p:to>
                                    </p:set>
                                    <p:animEffect transition="in" filter="fade">
                                      <p:cBhvr>
                                        <p:cTn id="26"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45" grpId="0"/>
      <p:bldP spid="46" grpId="0"/>
    </p:bld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3D4A55"/>
        </a:solidFill>
        <a:effectLst/>
      </p:bgPr>
    </p:bg>
    <p:spTree>
      <p:nvGrpSpPr>
        <p:cNvPr id="1" name=""/>
        <p:cNvGrpSpPr/>
        <p:nvPr/>
      </p:nvGrpSpPr>
      <p:grpSpPr>
        <a:xfrm>
          <a:off x="0" y="0"/>
          <a:ext cx="0" cy="0"/>
          <a:chOff x="0" y="0"/>
          <a:chExt cx="0" cy="0"/>
        </a:xfrm>
      </p:grpSpPr>
      <p:sp>
        <p:nvSpPr>
          <p:cNvPr id="27" name="TextBox 26">
            <a:extLst>
              <a:ext uri="{FF2B5EF4-FFF2-40B4-BE49-F238E27FC236}">
                <a16:creationId xmlns:a16="http://schemas.microsoft.com/office/drawing/2014/main" id="{3D26C459-2547-480A-ADB5-1850FF651432}"/>
              </a:ext>
            </a:extLst>
          </p:cNvPr>
          <p:cNvSpPr txBox="1"/>
          <p:nvPr/>
        </p:nvSpPr>
        <p:spPr>
          <a:xfrm>
            <a:off x="-2251946" y="5495830"/>
            <a:ext cx="1712328" cy="461665"/>
          </a:xfrm>
          <a:prstGeom prst="rect">
            <a:avLst/>
          </a:prstGeom>
          <a:noFill/>
        </p:spPr>
        <p:txBody>
          <a:bodyPr wrap="none" rtlCol="0">
            <a:spAutoFit/>
          </a:bodyPr>
          <a:lstStyle/>
          <a:p>
            <a:r>
              <a:rPr lang="zh-CN" altLang="en-US" dirty="0">
                <a:solidFill>
                  <a:schemeClr val="bg1"/>
                </a:solidFill>
                <a:latin typeface="微软雅黑 Light" panose="020B0502040204020203" pitchFamily="34" charset="-122"/>
                <a:ea typeface="微软雅黑 Light" panose="020B0502040204020203" pitchFamily="34" charset="-122"/>
              </a:rPr>
              <a:t>代碼貢獻</a:t>
            </a:r>
            <a:r>
              <a:rPr lang="en-US" altLang="zh-CN" sz="2400" dirty="0">
                <a:solidFill>
                  <a:schemeClr val="bg1"/>
                </a:solidFill>
                <a:latin typeface="微软雅黑 Light" panose="020B0502040204020203" pitchFamily="34" charset="-122"/>
                <a:ea typeface="微软雅黑 Light" panose="020B0502040204020203" pitchFamily="34" charset="-122"/>
              </a:rPr>
              <a:t>20%</a:t>
            </a:r>
            <a:endParaRPr lang="zh-TW" altLang="en-US" dirty="0">
              <a:solidFill>
                <a:schemeClr val="bg1"/>
              </a:solidFill>
              <a:latin typeface="微软雅黑 Light" panose="020B0502040204020203" pitchFamily="34" charset="-122"/>
              <a:ea typeface="微软雅黑 Light" panose="020B0502040204020203" pitchFamily="34" charset="-122"/>
            </a:endParaRPr>
          </a:p>
        </p:txBody>
      </p:sp>
      <p:sp>
        <p:nvSpPr>
          <p:cNvPr id="26" name="TextBox 25">
            <a:extLst>
              <a:ext uri="{FF2B5EF4-FFF2-40B4-BE49-F238E27FC236}">
                <a16:creationId xmlns:a16="http://schemas.microsoft.com/office/drawing/2014/main" id="{1516DFD1-B019-42B4-A2AD-3330CB025E30}"/>
              </a:ext>
            </a:extLst>
          </p:cNvPr>
          <p:cNvSpPr txBox="1"/>
          <p:nvPr/>
        </p:nvSpPr>
        <p:spPr>
          <a:xfrm>
            <a:off x="-2239606" y="4625140"/>
            <a:ext cx="2400016" cy="461665"/>
          </a:xfrm>
          <a:prstGeom prst="rect">
            <a:avLst/>
          </a:prstGeom>
          <a:noFill/>
        </p:spPr>
        <p:txBody>
          <a:bodyPr wrap="none" rtlCol="0">
            <a:spAutoFit/>
          </a:bodyPr>
          <a:lstStyle/>
          <a:p>
            <a:r>
              <a:rPr lang="en-US" altLang="zh-CN" sz="2400" dirty="0">
                <a:solidFill>
                  <a:schemeClr val="bg1"/>
                </a:solidFill>
                <a:latin typeface="微软雅黑 Light" panose="020B0502040204020203" pitchFamily="34" charset="-122"/>
                <a:ea typeface="微软雅黑 Light" panose="020B0502040204020203" pitchFamily="34" charset="-122"/>
              </a:rPr>
              <a:t>2</a:t>
            </a:r>
            <a:r>
              <a:rPr lang="zh-CN" altLang="en-US" dirty="0">
                <a:solidFill>
                  <a:schemeClr val="bg1"/>
                </a:solidFill>
                <a:latin typeface="微软雅黑 Light" panose="020B0502040204020203" pitchFamily="34" charset="-122"/>
                <a:ea typeface="微软雅黑 Light" panose="020B0502040204020203" pitchFamily="34" charset="-122"/>
              </a:rPr>
              <a:t>款 （小遊戲共</a:t>
            </a:r>
            <a:r>
              <a:rPr lang="en-US" altLang="zh-CN" dirty="0">
                <a:solidFill>
                  <a:schemeClr val="bg1"/>
                </a:solidFill>
                <a:latin typeface="微软雅黑 Light" panose="020B0502040204020203" pitchFamily="34" charset="-122"/>
                <a:ea typeface="微软雅黑 Light" panose="020B0502040204020203" pitchFamily="34" charset="-122"/>
              </a:rPr>
              <a:t>6</a:t>
            </a:r>
            <a:r>
              <a:rPr lang="zh-CN" altLang="en-US" dirty="0">
                <a:solidFill>
                  <a:schemeClr val="bg1"/>
                </a:solidFill>
                <a:latin typeface="微软雅黑 Light" panose="020B0502040204020203" pitchFamily="34" charset="-122"/>
                <a:ea typeface="微软雅黑 Light" panose="020B0502040204020203" pitchFamily="34" charset="-122"/>
              </a:rPr>
              <a:t>款）</a:t>
            </a:r>
            <a:endParaRPr lang="zh-TW" altLang="en-US" dirty="0">
              <a:solidFill>
                <a:schemeClr val="bg1"/>
              </a:solidFill>
              <a:latin typeface="微软雅黑 Light" panose="020B0502040204020203" pitchFamily="34" charset="-122"/>
              <a:ea typeface="微软雅黑 Light" panose="020B0502040204020203" pitchFamily="34" charset="-122"/>
            </a:endParaRPr>
          </a:p>
        </p:txBody>
      </p:sp>
      <p:sp>
        <p:nvSpPr>
          <p:cNvPr id="21" name="TextBox 20">
            <a:extLst>
              <a:ext uri="{FF2B5EF4-FFF2-40B4-BE49-F238E27FC236}">
                <a16:creationId xmlns:a16="http://schemas.microsoft.com/office/drawing/2014/main" id="{52027FEF-0924-41D9-8C40-B8AF3CC5F8F4}"/>
              </a:ext>
            </a:extLst>
          </p:cNvPr>
          <p:cNvSpPr txBox="1"/>
          <p:nvPr/>
        </p:nvSpPr>
        <p:spPr>
          <a:xfrm>
            <a:off x="-1787645" y="3699146"/>
            <a:ext cx="1712328" cy="461665"/>
          </a:xfrm>
          <a:prstGeom prst="rect">
            <a:avLst/>
          </a:prstGeom>
          <a:noFill/>
        </p:spPr>
        <p:txBody>
          <a:bodyPr wrap="none" rtlCol="0">
            <a:spAutoFit/>
          </a:bodyPr>
          <a:lstStyle/>
          <a:p>
            <a:r>
              <a:rPr lang="zh-CN" altLang="en-US" dirty="0">
                <a:solidFill>
                  <a:schemeClr val="bg1"/>
                </a:solidFill>
                <a:latin typeface="微软雅黑 Light" panose="020B0502040204020203" pitchFamily="34" charset="-122"/>
                <a:ea typeface="微软雅黑 Light" panose="020B0502040204020203" pitchFamily="34" charset="-122"/>
              </a:rPr>
              <a:t>概念貢獻</a:t>
            </a:r>
            <a:r>
              <a:rPr lang="en-US" altLang="zh-CN" sz="2400" dirty="0">
                <a:solidFill>
                  <a:schemeClr val="bg1"/>
                </a:solidFill>
                <a:latin typeface="微软雅黑 Light" panose="020B0502040204020203" pitchFamily="34" charset="-122"/>
                <a:ea typeface="微软雅黑 Light" panose="020B0502040204020203" pitchFamily="34" charset="-122"/>
              </a:rPr>
              <a:t>20%</a:t>
            </a:r>
            <a:endParaRPr lang="zh-TW" altLang="en-US" dirty="0">
              <a:solidFill>
                <a:schemeClr val="bg1"/>
              </a:solidFill>
              <a:latin typeface="微软雅黑 Light" panose="020B0502040204020203" pitchFamily="34" charset="-122"/>
              <a:ea typeface="微软雅黑 Light" panose="020B0502040204020203" pitchFamily="34" charset="-122"/>
            </a:endParaRPr>
          </a:p>
        </p:txBody>
      </p:sp>
      <p:sp>
        <p:nvSpPr>
          <p:cNvPr id="38" name="Rectangle 37">
            <a:extLst>
              <a:ext uri="{FF2B5EF4-FFF2-40B4-BE49-F238E27FC236}">
                <a16:creationId xmlns:a16="http://schemas.microsoft.com/office/drawing/2014/main" id="{95058954-DEA0-47E0-816C-EA1C668B7725}"/>
              </a:ext>
            </a:extLst>
          </p:cNvPr>
          <p:cNvSpPr/>
          <p:nvPr/>
        </p:nvSpPr>
        <p:spPr>
          <a:xfrm>
            <a:off x="-1039598" y="3429000"/>
            <a:ext cx="3403283" cy="3331131"/>
          </a:xfrm>
          <a:prstGeom prst="rect">
            <a:avLst/>
          </a:prstGeom>
          <a:solidFill>
            <a:srgbClr val="3D4A55"/>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Rectangle 14">
            <a:extLst>
              <a:ext uri="{FF2B5EF4-FFF2-40B4-BE49-F238E27FC236}">
                <a16:creationId xmlns:a16="http://schemas.microsoft.com/office/drawing/2014/main" id="{BE6FADBD-D5BE-4F65-A70E-0479D83D1FE4}"/>
              </a:ext>
            </a:extLst>
          </p:cNvPr>
          <p:cNvSpPr/>
          <p:nvPr/>
        </p:nvSpPr>
        <p:spPr>
          <a:xfrm>
            <a:off x="6305917" y="-11551"/>
            <a:ext cx="5886083" cy="686743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6" name="Picture 5">
            <a:extLst>
              <a:ext uri="{FF2B5EF4-FFF2-40B4-BE49-F238E27FC236}">
                <a16:creationId xmlns:a16="http://schemas.microsoft.com/office/drawing/2014/main" id="{A7404CD2-8F3E-4464-B8C9-80179280227B}"/>
              </a:ext>
            </a:extLst>
          </p:cNvPr>
          <p:cNvPicPr>
            <a:picLocks noChangeAspect="1"/>
          </p:cNvPicPr>
          <p:nvPr/>
        </p:nvPicPr>
        <p:blipFill>
          <a:blip r:embed="rId2"/>
          <a:stretch>
            <a:fillRect/>
          </a:stretch>
        </p:blipFill>
        <p:spPr>
          <a:xfrm>
            <a:off x="-460058" y="-243341"/>
            <a:ext cx="1496345" cy="1122907"/>
          </a:xfrm>
          <a:prstGeom prst="rect">
            <a:avLst/>
          </a:prstGeom>
        </p:spPr>
      </p:pic>
      <p:sp>
        <p:nvSpPr>
          <p:cNvPr id="5" name="Rectangle: Rounded Corners 4">
            <a:extLst>
              <a:ext uri="{FF2B5EF4-FFF2-40B4-BE49-F238E27FC236}">
                <a16:creationId xmlns:a16="http://schemas.microsoft.com/office/drawing/2014/main" id="{852BB648-BC40-440F-A953-B44C0F78A004}"/>
              </a:ext>
            </a:extLst>
          </p:cNvPr>
          <p:cNvSpPr/>
          <p:nvPr/>
        </p:nvSpPr>
        <p:spPr>
          <a:xfrm>
            <a:off x="492570" y="-969192"/>
            <a:ext cx="8890378" cy="257460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3500" dirty="0">
                <a:latin typeface="微软雅黑 Light" panose="020B0502040204020203" pitchFamily="34" charset="-122"/>
                <a:ea typeface="微软雅黑 Light" panose="020B0502040204020203" pitchFamily="34" charset="-122"/>
              </a:rPr>
              <a:t>專案工作分配</a:t>
            </a:r>
            <a:endParaRPr lang="zh-TW" altLang="en-US" sz="3500" dirty="0">
              <a:latin typeface="微软雅黑 Light" panose="020B0502040204020203" pitchFamily="34" charset="-122"/>
              <a:ea typeface="微软雅黑 Light" panose="020B0502040204020203" pitchFamily="34" charset="-122"/>
            </a:endParaRPr>
          </a:p>
        </p:txBody>
      </p:sp>
      <p:grpSp>
        <p:nvGrpSpPr>
          <p:cNvPr id="7" name="Group 6">
            <a:extLst>
              <a:ext uri="{FF2B5EF4-FFF2-40B4-BE49-F238E27FC236}">
                <a16:creationId xmlns:a16="http://schemas.microsoft.com/office/drawing/2014/main" id="{72A8C42B-F39D-4AAA-B0A4-8105CABAA5B9}"/>
              </a:ext>
            </a:extLst>
          </p:cNvPr>
          <p:cNvGrpSpPr/>
          <p:nvPr/>
        </p:nvGrpSpPr>
        <p:grpSpPr>
          <a:xfrm>
            <a:off x="1036287" y="652719"/>
            <a:ext cx="2290168" cy="226847"/>
            <a:chOff x="862608" y="680150"/>
            <a:chExt cx="2290168" cy="226847"/>
          </a:xfrm>
        </p:grpSpPr>
        <p:sp>
          <p:nvSpPr>
            <p:cNvPr id="8" name="Rectangle: Rounded Corners 7">
              <a:extLst>
                <a:ext uri="{FF2B5EF4-FFF2-40B4-BE49-F238E27FC236}">
                  <a16:creationId xmlns:a16="http://schemas.microsoft.com/office/drawing/2014/main" id="{74E726CD-4084-4482-8513-A85CEEF01809}"/>
                </a:ext>
              </a:extLst>
            </p:cNvPr>
            <p:cNvSpPr/>
            <p:nvPr/>
          </p:nvSpPr>
          <p:spPr>
            <a:xfrm flipV="1">
              <a:off x="862608" y="680150"/>
              <a:ext cx="2290168" cy="45720"/>
            </a:xfrm>
            <a:prstGeom prst="roundRect">
              <a:avLst/>
            </a:prstGeom>
            <a:solidFill>
              <a:srgbClr val="387BB2"/>
            </a:solidFill>
            <a:ln>
              <a:solidFill>
                <a:srgbClr val="3A7B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Rectangle: Rounded Corners 8">
              <a:extLst>
                <a:ext uri="{FF2B5EF4-FFF2-40B4-BE49-F238E27FC236}">
                  <a16:creationId xmlns:a16="http://schemas.microsoft.com/office/drawing/2014/main" id="{3C750825-CF9D-4696-809F-DC0D0D1CC93E}"/>
                </a:ext>
              </a:extLst>
            </p:cNvPr>
            <p:cNvSpPr/>
            <p:nvPr/>
          </p:nvSpPr>
          <p:spPr>
            <a:xfrm flipV="1">
              <a:off x="1745482" y="861277"/>
              <a:ext cx="1332376" cy="45720"/>
            </a:xfrm>
            <a:prstGeom prst="roundRect">
              <a:avLst/>
            </a:prstGeom>
            <a:solidFill>
              <a:srgbClr val="FFC81D"/>
            </a:solidFill>
            <a:ln>
              <a:solidFill>
                <a:srgbClr val="FFC9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pic>
        <p:nvPicPr>
          <p:cNvPr id="13" name="Picture 12">
            <a:extLst>
              <a:ext uri="{FF2B5EF4-FFF2-40B4-BE49-F238E27FC236}">
                <a16:creationId xmlns:a16="http://schemas.microsoft.com/office/drawing/2014/main" id="{BB6D5D22-F62C-4D0E-BB44-A0354A2F4B86}"/>
              </a:ext>
            </a:extLst>
          </p:cNvPr>
          <p:cNvPicPr>
            <a:picLocks noChangeAspect="1"/>
          </p:cNvPicPr>
          <p:nvPr/>
        </p:nvPicPr>
        <p:blipFill>
          <a:blip r:embed="rId3">
            <a:duotone>
              <a:schemeClr val="accent5">
                <a:shade val="45000"/>
                <a:satMod val="135000"/>
              </a:schemeClr>
              <a:prstClr val="white"/>
            </a:duotone>
          </a:blip>
          <a:stretch>
            <a:fillRect/>
          </a:stretch>
        </p:blipFill>
        <p:spPr>
          <a:xfrm>
            <a:off x="9754094" y="3422166"/>
            <a:ext cx="923292" cy="923292"/>
          </a:xfrm>
          <a:prstGeom prst="rect">
            <a:avLst/>
          </a:prstGeom>
        </p:spPr>
      </p:pic>
      <p:pic>
        <p:nvPicPr>
          <p:cNvPr id="14" name="Picture 13">
            <a:extLst>
              <a:ext uri="{FF2B5EF4-FFF2-40B4-BE49-F238E27FC236}">
                <a16:creationId xmlns:a16="http://schemas.microsoft.com/office/drawing/2014/main" id="{0C3601C3-BD92-41CF-AF43-1F461F94DAB8}"/>
              </a:ext>
            </a:extLst>
          </p:cNvPr>
          <p:cNvPicPr>
            <a:picLocks noChangeAspect="1"/>
          </p:cNvPicPr>
          <p:nvPr/>
        </p:nvPicPr>
        <p:blipFill>
          <a:blip r:embed="rId3">
            <a:duotone>
              <a:schemeClr val="accent3">
                <a:shade val="45000"/>
                <a:satMod val="135000"/>
              </a:schemeClr>
              <a:prstClr val="white"/>
            </a:duotone>
          </a:blip>
          <a:stretch>
            <a:fillRect/>
          </a:stretch>
        </p:blipFill>
        <p:spPr>
          <a:xfrm>
            <a:off x="9765083" y="5268749"/>
            <a:ext cx="923292" cy="923292"/>
          </a:xfrm>
          <a:prstGeom prst="rect">
            <a:avLst/>
          </a:prstGeom>
        </p:spPr>
      </p:pic>
      <p:pic>
        <p:nvPicPr>
          <p:cNvPr id="10" name="Picture 9">
            <a:extLst>
              <a:ext uri="{FF2B5EF4-FFF2-40B4-BE49-F238E27FC236}">
                <a16:creationId xmlns:a16="http://schemas.microsoft.com/office/drawing/2014/main" id="{1377A4D3-2C6D-4ECE-8BBE-0EE1C2C783C5}"/>
              </a:ext>
            </a:extLst>
          </p:cNvPr>
          <p:cNvPicPr>
            <a:picLocks noChangeAspect="1"/>
          </p:cNvPicPr>
          <p:nvPr/>
        </p:nvPicPr>
        <p:blipFill>
          <a:blip r:embed="rId3">
            <a:duotone>
              <a:schemeClr val="accent3">
                <a:shade val="45000"/>
                <a:satMod val="135000"/>
              </a:schemeClr>
              <a:prstClr val="white"/>
            </a:duotone>
          </a:blip>
          <a:stretch>
            <a:fillRect/>
          </a:stretch>
        </p:blipFill>
        <p:spPr>
          <a:xfrm>
            <a:off x="9754094" y="1589251"/>
            <a:ext cx="923292" cy="923292"/>
          </a:xfrm>
          <a:prstGeom prst="rect">
            <a:avLst/>
          </a:prstGeom>
        </p:spPr>
      </p:pic>
      <p:grpSp>
        <p:nvGrpSpPr>
          <p:cNvPr id="4" name="Group 3">
            <a:extLst>
              <a:ext uri="{FF2B5EF4-FFF2-40B4-BE49-F238E27FC236}">
                <a16:creationId xmlns:a16="http://schemas.microsoft.com/office/drawing/2014/main" id="{DEE27C70-463B-45A8-9F35-A1C001D26E82}"/>
              </a:ext>
            </a:extLst>
          </p:cNvPr>
          <p:cNvGrpSpPr/>
          <p:nvPr/>
        </p:nvGrpSpPr>
        <p:grpSpPr>
          <a:xfrm>
            <a:off x="9715994" y="3373215"/>
            <a:ext cx="1018101" cy="1034862"/>
            <a:chOff x="9715994" y="1555218"/>
            <a:chExt cx="1018101" cy="1034862"/>
          </a:xfrm>
        </p:grpSpPr>
        <p:sp>
          <p:nvSpPr>
            <p:cNvPr id="16" name="Rectangle: Rounded Corners 15">
              <a:extLst>
                <a:ext uri="{FF2B5EF4-FFF2-40B4-BE49-F238E27FC236}">
                  <a16:creationId xmlns:a16="http://schemas.microsoft.com/office/drawing/2014/main" id="{B82A4398-EE5E-4927-B013-B69B0D10593B}"/>
                </a:ext>
              </a:extLst>
            </p:cNvPr>
            <p:cNvSpPr/>
            <p:nvPr/>
          </p:nvSpPr>
          <p:spPr>
            <a:xfrm flipV="1">
              <a:off x="9726484" y="1556010"/>
              <a:ext cx="228600" cy="45720"/>
            </a:xfrm>
            <a:prstGeom prst="roundRect">
              <a:avLst/>
            </a:prstGeom>
            <a:solidFill>
              <a:srgbClr val="387BB2"/>
            </a:solidFill>
            <a:ln>
              <a:solidFill>
                <a:srgbClr val="3A7B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Rectangle: Rounded Corners 16">
              <a:extLst>
                <a:ext uri="{FF2B5EF4-FFF2-40B4-BE49-F238E27FC236}">
                  <a16:creationId xmlns:a16="http://schemas.microsoft.com/office/drawing/2014/main" id="{F9EA98A4-318E-43FB-B60B-1D690DE733BD}"/>
                </a:ext>
              </a:extLst>
            </p:cNvPr>
            <p:cNvSpPr/>
            <p:nvPr/>
          </p:nvSpPr>
          <p:spPr>
            <a:xfrm flipV="1">
              <a:off x="10505495" y="2544360"/>
              <a:ext cx="228600" cy="45720"/>
            </a:xfrm>
            <a:prstGeom prst="roundRect">
              <a:avLst/>
            </a:prstGeom>
            <a:solidFill>
              <a:srgbClr val="FFC81D"/>
            </a:solidFill>
            <a:ln>
              <a:solidFill>
                <a:srgbClr val="FFC9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Rectangle: Rounded Corners 18">
              <a:extLst>
                <a:ext uri="{FF2B5EF4-FFF2-40B4-BE49-F238E27FC236}">
                  <a16:creationId xmlns:a16="http://schemas.microsoft.com/office/drawing/2014/main" id="{1D160DD8-64FA-49E0-AAD7-7FEF7F0239ED}"/>
                </a:ext>
              </a:extLst>
            </p:cNvPr>
            <p:cNvSpPr/>
            <p:nvPr/>
          </p:nvSpPr>
          <p:spPr>
            <a:xfrm rot="5400000" flipV="1">
              <a:off x="10596935" y="2444672"/>
              <a:ext cx="228600" cy="45720"/>
            </a:xfrm>
            <a:prstGeom prst="roundRect">
              <a:avLst/>
            </a:prstGeom>
            <a:solidFill>
              <a:srgbClr val="FFC81D"/>
            </a:solidFill>
            <a:ln>
              <a:solidFill>
                <a:srgbClr val="FFC9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Rectangle: Rounded Corners 19">
              <a:extLst>
                <a:ext uri="{FF2B5EF4-FFF2-40B4-BE49-F238E27FC236}">
                  <a16:creationId xmlns:a16="http://schemas.microsoft.com/office/drawing/2014/main" id="{86F86ADA-FE65-41E0-8536-F35D707F2474}"/>
                </a:ext>
              </a:extLst>
            </p:cNvPr>
            <p:cNvSpPr/>
            <p:nvPr/>
          </p:nvSpPr>
          <p:spPr>
            <a:xfrm rot="16200000" flipV="1">
              <a:off x="9624554" y="1646658"/>
              <a:ext cx="228600" cy="45720"/>
            </a:xfrm>
            <a:prstGeom prst="roundRect">
              <a:avLst/>
            </a:prstGeom>
            <a:solidFill>
              <a:srgbClr val="387BB2"/>
            </a:solidFill>
            <a:ln>
              <a:solidFill>
                <a:srgbClr val="3A7B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18" name="TextBox 17">
            <a:extLst>
              <a:ext uri="{FF2B5EF4-FFF2-40B4-BE49-F238E27FC236}">
                <a16:creationId xmlns:a16="http://schemas.microsoft.com/office/drawing/2014/main" id="{2CE8C8FC-FE0F-4524-AC89-3C18D515B753}"/>
              </a:ext>
            </a:extLst>
          </p:cNvPr>
          <p:cNvSpPr txBox="1"/>
          <p:nvPr/>
        </p:nvSpPr>
        <p:spPr>
          <a:xfrm>
            <a:off x="511724" y="1946634"/>
            <a:ext cx="1938351" cy="584775"/>
          </a:xfrm>
          <a:prstGeom prst="rect">
            <a:avLst/>
          </a:prstGeom>
          <a:noFill/>
        </p:spPr>
        <p:txBody>
          <a:bodyPr wrap="none" rtlCol="0">
            <a:spAutoFit/>
          </a:bodyPr>
          <a:lstStyle/>
          <a:p>
            <a:r>
              <a:rPr lang="zh-CN" altLang="en-US" sz="3200" dirty="0">
                <a:solidFill>
                  <a:schemeClr val="bg1"/>
                </a:solidFill>
                <a:latin typeface="微软雅黑 Light" panose="020B0502040204020203" pitchFamily="34" charset="-122"/>
                <a:ea typeface="微软雅黑 Light" panose="020B0502040204020203" pitchFamily="34" charset="-122"/>
              </a:rPr>
              <a:t>陳科宇</a:t>
            </a:r>
            <a:r>
              <a:rPr lang="en-US" altLang="zh-CN" sz="1000" dirty="0">
                <a:solidFill>
                  <a:schemeClr val="bg1"/>
                </a:solidFill>
                <a:latin typeface="微软雅黑 Light" panose="020B0502040204020203" pitchFamily="34" charset="-122"/>
                <a:ea typeface="微软雅黑 Light" panose="020B0502040204020203" pitchFamily="34" charset="-122"/>
              </a:rPr>
              <a:t>01257175</a:t>
            </a:r>
            <a:endParaRPr lang="zh-TW" altLang="en-US" sz="1400" dirty="0">
              <a:solidFill>
                <a:schemeClr val="bg1"/>
              </a:solidFill>
              <a:latin typeface="微软雅黑 Light" panose="020B0502040204020203" pitchFamily="34" charset="-122"/>
              <a:ea typeface="微软雅黑 Light" panose="020B0502040204020203" pitchFamily="34" charset="-122"/>
            </a:endParaRPr>
          </a:p>
        </p:txBody>
      </p:sp>
      <p:sp>
        <p:nvSpPr>
          <p:cNvPr id="25" name="TextBox 24">
            <a:extLst>
              <a:ext uri="{FF2B5EF4-FFF2-40B4-BE49-F238E27FC236}">
                <a16:creationId xmlns:a16="http://schemas.microsoft.com/office/drawing/2014/main" id="{7E032301-6471-4825-B20B-3FEF1B6DC853}"/>
              </a:ext>
            </a:extLst>
          </p:cNvPr>
          <p:cNvSpPr txBox="1"/>
          <p:nvPr/>
        </p:nvSpPr>
        <p:spPr>
          <a:xfrm>
            <a:off x="552328" y="1612703"/>
            <a:ext cx="1396536" cy="369332"/>
          </a:xfrm>
          <a:prstGeom prst="rect">
            <a:avLst/>
          </a:prstGeom>
          <a:noFill/>
        </p:spPr>
        <p:txBody>
          <a:bodyPr wrap="none" rtlCol="0">
            <a:spAutoFit/>
          </a:bodyPr>
          <a:lstStyle/>
          <a:p>
            <a:r>
              <a:rPr lang="en-US" altLang="zh-CN" sz="1400" dirty="0">
                <a:solidFill>
                  <a:schemeClr val="bg1"/>
                </a:solidFill>
                <a:latin typeface="微软雅黑 Light" panose="020B0502040204020203" pitchFamily="34" charset="-122"/>
                <a:ea typeface="微软雅黑 Light" panose="020B0502040204020203" pitchFamily="34" charset="-122"/>
              </a:rPr>
              <a:t>APPLE</a:t>
            </a:r>
            <a:r>
              <a:rPr lang="zh-CN" altLang="en-US" sz="1400" dirty="0">
                <a:solidFill>
                  <a:schemeClr val="bg1"/>
                </a:solidFill>
                <a:latin typeface="微软雅黑 Light" panose="020B0502040204020203" pitchFamily="34" charset="-122"/>
                <a:ea typeface="微软雅黑 Light" panose="020B0502040204020203" pitchFamily="34" charset="-122"/>
              </a:rPr>
              <a:t>組 </a:t>
            </a:r>
            <a:r>
              <a:rPr lang="zh-CN" altLang="en-US" dirty="0">
                <a:solidFill>
                  <a:schemeClr val="bg1"/>
                </a:solidFill>
                <a:latin typeface="微软雅黑 Light" panose="020B0502040204020203" pitchFamily="34" charset="-122"/>
                <a:ea typeface="微软雅黑 Light" panose="020B0502040204020203" pitchFamily="34" charset="-122"/>
              </a:rPr>
              <a:t>組員</a:t>
            </a:r>
            <a:endParaRPr lang="zh-TW" altLang="en-US" sz="1400" dirty="0">
              <a:solidFill>
                <a:schemeClr val="bg1"/>
              </a:solidFill>
              <a:latin typeface="微软雅黑 Light" panose="020B0502040204020203" pitchFamily="34" charset="-122"/>
              <a:ea typeface="微软雅黑 Light" panose="020B0502040204020203" pitchFamily="34" charset="-122"/>
            </a:endParaRPr>
          </a:p>
        </p:txBody>
      </p:sp>
      <p:pic>
        <p:nvPicPr>
          <p:cNvPr id="30" name="Picture 29">
            <a:extLst>
              <a:ext uri="{FF2B5EF4-FFF2-40B4-BE49-F238E27FC236}">
                <a16:creationId xmlns:a16="http://schemas.microsoft.com/office/drawing/2014/main" id="{8CA085A9-F328-40BC-B67D-34AF56AA8265}"/>
              </a:ext>
            </a:extLst>
          </p:cNvPr>
          <p:cNvPicPr>
            <a:picLocks noChangeAspect="1"/>
          </p:cNvPicPr>
          <p:nvPr/>
        </p:nvPicPr>
        <p:blipFill>
          <a:blip r:embed="rId4">
            <a:duotone>
              <a:schemeClr val="bg2">
                <a:shade val="45000"/>
                <a:satMod val="135000"/>
              </a:schemeClr>
              <a:prstClr val="white"/>
            </a:duotone>
          </a:blip>
          <a:stretch>
            <a:fillRect/>
          </a:stretch>
        </p:blipFill>
        <p:spPr>
          <a:xfrm>
            <a:off x="682236" y="5323660"/>
            <a:ext cx="766478" cy="766478"/>
          </a:xfrm>
          <a:prstGeom prst="rect">
            <a:avLst/>
          </a:prstGeom>
        </p:spPr>
      </p:pic>
      <p:pic>
        <p:nvPicPr>
          <p:cNvPr id="31" name="Picture 30">
            <a:extLst>
              <a:ext uri="{FF2B5EF4-FFF2-40B4-BE49-F238E27FC236}">
                <a16:creationId xmlns:a16="http://schemas.microsoft.com/office/drawing/2014/main" id="{A3F78AA5-5B0D-4D95-BD0C-0E1D93267103}"/>
              </a:ext>
            </a:extLst>
          </p:cNvPr>
          <p:cNvPicPr>
            <a:picLocks noChangeAspect="1"/>
          </p:cNvPicPr>
          <p:nvPr/>
        </p:nvPicPr>
        <p:blipFill>
          <a:blip r:embed="rId5">
            <a:duotone>
              <a:schemeClr val="bg2">
                <a:shade val="45000"/>
                <a:satMod val="135000"/>
              </a:schemeClr>
              <a:prstClr val="white"/>
            </a:duotone>
          </a:blip>
          <a:stretch>
            <a:fillRect/>
          </a:stretch>
        </p:blipFill>
        <p:spPr>
          <a:xfrm>
            <a:off x="682236" y="4399915"/>
            <a:ext cx="792098" cy="792098"/>
          </a:xfrm>
          <a:prstGeom prst="rect">
            <a:avLst/>
          </a:prstGeom>
        </p:spPr>
      </p:pic>
      <p:pic>
        <p:nvPicPr>
          <p:cNvPr id="32" name="Picture 31">
            <a:extLst>
              <a:ext uri="{FF2B5EF4-FFF2-40B4-BE49-F238E27FC236}">
                <a16:creationId xmlns:a16="http://schemas.microsoft.com/office/drawing/2014/main" id="{1A61872C-9E26-45AC-9E5E-38598D777CD9}"/>
              </a:ext>
            </a:extLst>
          </p:cNvPr>
          <p:cNvPicPr>
            <a:picLocks noChangeAspect="1"/>
          </p:cNvPicPr>
          <p:nvPr/>
        </p:nvPicPr>
        <p:blipFill>
          <a:blip r:embed="rId6">
            <a:duotone>
              <a:schemeClr val="bg2">
                <a:shade val="45000"/>
                <a:satMod val="135000"/>
              </a:schemeClr>
              <a:prstClr val="white"/>
            </a:duotone>
          </a:blip>
          <a:stretch>
            <a:fillRect/>
          </a:stretch>
        </p:blipFill>
        <p:spPr>
          <a:xfrm>
            <a:off x="662044" y="3435787"/>
            <a:ext cx="832482" cy="832482"/>
          </a:xfrm>
          <a:prstGeom prst="rect">
            <a:avLst/>
          </a:prstGeom>
        </p:spPr>
      </p:pic>
      <p:grpSp>
        <p:nvGrpSpPr>
          <p:cNvPr id="33" name="Group 32">
            <a:extLst>
              <a:ext uri="{FF2B5EF4-FFF2-40B4-BE49-F238E27FC236}">
                <a16:creationId xmlns:a16="http://schemas.microsoft.com/office/drawing/2014/main" id="{F047D3B3-E651-4D05-A3D7-76B43DDC263B}"/>
              </a:ext>
            </a:extLst>
          </p:cNvPr>
          <p:cNvGrpSpPr/>
          <p:nvPr/>
        </p:nvGrpSpPr>
        <p:grpSpPr>
          <a:xfrm>
            <a:off x="330833" y="1395619"/>
            <a:ext cx="4457018" cy="4912818"/>
            <a:chOff x="9715994" y="1555218"/>
            <a:chExt cx="1018101" cy="1034862"/>
          </a:xfrm>
        </p:grpSpPr>
        <p:sp>
          <p:nvSpPr>
            <p:cNvPr id="34" name="Rectangle: Rounded Corners 33">
              <a:extLst>
                <a:ext uri="{FF2B5EF4-FFF2-40B4-BE49-F238E27FC236}">
                  <a16:creationId xmlns:a16="http://schemas.microsoft.com/office/drawing/2014/main" id="{B771BD93-8258-4794-B66D-45A0644873B1}"/>
                </a:ext>
              </a:extLst>
            </p:cNvPr>
            <p:cNvSpPr/>
            <p:nvPr/>
          </p:nvSpPr>
          <p:spPr>
            <a:xfrm flipV="1">
              <a:off x="9726484" y="1556010"/>
              <a:ext cx="228600" cy="45720"/>
            </a:xfrm>
            <a:prstGeom prst="roundRect">
              <a:avLst/>
            </a:prstGeom>
            <a:solidFill>
              <a:srgbClr val="387BB2"/>
            </a:solidFill>
            <a:ln>
              <a:solidFill>
                <a:srgbClr val="3A7B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 name="Rectangle: Rounded Corners 34">
              <a:extLst>
                <a:ext uri="{FF2B5EF4-FFF2-40B4-BE49-F238E27FC236}">
                  <a16:creationId xmlns:a16="http://schemas.microsoft.com/office/drawing/2014/main" id="{465178E0-0DCD-4B2F-8129-1F2E212AD0B4}"/>
                </a:ext>
              </a:extLst>
            </p:cNvPr>
            <p:cNvSpPr/>
            <p:nvPr/>
          </p:nvSpPr>
          <p:spPr>
            <a:xfrm flipV="1">
              <a:off x="10505495" y="2544360"/>
              <a:ext cx="228600" cy="45720"/>
            </a:xfrm>
            <a:prstGeom prst="roundRect">
              <a:avLst/>
            </a:prstGeom>
            <a:solidFill>
              <a:srgbClr val="FFC81D"/>
            </a:solidFill>
            <a:ln>
              <a:solidFill>
                <a:srgbClr val="FFC9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 name="Rectangle: Rounded Corners 35">
              <a:extLst>
                <a:ext uri="{FF2B5EF4-FFF2-40B4-BE49-F238E27FC236}">
                  <a16:creationId xmlns:a16="http://schemas.microsoft.com/office/drawing/2014/main" id="{385863A5-1812-409C-AB09-228CADA921ED}"/>
                </a:ext>
              </a:extLst>
            </p:cNvPr>
            <p:cNvSpPr/>
            <p:nvPr/>
          </p:nvSpPr>
          <p:spPr>
            <a:xfrm rot="5400000" flipV="1">
              <a:off x="10596935" y="2444672"/>
              <a:ext cx="228600" cy="45720"/>
            </a:xfrm>
            <a:prstGeom prst="roundRect">
              <a:avLst/>
            </a:prstGeom>
            <a:solidFill>
              <a:srgbClr val="FFC81D"/>
            </a:solidFill>
            <a:ln>
              <a:solidFill>
                <a:srgbClr val="FFC9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7" name="Rectangle: Rounded Corners 36">
              <a:extLst>
                <a:ext uri="{FF2B5EF4-FFF2-40B4-BE49-F238E27FC236}">
                  <a16:creationId xmlns:a16="http://schemas.microsoft.com/office/drawing/2014/main" id="{C6AAD831-A311-4992-85BF-5BC3C23ECF8E}"/>
                </a:ext>
              </a:extLst>
            </p:cNvPr>
            <p:cNvSpPr/>
            <p:nvPr/>
          </p:nvSpPr>
          <p:spPr>
            <a:xfrm rot="16200000" flipV="1">
              <a:off x="9624554" y="1646658"/>
              <a:ext cx="228600" cy="45720"/>
            </a:xfrm>
            <a:prstGeom prst="roundRect">
              <a:avLst/>
            </a:prstGeom>
            <a:solidFill>
              <a:srgbClr val="387BB2"/>
            </a:solidFill>
            <a:ln>
              <a:solidFill>
                <a:srgbClr val="3A7B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29" name="TextBox 28">
            <a:extLst>
              <a:ext uri="{FF2B5EF4-FFF2-40B4-BE49-F238E27FC236}">
                <a16:creationId xmlns:a16="http://schemas.microsoft.com/office/drawing/2014/main" id="{E9690885-D223-44B1-B551-7597C6C7438D}"/>
              </a:ext>
            </a:extLst>
          </p:cNvPr>
          <p:cNvSpPr txBox="1"/>
          <p:nvPr/>
        </p:nvSpPr>
        <p:spPr>
          <a:xfrm>
            <a:off x="7181850" y="7400925"/>
            <a:ext cx="875561" cy="369332"/>
          </a:xfrm>
          <a:prstGeom prst="rect">
            <a:avLst/>
          </a:prstGeom>
          <a:noFill/>
        </p:spPr>
        <p:txBody>
          <a:bodyPr wrap="none" rtlCol="0">
            <a:spAutoFit/>
          </a:bodyPr>
          <a:lstStyle/>
          <a:p>
            <a:r>
              <a:rPr lang="en-US" altLang="zh-TW" dirty="0"/>
              <a:t>24.43%</a:t>
            </a:r>
            <a:endParaRPr lang="zh-TW" altLang="en-US" dirty="0"/>
          </a:p>
        </p:txBody>
      </p:sp>
    </p:spTree>
    <p:extLst>
      <p:ext uri="{BB962C8B-B14F-4D97-AF65-F5344CB8AC3E}">
        <p14:creationId xmlns:p14="http://schemas.microsoft.com/office/powerpoint/2010/main" val="3398783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2.08333E-6 3.33333E-6 L 0.34687 0.00162 " pathEditMode="relative" rAng="0" ptsTypes="AA">
                                      <p:cBhvr>
                                        <p:cTn id="6" dur="1000" fill="hold"/>
                                        <p:tgtEl>
                                          <p:spTgt spid="21"/>
                                        </p:tgtEl>
                                        <p:attrNameLst>
                                          <p:attrName>ppt_x</p:attrName>
                                          <p:attrName>ppt_y</p:attrName>
                                        </p:attrNameLst>
                                      </p:cBhvr>
                                      <p:rCtr x="17344" y="69"/>
                                    </p:animMotion>
                                  </p:childTnLst>
                                </p:cTn>
                              </p:par>
                              <p:par>
                                <p:cTn id="7" presetID="42" presetClass="path" presetSubtype="0" accel="50000" decel="50000" fill="hold" grpId="0" nodeType="withEffect">
                                  <p:stCondLst>
                                    <p:cond delay="1000"/>
                                  </p:stCondLst>
                                  <p:childTnLst>
                                    <p:animMotion origin="layout" path="M -3.54167E-6 -3.7037E-7 L 0.38412 -0.00093 " pathEditMode="relative" rAng="0" ptsTypes="AA">
                                      <p:cBhvr>
                                        <p:cTn id="8" dur="1000" fill="hold"/>
                                        <p:tgtEl>
                                          <p:spTgt spid="26"/>
                                        </p:tgtEl>
                                        <p:attrNameLst>
                                          <p:attrName>ppt_x</p:attrName>
                                          <p:attrName>ppt_y</p:attrName>
                                        </p:attrNameLst>
                                      </p:cBhvr>
                                      <p:rCtr x="19206" y="-46"/>
                                    </p:animMotion>
                                  </p:childTnLst>
                                </p:cTn>
                              </p:par>
                              <p:par>
                                <p:cTn id="9" presetID="42" presetClass="path" presetSubtype="0" accel="50000" decel="50000" fill="hold" grpId="0" nodeType="withEffect">
                                  <p:stCondLst>
                                    <p:cond delay="2000"/>
                                  </p:stCondLst>
                                  <p:childTnLst>
                                    <p:animMotion origin="layout" path="M 3.125E-6 -3.7037E-6 L 0.38724 -0.00162 " pathEditMode="relative" rAng="0" ptsTypes="AA">
                                      <p:cBhvr>
                                        <p:cTn id="10" dur="1000" fill="hold"/>
                                        <p:tgtEl>
                                          <p:spTgt spid="27"/>
                                        </p:tgtEl>
                                        <p:attrNameLst>
                                          <p:attrName>ppt_x</p:attrName>
                                          <p:attrName>ppt_y</p:attrName>
                                        </p:attrNameLst>
                                      </p:cBhvr>
                                      <p:rCtr x="19362" y="-9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6" grpId="0"/>
      <p:bldP spid="21" grpId="0"/>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3D4A55"/>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6EB560BF-7D9D-4B5C-8913-2ECCE047FC0B}"/>
              </a:ext>
            </a:extLst>
          </p:cNvPr>
          <p:cNvSpPr/>
          <p:nvPr/>
        </p:nvSpPr>
        <p:spPr>
          <a:xfrm>
            <a:off x="6305917" y="-11551"/>
            <a:ext cx="5886083" cy="686743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6" name="Picture 5">
            <a:extLst>
              <a:ext uri="{FF2B5EF4-FFF2-40B4-BE49-F238E27FC236}">
                <a16:creationId xmlns:a16="http://schemas.microsoft.com/office/drawing/2014/main" id="{A7404CD2-8F3E-4464-B8C9-80179280227B}"/>
              </a:ext>
            </a:extLst>
          </p:cNvPr>
          <p:cNvPicPr>
            <a:picLocks noChangeAspect="1"/>
          </p:cNvPicPr>
          <p:nvPr/>
        </p:nvPicPr>
        <p:blipFill>
          <a:blip r:embed="rId2"/>
          <a:stretch>
            <a:fillRect/>
          </a:stretch>
        </p:blipFill>
        <p:spPr>
          <a:xfrm>
            <a:off x="-460058" y="-243341"/>
            <a:ext cx="1496345" cy="1122907"/>
          </a:xfrm>
          <a:prstGeom prst="rect">
            <a:avLst/>
          </a:prstGeom>
        </p:spPr>
      </p:pic>
      <p:sp>
        <p:nvSpPr>
          <p:cNvPr id="5" name="Rectangle: Rounded Corners 4">
            <a:extLst>
              <a:ext uri="{FF2B5EF4-FFF2-40B4-BE49-F238E27FC236}">
                <a16:creationId xmlns:a16="http://schemas.microsoft.com/office/drawing/2014/main" id="{852BB648-BC40-440F-A953-B44C0F78A004}"/>
              </a:ext>
            </a:extLst>
          </p:cNvPr>
          <p:cNvSpPr/>
          <p:nvPr/>
        </p:nvSpPr>
        <p:spPr>
          <a:xfrm>
            <a:off x="492570" y="-969192"/>
            <a:ext cx="8890378" cy="257460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3500" dirty="0">
                <a:latin typeface="微软雅黑 Light" panose="020B0502040204020203" pitchFamily="34" charset="-122"/>
                <a:ea typeface="微软雅黑 Light" panose="020B0502040204020203" pitchFamily="34" charset="-122"/>
              </a:rPr>
              <a:t>專案工作分配</a:t>
            </a:r>
            <a:endParaRPr lang="zh-TW" altLang="en-US" sz="3500" dirty="0">
              <a:latin typeface="微软雅黑 Light" panose="020B0502040204020203" pitchFamily="34" charset="-122"/>
              <a:ea typeface="微软雅黑 Light" panose="020B0502040204020203" pitchFamily="34" charset="-122"/>
            </a:endParaRPr>
          </a:p>
        </p:txBody>
      </p:sp>
      <p:grpSp>
        <p:nvGrpSpPr>
          <p:cNvPr id="7" name="Group 6">
            <a:extLst>
              <a:ext uri="{FF2B5EF4-FFF2-40B4-BE49-F238E27FC236}">
                <a16:creationId xmlns:a16="http://schemas.microsoft.com/office/drawing/2014/main" id="{72A8C42B-F39D-4AAA-B0A4-8105CABAA5B9}"/>
              </a:ext>
            </a:extLst>
          </p:cNvPr>
          <p:cNvGrpSpPr/>
          <p:nvPr/>
        </p:nvGrpSpPr>
        <p:grpSpPr>
          <a:xfrm>
            <a:off x="1036287" y="646308"/>
            <a:ext cx="2290168" cy="226847"/>
            <a:chOff x="862608" y="680150"/>
            <a:chExt cx="2290168" cy="226847"/>
          </a:xfrm>
        </p:grpSpPr>
        <p:sp>
          <p:nvSpPr>
            <p:cNvPr id="8" name="Rectangle: Rounded Corners 7">
              <a:extLst>
                <a:ext uri="{FF2B5EF4-FFF2-40B4-BE49-F238E27FC236}">
                  <a16:creationId xmlns:a16="http://schemas.microsoft.com/office/drawing/2014/main" id="{74E726CD-4084-4482-8513-A85CEEF01809}"/>
                </a:ext>
              </a:extLst>
            </p:cNvPr>
            <p:cNvSpPr/>
            <p:nvPr/>
          </p:nvSpPr>
          <p:spPr>
            <a:xfrm flipV="1">
              <a:off x="862608" y="680150"/>
              <a:ext cx="2290168" cy="45720"/>
            </a:xfrm>
            <a:prstGeom prst="roundRect">
              <a:avLst/>
            </a:prstGeom>
            <a:solidFill>
              <a:srgbClr val="387BB2"/>
            </a:solidFill>
            <a:ln>
              <a:solidFill>
                <a:srgbClr val="3A7B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Rectangle: Rounded Corners 8">
              <a:extLst>
                <a:ext uri="{FF2B5EF4-FFF2-40B4-BE49-F238E27FC236}">
                  <a16:creationId xmlns:a16="http://schemas.microsoft.com/office/drawing/2014/main" id="{3C750825-CF9D-4696-809F-DC0D0D1CC93E}"/>
                </a:ext>
              </a:extLst>
            </p:cNvPr>
            <p:cNvSpPr/>
            <p:nvPr/>
          </p:nvSpPr>
          <p:spPr>
            <a:xfrm flipV="1">
              <a:off x="1745482" y="861277"/>
              <a:ext cx="1332376" cy="45720"/>
            </a:xfrm>
            <a:prstGeom prst="roundRect">
              <a:avLst/>
            </a:prstGeom>
            <a:solidFill>
              <a:srgbClr val="FFC81D"/>
            </a:solidFill>
            <a:ln>
              <a:solidFill>
                <a:srgbClr val="FFC9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pic>
        <p:nvPicPr>
          <p:cNvPr id="13" name="Picture 12">
            <a:extLst>
              <a:ext uri="{FF2B5EF4-FFF2-40B4-BE49-F238E27FC236}">
                <a16:creationId xmlns:a16="http://schemas.microsoft.com/office/drawing/2014/main" id="{BB6D5D22-F62C-4D0E-BB44-A0354A2F4B86}"/>
              </a:ext>
            </a:extLst>
          </p:cNvPr>
          <p:cNvPicPr>
            <a:picLocks noChangeAspect="1"/>
          </p:cNvPicPr>
          <p:nvPr/>
        </p:nvPicPr>
        <p:blipFill>
          <a:blip r:embed="rId3">
            <a:duotone>
              <a:schemeClr val="accent3">
                <a:shade val="45000"/>
                <a:satMod val="135000"/>
              </a:schemeClr>
              <a:prstClr val="white"/>
            </a:duotone>
          </a:blip>
          <a:stretch>
            <a:fillRect/>
          </a:stretch>
        </p:blipFill>
        <p:spPr>
          <a:xfrm>
            <a:off x="9754094" y="3422166"/>
            <a:ext cx="923292" cy="923292"/>
          </a:xfrm>
          <a:prstGeom prst="rect">
            <a:avLst/>
          </a:prstGeom>
        </p:spPr>
      </p:pic>
      <p:pic>
        <p:nvPicPr>
          <p:cNvPr id="14" name="Picture 13">
            <a:extLst>
              <a:ext uri="{FF2B5EF4-FFF2-40B4-BE49-F238E27FC236}">
                <a16:creationId xmlns:a16="http://schemas.microsoft.com/office/drawing/2014/main" id="{0C3601C3-BD92-41CF-AF43-1F461F94DAB8}"/>
              </a:ext>
            </a:extLst>
          </p:cNvPr>
          <p:cNvPicPr>
            <a:picLocks noChangeAspect="1"/>
          </p:cNvPicPr>
          <p:nvPr/>
        </p:nvPicPr>
        <p:blipFill>
          <a:blip r:embed="rId3">
            <a:duotone>
              <a:schemeClr val="accent5">
                <a:shade val="45000"/>
                <a:satMod val="135000"/>
              </a:schemeClr>
              <a:prstClr val="white"/>
            </a:duotone>
          </a:blip>
          <a:stretch>
            <a:fillRect/>
          </a:stretch>
        </p:blipFill>
        <p:spPr>
          <a:xfrm>
            <a:off x="9765083" y="5268749"/>
            <a:ext cx="923292" cy="923292"/>
          </a:xfrm>
          <a:prstGeom prst="rect">
            <a:avLst/>
          </a:prstGeom>
        </p:spPr>
      </p:pic>
      <p:pic>
        <p:nvPicPr>
          <p:cNvPr id="10" name="Picture 9">
            <a:extLst>
              <a:ext uri="{FF2B5EF4-FFF2-40B4-BE49-F238E27FC236}">
                <a16:creationId xmlns:a16="http://schemas.microsoft.com/office/drawing/2014/main" id="{1377A4D3-2C6D-4ECE-8BBE-0EE1C2C783C5}"/>
              </a:ext>
            </a:extLst>
          </p:cNvPr>
          <p:cNvPicPr>
            <a:picLocks noChangeAspect="1"/>
          </p:cNvPicPr>
          <p:nvPr/>
        </p:nvPicPr>
        <p:blipFill>
          <a:blip r:embed="rId3">
            <a:duotone>
              <a:schemeClr val="accent3">
                <a:shade val="45000"/>
                <a:satMod val="135000"/>
              </a:schemeClr>
              <a:prstClr val="white"/>
            </a:duotone>
          </a:blip>
          <a:stretch>
            <a:fillRect/>
          </a:stretch>
        </p:blipFill>
        <p:spPr>
          <a:xfrm>
            <a:off x="9754094" y="1589251"/>
            <a:ext cx="923292" cy="923292"/>
          </a:xfrm>
          <a:prstGeom prst="rect">
            <a:avLst/>
          </a:prstGeom>
        </p:spPr>
      </p:pic>
      <p:grpSp>
        <p:nvGrpSpPr>
          <p:cNvPr id="4" name="Group 3">
            <a:extLst>
              <a:ext uri="{FF2B5EF4-FFF2-40B4-BE49-F238E27FC236}">
                <a16:creationId xmlns:a16="http://schemas.microsoft.com/office/drawing/2014/main" id="{DEE27C70-463B-45A8-9F35-A1C001D26E82}"/>
              </a:ext>
            </a:extLst>
          </p:cNvPr>
          <p:cNvGrpSpPr/>
          <p:nvPr/>
        </p:nvGrpSpPr>
        <p:grpSpPr>
          <a:xfrm>
            <a:off x="9715994" y="5212964"/>
            <a:ext cx="1018101" cy="1034862"/>
            <a:chOff x="9715994" y="1555218"/>
            <a:chExt cx="1018101" cy="1034862"/>
          </a:xfrm>
        </p:grpSpPr>
        <p:sp>
          <p:nvSpPr>
            <p:cNvPr id="16" name="Rectangle: Rounded Corners 15">
              <a:extLst>
                <a:ext uri="{FF2B5EF4-FFF2-40B4-BE49-F238E27FC236}">
                  <a16:creationId xmlns:a16="http://schemas.microsoft.com/office/drawing/2014/main" id="{B82A4398-EE5E-4927-B013-B69B0D10593B}"/>
                </a:ext>
              </a:extLst>
            </p:cNvPr>
            <p:cNvSpPr/>
            <p:nvPr/>
          </p:nvSpPr>
          <p:spPr>
            <a:xfrm flipV="1">
              <a:off x="9726484" y="1556010"/>
              <a:ext cx="228600" cy="45720"/>
            </a:xfrm>
            <a:prstGeom prst="roundRect">
              <a:avLst/>
            </a:prstGeom>
            <a:solidFill>
              <a:srgbClr val="387BB2"/>
            </a:solidFill>
            <a:ln>
              <a:solidFill>
                <a:srgbClr val="3A7B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Rectangle: Rounded Corners 16">
              <a:extLst>
                <a:ext uri="{FF2B5EF4-FFF2-40B4-BE49-F238E27FC236}">
                  <a16:creationId xmlns:a16="http://schemas.microsoft.com/office/drawing/2014/main" id="{F9EA98A4-318E-43FB-B60B-1D690DE733BD}"/>
                </a:ext>
              </a:extLst>
            </p:cNvPr>
            <p:cNvSpPr/>
            <p:nvPr/>
          </p:nvSpPr>
          <p:spPr>
            <a:xfrm flipV="1">
              <a:off x="10505495" y="2544360"/>
              <a:ext cx="228600" cy="45720"/>
            </a:xfrm>
            <a:prstGeom prst="roundRect">
              <a:avLst/>
            </a:prstGeom>
            <a:solidFill>
              <a:srgbClr val="FFC81D"/>
            </a:solidFill>
            <a:ln>
              <a:solidFill>
                <a:srgbClr val="FFC9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Rectangle: Rounded Corners 18">
              <a:extLst>
                <a:ext uri="{FF2B5EF4-FFF2-40B4-BE49-F238E27FC236}">
                  <a16:creationId xmlns:a16="http://schemas.microsoft.com/office/drawing/2014/main" id="{1D160DD8-64FA-49E0-AAD7-7FEF7F0239ED}"/>
                </a:ext>
              </a:extLst>
            </p:cNvPr>
            <p:cNvSpPr/>
            <p:nvPr/>
          </p:nvSpPr>
          <p:spPr>
            <a:xfrm rot="5400000" flipV="1">
              <a:off x="10596935" y="2444672"/>
              <a:ext cx="228600" cy="45720"/>
            </a:xfrm>
            <a:prstGeom prst="roundRect">
              <a:avLst/>
            </a:prstGeom>
            <a:solidFill>
              <a:srgbClr val="FFC81D"/>
            </a:solidFill>
            <a:ln>
              <a:solidFill>
                <a:srgbClr val="FFC9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Rectangle: Rounded Corners 19">
              <a:extLst>
                <a:ext uri="{FF2B5EF4-FFF2-40B4-BE49-F238E27FC236}">
                  <a16:creationId xmlns:a16="http://schemas.microsoft.com/office/drawing/2014/main" id="{86F86ADA-FE65-41E0-8536-F35D707F2474}"/>
                </a:ext>
              </a:extLst>
            </p:cNvPr>
            <p:cNvSpPr/>
            <p:nvPr/>
          </p:nvSpPr>
          <p:spPr>
            <a:xfrm rot="16200000" flipV="1">
              <a:off x="9624554" y="1646658"/>
              <a:ext cx="228600" cy="45720"/>
            </a:xfrm>
            <a:prstGeom prst="roundRect">
              <a:avLst/>
            </a:prstGeom>
            <a:solidFill>
              <a:srgbClr val="387BB2"/>
            </a:solidFill>
            <a:ln>
              <a:solidFill>
                <a:srgbClr val="3A7B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18" name="TextBox 17">
            <a:extLst>
              <a:ext uri="{FF2B5EF4-FFF2-40B4-BE49-F238E27FC236}">
                <a16:creationId xmlns:a16="http://schemas.microsoft.com/office/drawing/2014/main" id="{B7437E21-3705-4C87-B75B-806DAC830D80}"/>
              </a:ext>
            </a:extLst>
          </p:cNvPr>
          <p:cNvSpPr txBox="1"/>
          <p:nvPr/>
        </p:nvSpPr>
        <p:spPr>
          <a:xfrm>
            <a:off x="511724" y="1946634"/>
            <a:ext cx="1914307" cy="584775"/>
          </a:xfrm>
          <a:prstGeom prst="rect">
            <a:avLst/>
          </a:prstGeom>
          <a:noFill/>
        </p:spPr>
        <p:txBody>
          <a:bodyPr wrap="none" rtlCol="0">
            <a:spAutoFit/>
          </a:bodyPr>
          <a:lstStyle/>
          <a:p>
            <a:r>
              <a:rPr lang="zh-CN" altLang="en-US" sz="3200" dirty="0">
                <a:solidFill>
                  <a:schemeClr val="bg1"/>
                </a:solidFill>
                <a:latin typeface="微软雅黑 Light" panose="020B0502040204020203" pitchFamily="34" charset="-122"/>
                <a:ea typeface="微软雅黑 Light" panose="020B0502040204020203" pitchFamily="34" charset="-122"/>
              </a:rPr>
              <a:t>林承濬</a:t>
            </a:r>
            <a:r>
              <a:rPr lang="en-US" altLang="zh-CN" sz="1000" dirty="0">
                <a:solidFill>
                  <a:schemeClr val="bg1"/>
                </a:solidFill>
                <a:latin typeface="微软雅黑 Light" panose="020B0502040204020203" pitchFamily="34" charset="-122"/>
                <a:ea typeface="微软雅黑 Light" panose="020B0502040204020203" pitchFamily="34" charset="-122"/>
              </a:rPr>
              <a:t>01257171</a:t>
            </a:r>
            <a:endParaRPr lang="zh-TW" altLang="en-US" sz="1400" dirty="0">
              <a:solidFill>
                <a:schemeClr val="bg1"/>
              </a:solidFill>
              <a:latin typeface="微软雅黑 Light" panose="020B0502040204020203" pitchFamily="34" charset="-122"/>
              <a:ea typeface="微软雅黑 Light" panose="020B0502040204020203" pitchFamily="34" charset="-122"/>
            </a:endParaRPr>
          </a:p>
        </p:txBody>
      </p:sp>
      <p:sp>
        <p:nvSpPr>
          <p:cNvPr id="27" name="TextBox 26">
            <a:extLst>
              <a:ext uri="{FF2B5EF4-FFF2-40B4-BE49-F238E27FC236}">
                <a16:creationId xmlns:a16="http://schemas.microsoft.com/office/drawing/2014/main" id="{30A81F32-7A1F-4441-8309-8E2D9FFEA353}"/>
              </a:ext>
            </a:extLst>
          </p:cNvPr>
          <p:cNvSpPr txBox="1"/>
          <p:nvPr/>
        </p:nvSpPr>
        <p:spPr>
          <a:xfrm>
            <a:off x="2431178" y="5522233"/>
            <a:ext cx="1659429" cy="461665"/>
          </a:xfrm>
          <a:prstGeom prst="rect">
            <a:avLst/>
          </a:prstGeom>
          <a:noFill/>
        </p:spPr>
        <p:txBody>
          <a:bodyPr wrap="none" rtlCol="0">
            <a:spAutoFit/>
          </a:bodyPr>
          <a:lstStyle/>
          <a:p>
            <a:r>
              <a:rPr lang="zh-CN" altLang="en-US" dirty="0">
                <a:solidFill>
                  <a:schemeClr val="bg1"/>
                </a:solidFill>
                <a:latin typeface="微软雅黑 Light" panose="020B0502040204020203" pitchFamily="34" charset="-122"/>
                <a:ea typeface="微软雅黑 Light" panose="020B0502040204020203" pitchFamily="34" charset="-122"/>
              </a:rPr>
              <a:t>代碼貢獻</a:t>
            </a:r>
            <a:r>
              <a:rPr lang="en-US" altLang="zh-CN" sz="2400" dirty="0">
                <a:solidFill>
                  <a:schemeClr val="bg1"/>
                </a:solidFill>
                <a:latin typeface="微软雅黑 Light" panose="020B0502040204020203" pitchFamily="34" charset="-122"/>
                <a:ea typeface="微软雅黑 Light" panose="020B0502040204020203" pitchFamily="34" charset="-122"/>
              </a:rPr>
              <a:t>10%</a:t>
            </a:r>
            <a:endParaRPr lang="zh-TW" altLang="en-US" dirty="0">
              <a:solidFill>
                <a:schemeClr val="bg1"/>
              </a:solidFill>
              <a:latin typeface="微软雅黑 Light" panose="020B0502040204020203" pitchFamily="34" charset="-122"/>
              <a:ea typeface="微软雅黑 Light" panose="020B0502040204020203" pitchFamily="34" charset="-122"/>
            </a:endParaRPr>
          </a:p>
        </p:txBody>
      </p:sp>
      <p:sp>
        <p:nvSpPr>
          <p:cNvPr id="28" name="TextBox 27">
            <a:extLst>
              <a:ext uri="{FF2B5EF4-FFF2-40B4-BE49-F238E27FC236}">
                <a16:creationId xmlns:a16="http://schemas.microsoft.com/office/drawing/2014/main" id="{BF8C42C5-9308-4BA0-B9CA-2FC069B6FF52}"/>
              </a:ext>
            </a:extLst>
          </p:cNvPr>
          <p:cNvSpPr txBox="1"/>
          <p:nvPr/>
        </p:nvSpPr>
        <p:spPr>
          <a:xfrm>
            <a:off x="2431178" y="4625140"/>
            <a:ext cx="2400016" cy="461665"/>
          </a:xfrm>
          <a:prstGeom prst="rect">
            <a:avLst/>
          </a:prstGeom>
          <a:noFill/>
        </p:spPr>
        <p:txBody>
          <a:bodyPr wrap="none" rtlCol="0">
            <a:spAutoFit/>
          </a:bodyPr>
          <a:lstStyle/>
          <a:p>
            <a:r>
              <a:rPr lang="en-US" altLang="zh-CN" sz="2400" dirty="0">
                <a:solidFill>
                  <a:schemeClr val="bg1"/>
                </a:solidFill>
                <a:latin typeface="微软雅黑 Light" panose="020B0502040204020203" pitchFamily="34" charset="-122"/>
                <a:ea typeface="微软雅黑 Light" panose="020B0502040204020203" pitchFamily="34" charset="-122"/>
              </a:rPr>
              <a:t>2</a:t>
            </a:r>
            <a:r>
              <a:rPr lang="zh-CN" altLang="en-US" dirty="0">
                <a:solidFill>
                  <a:schemeClr val="bg1"/>
                </a:solidFill>
                <a:latin typeface="微软雅黑 Light" panose="020B0502040204020203" pitchFamily="34" charset="-122"/>
                <a:ea typeface="微软雅黑 Light" panose="020B0502040204020203" pitchFamily="34" charset="-122"/>
              </a:rPr>
              <a:t>款 （小遊戲共</a:t>
            </a:r>
            <a:r>
              <a:rPr lang="en-US" altLang="zh-CN" dirty="0">
                <a:solidFill>
                  <a:schemeClr val="bg1"/>
                </a:solidFill>
                <a:latin typeface="微软雅黑 Light" panose="020B0502040204020203" pitchFamily="34" charset="-122"/>
                <a:ea typeface="微软雅黑 Light" panose="020B0502040204020203" pitchFamily="34" charset="-122"/>
              </a:rPr>
              <a:t>6</a:t>
            </a:r>
            <a:r>
              <a:rPr lang="zh-CN" altLang="en-US" dirty="0">
                <a:solidFill>
                  <a:schemeClr val="bg1"/>
                </a:solidFill>
                <a:latin typeface="微软雅黑 Light" panose="020B0502040204020203" pitchFamily="34" charset="-122"/>
                <a:ea typeface="微软雅黑 Light" panose="020B0502040204020203" pitchFamily="34" charset="-122"/>
              </a:rPr>
              <a:t>款）</a:t>
            </a:r>
            <a:endParaRPr lang="zh-TW" altLang="en-US" dirty="0">
              <a:solidFill>
                <a:schemeClr val="bg1"/>
              </a:solidFill>
              <a:latin typeface="微软雅黑 Light" panose="020B0502040204020203" pitchFamily="34" charset="-122"/>
              <a:ea typeface="微软雅黑 Light" panose="020B0502040204020203" pitchFamily="34" charset="-122"/>
            </a:endParaRPr>
          </a:p>
        </p:txBody>
      </p:sp>
      <p:pic>
        <p:nvPicPr>
          <p:cNvPr id="29" name="Picture 28">
            <a:extLst>
              <a:ext uri="{FF2B5EF4-FFF2-40B4-BE49-F238E27FC236}">
                <a16:creationId xmlns:a16="http://schemas.microsoft.com/office/drawing/2014/main" id="{FFFDE5C6-C931-491F-BF11-C260F1F22933}"/>
              </a:ext>
            </a:extLst>
          </p:cNvPr>
          <p:cNvPicPr>
            <a:picLocks noChangeAspect="1"/>
          </p:cNvPicPr>
          <p:nvPr/>
        </p:nvPicPr>
        <p:blipFill>
          <a:blip r:embed="rId4">
            <a:duotone>
              <a:schemeClr val="bg2">
                <a:shade val="45000"/>
                <a:satMod val="135000"/>
              </a:schemeClr>
              <a:prstClr val="white"/>
            </a:duotone>
          </a:blip>
          <a:stretch>
            <a:fillRect/>
          </a:stretch>
        </p:blipFill>
        <p:spPr>
          <a:xfrm>
            <a:off x="682236" y="5323660"/>
            <a:ext cx="766478" cy="766478"/>
          </a:xfrm>
          <a:prstGeom prst="rect">
            <a:avLst/>
          </a:prstGeom>
        </p:spPr>
      </p:pic>
      <p:pic>
        <p:nvPicPr>
          <p:cNvPr id="30" name="Picture 29">
            <a:extLst>
              <a:ext uri="{FF2B5EF4-FFF2-40B4-BE49-F238E27FC236}">
                <a16:creationId xmlns:a16="http://schemas.microsoft.com/office/drawing/2014/main" id="{B5FF3754-DDE8-464F-8266-FABF8B52A7A8}"/>
              </a:ext>
            </a:extLst>
          </p:cNvPr>
          <p:cNvPicPr>
            <a:picLocks noChangeAspect="1"/>
          </p:cNvPicPr>
          <p:nvPr/>
        </p:nvPicPr>
        <p:blipFill>
          <a:blip r:embed="rId5">
            <a:duotone>
              <a:schemeClr val="bg2">
                <a:shade val="45000"/>
                <a:satMod val="135000"/>
              </a:schemeClr>
              <a:prstClr val="white"/>
            </a:duotone>
          </a:blip>
          <a:stretch>
            <a:fillRect/>
          </a:stretch>
        </p:blipFill>
        <p:spPr>
          <a:xfrm>
            <a:off x="682236" y="4399915"/>
            <a:ext cx="792098" cy="792098"/>
          </a:xfrm>
          <a:prstGeom prst="rect">
            <a:avLst/>
          </a:prstGeom>
        </p:spPr>
      </p:pic>
      <p:pic>
        <p:nvPicPr>
          <p:cNvPr id="31" name="Picture 30">
            <a:extLst>
              <a:ext uri="{FF2B5EF4-FFF2-40B4-BE49-F238E27FC236}">
                <a16:creationId xmlns:a16="http://schemas.microsoft.com/office/drawing/2014/main" id="{FCBCBCAE-4E40-4A93-AAA2-6A87CB77BADB}"/>
              </a:ext>
            </a:extLst>
          </p:cNvPr>
          <p:cNvPicPr>
            <a:picLocks noChangeAspect="1"/>
          </p:cNvPicPr>
          <p:nvPr/>
        </p:nvPicPr>
        <p:blipFill>
          <a:blip r:embed="rId6">
            <a:duotone>
              <a:schemeClr val="bg2">
                <a:shade val="45000"/>
                <a:satMod val="135000"/>
              </a:schemeClr>
              <a:prstClr val="white"/>
            </a:duotone>
          </a:blip>
          <a:stretch>
            <a:fillRect/>
          </a:stretch>
        </p:blipFill>
        <p:spPr>
          <a:xfrm>
            <a:off x="662044" y="3435787"/>
            <a:ext cx="832482" cy="832482"/>
          </a:xfrm>
          <a:prstGeom prst="rect">
            <a:avLst/>
          </a:prstGeom>
        </p:spPr>
      </p:pic>
      <p:sp>
        <p:nvSpPr>
          <p:cNvPr id="32" name="TextBox 31">
            <a:extLst>
              <a:ext uri="{FF2B5EF4-FFF2-40B4-BE49-F238E27FC236}">
                <a16:creationId xmlns:a16="http://schemas.microsoft.com/office/drawing/2014/main" id="{F72E9157-8F80-40FD-9798-91F47C38218F}"/>
              </a:ext>
            </a:extLst>
          </p:cNvPr>
          <p:cNvSpPr txBox="1"/>
          <p:nvPr/>
        </p:nvSpPr>
        <p:spPr>
          <a:xfrm>
            <a:off x="552328" y="1612703"/>
            <a:ext cx="1396536" cy="369332"/>
          </a:xfrm>
          <a:prstGeom prst="rect">
            <a:avLst/>
          </a:prstGeom>
          <a:noFill/>
        </p:spPr>
        <p:txBody>
          <a:bodyPr wrap="none" rtlCol="0">
            <a:spAutoFit/>
          </a:bodyPr>
          <a:lstStyle/>
          <a:p>
            <a:r>
              <a:rPr lang="en-US" altLang="zh-CN" sz="1400" dirty="0">
                <a:solidFill>
                  <a:schemeClr val="bg1"/>
                </a:solidFill>
                <a:latin typeface="微软雅黑 Light" panose="020B0502040204020203" pitchFamily="34" charset="-122"/>
                <a:ea typeface="微软雅黑 Light" panose="020B0502040204020203" pitchFamily="34" charset="-122"/>
              </a:rPr>
              <a:t>APPLE</a:t>
            </a:r>
            <a:r>
              <a:rPr lang="zh-CN" altLang="en-US" sz="1400" dirty="0">
                <a:solidFill>
                  <a:schemeClr val="bg1"/>
                </a:solidFill>
                <a:latin typeface="微软雅黑 Light" panose="020B0502040204020203" pitchFamily="34" charset="-122"/>
                <a:ea typeface="微软雅黑 Light" panose="020B0502040204020203" pitchFamily="34" charset="-122"/>
              </a:rPr>
              <a:t>組 </a:t>
            </a:r>
            <a:r>
              <a:rPr lang="zh-CN" altLang="en-US" dirty="0">
                <a:solidFill>
                  <a:schemeClr val="bg1"/>
                </a:solidFill>
                <a:latin typeface="微软雅黑 Light" panose="020B0502040204020203" pitchFamily="34" charset="-122"/>
                <a:ea typeface="微软雅黑 Light" panose="020B0502040204020203" pitchFamily="34" charset="-122"/>
              </a:rPr>
              <a:t>組員</a:t>
            </a:r>
            <a:endParaRPr lang="zh-TW" altLang="en-US" sz="1400" dirty="0">
              <a:solidFill>
                <a:schemeClr val="bg1"/>
              </a:solidFill>
              <a:latin typeface="微软雅黑 Light" panose="020B0502040204020203" pitchFamily="34" charset="-122"/>
              <a:ea typeface="微软雅黑 Light" panose="020B0502040204020203" pitchFamily="34" charset="-122"/>
            </a:endParaRPr>
          </a:p>
        </p:txBody>
      </p:sp>
      <p:grpSp>
        <p:nvGrpSpPr>
          <p:cNvPr id="38" name="Group 37">
            <a:extLst>
              <a:ext uri="{FF2B5EF4-FFF2-40B4-BE49-F238E27FC236}">
                <a16:creationId xmlns:a16="http://schemas.microsoft.com/office/drawing/2014/main" id="{63EC2D84-475E-4F9F-A9C8-6EA277708A1D}"/>
              </a:ext>
            </a:extLst>
          </p:cNvPr>
          <p:cNvGrpSpPr/>
          <p:nvPr/>
        </p:nvGrpSpPr>
        <p:grpSpPr>
          <a:xfrm>
            <a:off x="330833" y="1395619"/>
            <a:ext cx="4457018" cy="4912818"/>
            <a:chOff x="9715994" y="1555218"/>
            <a:chExt cx="1018101" cy="1034862"/>
          </a:xfrm>
        </p:grpSpPr>
        <p:sp>
          <p:nvSpPr>
            <p:cNvPr id="39" name="Rectangle: Rounded Corners 38">
              <a:extLst>
                <a:ext uri="{FF2B5EF4-FFF2-40B4-BE49-F238E27FC236}">
                  <a16:creationId xmlns:a16="http://schemas.microsoft.com/office/drawing/2014/main" id="{27C00795-52DE-49E3-B08D-D7165A82E0B3}"/>
                </a:ext>
              </a:extLst>
            </p:cNvPr>
            <p:cNvSpPr/>
            <p:nvPr/>
          </p:nvSpPr>
          <p:spPr>
            <a:xfrm flipV="1">
              <a:off x="9726484" y="1556010"/>
              <a:ext cx="228600" cy="45720"/>
            </a:xfrm>
            <a:prstGeom prst="roundRect">
              <a:avLst/>
            </a:prstGeom>
            <a:solidFill>
              <a:srgbClr val="387BB2"/>
            </a:solidFill>
            <a:ln>
              <a:solidFill>
                <a:srgbClr val="3A7B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0" name="Rectangle: Rounded Corners 39">
              <a:extLst>
                <a:ext uri="{FF2B5EF4-FFF2-40B4-BE49-F238E27FC236}">
                  <a16:creationId xmlns:a16="http://schemas.microsoft.com/office/drawing/2014/main" id="{A3935557-1F7F-46B0-ADB7-9226D75EAA93}"/>
                </a:ext>
              </a:extLst>
            </p:cNvPr>
            <p:cNvSpPr/>
            <p:nvPr/>
          </p:nvSpPr>
          <p:spPr>
            <a:xfrm flipV="1">
              <a:off x="10505495" y="2544360"/>
              <a:ext cx="228600" cy="45720"/>
            </a:xfrm>
            <a:prstGeom prst="roundRect">
              <a:avLst/>
            </a:prstGeom>
            <a:solidFill>
              <a:srgbClr val="FFC81D"/>
            </a:solidFill>
            <a:ln>
              <a:solidFill>
                <a:srgbClr val="FFC9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1" name="Rectangle: Rounded Corners 40">
              <a:extLst>
                <a:ext uri="{FF2B5EF4-FFF2-40B4-BE49-F238E27FC236}">
                  <a16:creationId xmlns:a16="http://schemas.microsoft.com/office/drawing/2014/main" id="{C67468F1-D363-4837-9FC6-5AD3E7DF916B}"/>
                </a:ext>
              </a:extLst>
            </p:cNvPr>
            <p:cNvSpPr/>
            <p:nvPr/>
          </p:nvSpPr>
          <p:spPr>
            <a:xfrm rot="5400000" flipV="1">
              <a:off x="10596935" y="2444672"/>
              <a:ext cx="228600" cy="45720"/>
            </a:xfrm>
            <a:prstGeom prst="roundRect">
              <a:avLst/>
            </a:prstGeom>
            <a:solidFill>
              <a:srgbClr val="FFC81D"/>
            </a:solidFill>
            <a:ln>
              <a:solidFill>
                <a:srgbClr val="FFC9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2" name="Rectangle: Rounded Corners 41">
              <a:extLst>
                <a:ext uri="{FF2B5EF4-FFF2-40B4-BE49-F238E27FC236}">
                  <a16:creationId xmlns:a16="http://schemas.microsoft.com/office/drawing/2014/main" id="{51021AD2-4295-43B0-9A62-24793C638F0E}"/>
                </a:ext>
              </a:extLst>
            </p:cNvPr>
            <p:cNvSpPr/>
            <p:nvPr/>
          </p:nvSpPr>
          <p:spPr>
            <a:xfrm rot="16200000" flipV="1">
              <a:off x="9624554" y="1646658"/>
              <a:ext cx="228600" cy="45720"/>
            </a:xfrm>
            <a:prstGeom prst="roundRect">
              <a:avLst/>
            </a:prstGeom>
            <a:solidFill>
              <a:srgbClr val="387BB2"/>
            </a:solidFill>
            <a:ln>
              <a:solidFill>
                <a:srgbClr val="3A7B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2" name="TextBox 1">
            <a:extLst>
              <a:ext uri="{FF2B5EF4-FFF2-40B4-BE49-F238E27FC236}">
                <a16:creationId xmlns:a16="http://schemas.microsoft.com/office/drawing/2014/main" id="{EC2D5C40-488E-4CF6-A889-EA4640189FA5}"/>
              </a:ext>
            </a:extLst>
          </p:cNvPr>
          <p:cNvSpPr txBox="1"/>
          <p:nvPr/>
        </p:nvSpPr>
        <p:spPr>
          <a:xfrm>
            <a:off x="7181850" y="7400925"/>
            <a:ext cx="875561" cy="369332"/>
          </a:xfrm>
          <a:prstGeom prst="rect">
            <a:avLst/>
          </a:prstGeom>
          <a:noFill/>
        </p:spPr>
        <p:txBody>
          <a:bodyPr wrap="none" rtlCol="0">
            <a:spAutoFit/>
          </a:bodyPr>
          <a:lstStyle/>
          <a:p>
            <a:r>
              <a:rPr lang="en-US" altLang="zh-TW" dirty="0"/>
              <a:t>21.11%</a:t>
            </a:r>
            <a:endParaRPr lang="zh-TW" altLang="en-US" dirty="0"/>
          </a:p>
        </p:txBody>
      </p:sp>
      <p:sp>
        <p:nvSpPr>
          <p:cNvPr id="35" name="TextBox 34">
            <a:extLst>
              <a:ext uri="{FF2B5EF4-FFF2-40B4-BE49-F238E27FC236}">
                <a16:creationId xmlns:a16="http://schemas.microsoft.com/office/drawing/2014/main" id="{D968F247-852B-46B9-B44F-1C57B12F545A}"/>
              </a:ext>
            </a:extLst>
          </p:cNvPr>
          <p:cNvSpPr txBox="1"/>
          <p:nvPr/>
        </p:nvSpPr>
        <p:spPr>
          <a:xfrm>
            <a:off x="2426031" y="3731493"/>
            <a:ext cx="1712328" cy="461665"/>
          </a:xfrm>
          <a:prstGeom prst="rect">
            <a:avLst/>
          </a:prstGeom>
          <a:noFill/>
        </p:spPr>
        <p:txBody>
          <a:bodyPr wrap="none" rtlCol="0">
            <a:spAutoFit/>
          </a:bodyPr>
          <a:lstStyle/>
          <a:p>
            <a:r>
              <a:rPr lang="zh-CN" altLang="en-US" dirty="0">
                <a:solidFill>
                  <a:schemeClr val="bg1"/>
                </a:solidFill>
                <a:latin typeface="微软雅黑 Light" panose="020B0502040204020203" pitchFamily="34" charset="-122"/>
                <a:ea typeface="微软雅黑 Light" panose="020B0502040204020203" pitchFamily="34" charset="-122"/>
              </a:rPr>
              <a:t>概念貢獻</a:t>
            </a:r>
            <a:r>
              <a:rPr lang="en-US" altLang="zh-CN" sz="2400" dirty="0">
                <a:solidFill>
                  <a:schemeClr val="bg1"/>
                </a:solidFill>
                <a:latin typeface="微软雅黑 Light" panose="020B0502040204020203" pitchFamily="34" charset="-122"/>
                <a:ea typeface="微软雅黑 Light" panose="020B0502040204020203" pitchFamily="34" charset="-122"/>
              </a:rPr>
              <a:t>20%</a:t>
            </a:r>
            <a:endParaRPr lang="zh-TW" altLang="en-US" dirty="0">
              <a:solidFill>
                <a:schemeClr val="bg1"/>
              </a:solidFill>
              <a:latin typeface="微软雅黑 Light" panose="020B0502040204020203" pitchFamily="34" charset="-122"/>
              <a:ea typeface="微软雅黑 Light" panose="020B0502040204020203" pitchFamily="34" charset="-122"/>
            </a:endParaRPr>
          </a:p>
        </p:txBody>
      </p:sp>
    </p:spTree>
    <p:extLst>
      <p:ext uri="{BB962C8B-B14F-4D97-AF65-F5344CB8AC3E}">
        <p14:creationId xmlns:p14="http://schemas.microsoft.com/office/powerpoint/2010/main" val="20453375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3D4A55"/>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D7BDFF57-BDB3-462B-A87B-E8D4A2CBE38B}"/>
              </a:ext>
            </a:extLst>
          </p:cNvPr>
          <p:cNvSpPr/>
          <p:nvPr/>
        </p:nvSpPr>
        <p:spPr>
          <a:xfrm>
            <a:off x="6096001" y="-11551"/>
            <a:ext cx="6096000" cy="686743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pic>
        <p:nvPicPr>
          <p:cNvPr id="11" name="Picture 10">
            <a:extLst>
              <a:ext uri="{FF2B5EF4-FFF2-40B4-BE49-F238E27FC236}">
                <a16:creationId xmlns:a16="http://schemas.microsoft.com/office/drawing/2014/main" id="{F2FC451E-231E-4475-AB8F-9DF730C552D6}"/>
              </a:ext>
            </a:extLst>
          </p:cNvPr>
          <p:cNvPicPr>
            <a:picLocks noChangeAspect="1"/>
          </p:cNvPicPr>
          <p:nvPr/>
        </p:nvPicPr>
        <p:blipFill>
          <a:blip r:embed="rId2">
            <a:duotone>
              <a:schemeClr val="accent3">
                <a:shade val="45000"/>
                <a:satMod val="135000"/>
              </a:schemeClr>
              <a:prstClr val="white"/>
            </a:duotone>
          </a:blip>
          <a:stretch>
            <a:fillRect/>
          </a:stretch>
        </p:blipFill>
        <p:spPr>
          <a:xfrm>
            <a:off x="7609020" y="2815590"/>
            <a:ext cx="2456370" cy="2456370"/>
          </a:xfrm>
          <a:prstGeom prst="rect">
            <a:avLst/>
          </a:prstGeom>
        </p:spPr>
      </p:pic>
      <p:pic>
        <p:nvPicPr>
          <p:cNvPr id="10" name="Picture 9">
            <a:extLst>
              <a:ext uri="{FF2B5EF4-FFF2-40B4-BE49-F238E27FC236}">
                <a16:creationId xmlns:a16="http://schemas.microsoft.com/office/drawing/2014/main" id="{2EB13D59-24A7-4017-ABCE-5FDF676A8270}"/>
              </a:ext>
            </a:extLst>
          </p:cNvPr>
          <p:cNvPicPr>
            <a:picLocks noChangeAspect="1"/>
          </p:cNvPicPr>
          <p:nvPr/>
        </p:nvPicPr>
        <p:blipFill>
          <a:blip r:embed="rId2">
            <a:duotone>
              <a:schemeClr val="accent3">
                <a:shade val="45000"/>
                <a:satMod val="135000"/>
              </a:schemeClr>
              <a:prstClr val="white"/>
            </a:duotone>
          </a:blip>
          <a:stretch>
            <a:fillRect/>
          </a:stretch>
        </p:blipFill>
        <p:spPr>
          <a:xfrm>
            <a:off x="2098270" y="2815590"/>
            <a:ext cx="2456370" cy="2456370"/>
          </a:xfrm>
          <a:prstGeom prst="rect">
            <a:avLst/>
          </a:prstGeom>
        </p:spPr>
      </p:pic>
      <p:pic>
        <p:nvPicPr>
          <p:cNvPr id="6" name="Picture 5">
            <a:extLst>
              <a:ext uri="{FF2B5EF4-FFF2-40B4-BE49-F238E27FC236}">
                <a16:creationId xmlns:a16="http://schemas.microsoft.com/office/drawing/2014/main" id="{A7404CD2-8F3E-4464-B8C9-80179280227B}"/>
              </a:ext>
            </a:extLst>
          </p:cNvPr>
          <p:cNvPicPr>
            <a:picLocks noChangeAspect="1"/>
          </p:cNvPicPr>
          <p:nvPr/>
        </p:nvPicPr>
        <p:blipFill>
          <a:blip r:embed="rId3"/>
          <a:stretch>
            <a:fillRect/>
          </a:stretch>
        </p:blipFill>
        <p:spPr>
          <a:xfrm>
            <a:off x="-460058" y="-243341"/>
            <a:ext cx="1496345" cy="1122907"/>
          </a:xfrm>
          <a:prstGeom prst="rect">
            <a:avLst/>
          </a:prstGeom>
        </p:spPr>
      </p:pic>
      <p:sp>
        <p:nvSpPr>
          <p:cNvPr id="5" name="Rectangle: Rounded Corners 4">
            <a:extLst>
              <a:ext uri="{FF2B5EF4-FFF2-40B4-BE49-F238E27FC236}">
                <a16:creationId xmlns:a16="http://schemas.microsoft.com/office/drawing/2014/main" id="{852BB648-BC40-440F-A953-B44C0F78A004}"/>
              </a:ext>
            </a:extLst>
          </p:cNvPr>
          <p:cNvSpPr/>
          <p:nvPr/>
        </p:nvSpPr>
        <p:spPr>
          <a:xfrm>
            <a:off x="492570" y="-969192"/>
            <a:ext cx="8890378" cy="257460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3500" dirty="0">
                <a:latin typeface="微软雅黑 Light" panose="020B0502040204020203" pitchFamily="34" charset="-122"/>
                <a:ea typeface="微软雅黑 Light" panose="020B0502040204020203" pitchFamily="34" charset="-122"/>
              </a:rPr>
              <a:t>專案工作分配</a:t>
            </a:r>
            <a:endParaRPr lang="zh-TW" altLang="en-US" sz="3500" dirty="0">
              <a:latin typeface="微软雅黑 Light" panose="020B0502040204020203" pitchFamily="34" charset="-122"/>
              <a:ea typeface="微软雅黑 Light" panose="020B0502040204020203" pitchFamily="34" charset="-122"/>
            </a:endParaRPr>
          </a:p>
        </p:txBody>
      </p:sp>
      <p:pic>
        <p:nvPicPr>
          <p:cNvPr id="4" name="Picture 3">
            <a:extLst>
              <a:ext uri="{FF2B5EF4-FFF2-40B4-BE49-F238E27FC236}">
                <a16:creationId xmlns:a16="http://schemas.microsoft.com/office/drawing/2014/main" id="{FDA727E8-11AB-4662-9CF7-D4F23FF75693}"/>
              </a:ext>
            </a:extLst>
          </p:cNvPr>
          <p:cNvPicPr>
            <a:picLocks noChangeAspect="1"/>
          </p:cNvPicPr>
          <p:nvPr/>
        </p:nvPicPr>
        <p:blipFill>
          <a:blip r:embed="rId2">
            <a:duotone>
              <a:schemeClr val="accent3">
                <a:shade val="45000"/>
                <a:satMod val="135000"/>
              </a:schemeClr>
              <a:prstClr val="white"/>
            </a:duotone>
          </a:blip>
          <a:stretch>
            <a:fillRect/>
          </a:stretch>
        </p:blipFill>
        <p:spPr>
          <a:xfrm>
            <a:off x="4867815" y="1237716"/>
            <a:ext cx="2456370" cy="2456370"/>
          </a:xfrm>
          <a:prstGeom prst="rect">
            <a:avLst/>
          </a:prstGeom>
        </p:spPr>
      </p:pic>
      <p:grpSp>
        <p:nvGrpSpPr>
          <p:cNvPr id="7" name="Group 6">
            <a:extLst>
              <a:ext uri="{FF2B5EF4-FFF2-40B4-BE49-F238E27FC236}">
                <a16:creationId xmlns:a16="http://schemas.microsoft.com/office/drawing/2014/main" id="{1DAEC757-8BC5-47B4-AD1B-085CE8C22ED2}"/>
              </a:ext>
            </a:extLst>
          </p:cNvPr>
          <p:cNvGrpSpPr/>
          <p:nvPr/>
        </p:nvGrpSpPr>
        <p:grpSpPr>
          <a:xfrm>
            <a:off x="1036287" y="652719"/>
            <a:ext cx="2290168" cy="226847"/>
            <a:chOff x="862608" y="680150"/>
            <a:chExt cx="2290168" cy="226847"/>
          </a:xfrm>
        </p:grpSpPr>
        <p:sp>
          <p:nvSpPr>
            <p:cNvPr id="8" name="Rectangle: Rounded Corners 7">
              <a:extLst>
                <a:ext uri="{FF2B5EF4-FFF2-40B4-BE49-F238E27FC236}">
                  <a16:creationId xmlns:a16="http://schemas.microsoft.com/office/drawing/2014/main" id="{6A277A89-4B41-4B95-88F5-12BC1E79CC94}"/>
                </a:ext>
              </a:extLst>
            </p:cNvPr>
            <p:cNvSpPr/>
            <p:nvPr/>
          </p:nvSpPr>
          <p:spPr>
            <a:xfrm flipV="1">
              <a:off x="862608" y="680150"/>
              <a:ext cx="2290168" cy="45720"/>
            </a:xfrm>
            <a:prstGeom prst="roundRect">
              <a:avLst/>
            </a:prstGeom>
            <a:solidFill>
              <a:srgbClr val="387BB2"/>
            </a:solidFill>
            <a:ln>
              <a:solidFill>
                <a:srgbClr val="3A7B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Rectangle: Rounded Corners 8">
              <a:extLst>
                <a:ext uri="{FF2B5EF4-FFF2-40B4-BE49-F238E27FC236}">
                  <a16:creationId xmlns:a16="http://schemas.microsoft.com/office/drawing/2014/main" id="{C0DEDA0C-BA5F-4329-A99C-13353C820D16}"/>
                </a:ext>
              </a:extLst>
            </p:cNvPr>
            <p:cNvSpPr/>
            <p:nvPr/>
          </p:nvSpPr>
          <p:spPr>
            <a:xfrm flipV="1">
              <a:off x="1745482" y="861277"/>
              <a:ext cx="1332376" cy="45720"/>
            </a:xfrm>
            <a:prstGeom prst="roundRect">
              <a:avLst/>
            </a:prstGeom>
            <a:solidFill>
              <a:srgbClr val="FFC81D"/>
            </a:solidFill>
            <a:ln>
              <a:solidFill>
                <a:srgbClr val="FFC9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16" name="TextBox 15">
            <a:extLst>
              <a:ext uri="{FF2B5EF4-FFF2-40B4-BE49-F238E27FC236}">
                <a16:creationId xmlns:a16="http://schemas.microsoft.com/office/drawing/2014/main" id="{D067DD50-DCEE-4800-9C65-68CACC504197}"/>
              </a:ext>
            </a:extLst>
          </p:cNvPr>
          <p:cNvSpPr txBox="1"/>
          <p:nvPr/>
        </p:nvSpPr>
        <p:spPr>
          <a:xfrm>
            <a:off x="5291933" y="3702844"/>
            <a:ext cx="1608133" cy="369332"/>
          </a:xfrm>
          <a:prstGeom prst="rect">
            <a:avLst/>
          </a:prstGeom>
          <a:noFill/>
        </p:spPr>
        <p:txBody>
          <a:bodyPr wrap="none" rtlCol="0">
            <a:spAutoFit/>
          </a:bodyPr>
          <a:lstStyle/>
          <a:p>
            <a:pPr algn="ctr"/>
            <a:r>
              <a:rPr lang="zh-CN" altLang="en-US" dirty="0">
                <a:solidFill>
                  <a:schemeClr val="tx2">
                    <a:lumMod val="20000"/>
                    <a:lumOff val="80000"/>
                  </a:schemeClr>
                </a:solidFill>
                <a:latin typeface="微软雅黑 Light" panose="020B0502040204020203" pitchFamily="34" charset="-122"/>
                <a:ea typeface="微软雅黑 Light" panose="020B0502040204020203" pitchFamily="34" charset="-122"/>
              </a:rPr>
              <a:t>林偉翔</a:t>
            </a:r>
            <a:r>
              <a:rPr lang="en-US" altLang="zh-CN" sz="1400" dirty="0">
                <a:solidFill>
                  <a:schemeClr val="tx2">
                    <a:lumMod val="20000"/>
                    <a:lumOff val="80000"/>
                  </a:schemeClr>
                </a:solidFill>
                <a:latin typeface="微软雅黑 Light" panose="020B0502040204020203" pitchFamily="34" charset="-122"/>
                <a:ea typeface="微软雅黑 Light" panose="020B0502040204020203" pitchFamily="34" charset="-122"/>
              </a:rPr>
              <a:t>01257174</a:t>
            </a:r>
            <a:endParaRPr lang="zh-TW" altLang="en-US" dirty="0">
              <a:solidFill>
                <a:schemeClr val="tx2">
                  <a:lumMod val="20000"/>
                  <a:lumOff val="80000"/>
                </a:schemeClr>
              </a:solidFill>
              <a:latin typeface="微软雅黑 Light" panose="020B0502040204020203" pitchFamily="34" charset="-122"/>
              <a:ea typeface="微软雅黑 Light" panose="020B0502040204020203" pitchFamily="34" charset="-122"/>
            </a:endParaRPr>
          </a:p>
        </p:txBody>
      </p:sp>
      <p:sp>
        <p:nvSpPr>
          <p:cNvPr id="17" name="TextBox 16">
            <a:extLst>
              <a:ext uri="{FF2B5EF4-FFF2-40B4-BE49-F238E27FC236}">
                <a16:creationId xmlns:a16="http://schemas.microsoft.com/office/drawing/2014/main" id="{55C95324-D37B-4B94-B8A0-F2223255C50B}"/>
              </a:ext>
            </a:extLst>
          </p:cNvPr>
          <p:cNvSpPr txBox="1"/>
          <p:nvPr/>
        </p:nvSpPr>
        <p:spPr>
          <a:xfrm>
            <a:off x="2523991" y="5295216"/>
            <a:ext cx="1604927" cy="369332"/>
          </a:xfrm>
          <a:prstGeom prst="rect">
            <a:avLst/>
          </a:prstGeom>
          <a:noFill/>
        </p:spPr>
        <p:txBody>
          <a:bodyPr wrap="none" rtlCol="0">
            <a:spAutoFit/>
          </a:bodyPr>
          <a:lstStyle/>
          <a:p>
            <a:pPr algn="ctr"/>
            <a:r>
              <a:rPr lang="zh-CN" altLang="en-US" dirty="0">
                <a:solidFill>
                  <a:schemeClr val="tx2">
                    <a:lumMod val="20000"/>
                    <a:lumOff val="80000"/>
                  </a:schemeClr>
                </a:solidFill>
                <a:latin typeface="微软雅黑 Light" panose="020B0502040204020203" pitchFamily="34" charset="-122"/>
                <a:ea typeface="微软雅黑 Light" panose="020B0502040204020203" pitchFamily="34" charset="-122"/>
              </a:rPr>
              <a:t>陳科宇</a:t>
            </a:r>
            <a:r>
              <a:rPr lang="en-US" altLang="zh-CN" sz="1400" dirty="0">
                <a:solidFill>
                  <a:schemeClr val="tx2">
                    <a:lumMod val="20000"/>
                    <a:lumOff val="80000"/>
                  </a:schemeClr>
                </a:solidFill>
                <a:latin typeface="微软雅黑 Light" panose="020B0502040204020203" pitchFamily="34" charset="-122"/>
                <a:ea typeface="微软雅黑 Light" panose="020B0502040204020203" pitchFamily="34" charset="-122"/>
              </a:rPr>
              <a:t>01257175</a:t>
            </a:r>
            <a:endParaRPr lang="zh-TW" altLang="en-US" dirty="0">
              <a:solidFill>
                <a:schemeClr val="tx2">
                  <a:lumMod val="20000"/>
                  <a:lumOff val="80000"/>
                </a:schemeClr>
              </a:solidFill>
              <a:latin typeface="微软雅黑 Light" panose="020B0502040204020203" pitchFamily="34" charset="-122"/>
              <a:ea typeface="微软雅黑 Light" panose="020B0502040204020203" pitchFamily="34" charset="-122"/>
            </a:endParaRPr>
          </a:p>
        </p:txBody>
      </p:sp>
      <p:sp>
        <p:nvSpPr>
          <p:cNvPr id="18" name="TextBox 17">
            <a:extLst>
              <a:ext uri="{FF2B5EF4-FFF2-40B4-BE49-F238E27FC236}">
                <a16:creationId xmlns:a16="http://schemas.microsoft.com/office/drawing/2014/main" id="{2B418493-2174-4071-94B3-431FEAAE8A49}"/>
              </a:ext>
            </a:extLst>
          </p:cNvPr>
          <p:cNvSpPr txBox="1"/>
          <p:nvPr/>
        </p:nvSpPr>
        <p:spPr>
          <a:xfrm>
            <a:off x="8049708" y="5271960"/>
            <a:ext cx="1574470" cy="369332"/>
          </a:xfrm>
          <a:prstGeom prst="rect">
            <a:avLst/>
          </a:prstGeom>
          <a:noFill/>
        </p:spPr>
        <p:txBody>
          <a:bodyPr wrap="none" rtlCol="0">
            <a:spAutoFit/>
          </a:bodyPr>
          <a:lstStyle/>
          <a:p>
            <a:pPr algn="ctr"/>
            <a:r>
              <a:rPr lang="zh-CN" altLang="en-US" dirty="0">
                <a:solidFill>
                  <a:schemeClr val="tx2">
                    <a:lumMod val="20000"/>
                    <a:lumOff val="80000"/>
                  </a:schemeClr>
                </a:solidFill>
                <a:latin typeface="微软雅黑 Light" panose="020B0502040204020203" pitchFamily="34" charset="-122"/>
                <a:ea typeface="微软雅黑 Light" panose="020B0502040204020203" pitchFamily="34" charset="-122"/>
              </a:rPr>
              <a:t>美國人</a:t>
            </a:r>
            <a:r>
              <a:rPr lang="en-US" altLang="zh-CN" sz="1400" dirty="0">
                <a:solidFill>
                  <a:schemeClr val="tx2">
                    <a:lumMod val="20000"/>
                    <a:lumOff val="80000"/>
                  </a:schemeClr>
                </a:solidFill>
                <a:latin typeface="微软雅黑 Light" panose="020B0502040204020203" pitchFamily="34" charset="-122"/>
                <a:ea typeface="微软雅黑 Light" panose="020B0502040204020203" pitchFamily="34" charset="-122"/>
              </a:rPr>
              <a:t>01257171</a:t>
            </a:r>
            <a:endParaRPr lang="zh-TW" altLang="en-US" dirty="0">
              <a:solidFill>
                <a:schemeClr val="tx2">
                  <a:lumMod val="20000"/>
                  <a:lumOff val="80000"/>
                </a:schemeClr>
              </a:solidFill>
              <a:latin typeface="微软雅黑 Light" panose="020B0502040204020203" pitchFamily="34" charset="-122"/>
              <a:ea typeface="微软雅黑 Light" panose="020B0502040204020203" pitchFamily="34" charset="-122"/>
            </a:endParaRPr>
          </a:p>
        </p:txBody>
      </p:sp>
    </p:spTree>
    <p:extLst>
      <p:ext uri="{BB962C8B-B14F-4D97-AF65-F5344CB8AC3E}">
        <p14:creationId xmlns:p14="http://schemas.microsoft.com/office/powerpoint/2010/main" val="35955328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3D4A55"/>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C67B5697-C5FC-479A-9FDC-193385C4ECEF}"/>
              </a:ext>
            </a:extLst>
          </p:cNvPr>
          <p:cNvSpPr/>
          <p:nvPr/>
        </p:nvSpPr>
        <p:spPr>
          <a:xfrm>
            <a:off x="1" y="-11551"/>
            <a:ext cx="12192000" cy="6867434"/>
          </a:xfrm>
          <a:prstGeom prst="rect">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pic>
        <p:nvPicPr>
          <p:cNvPr id="11" name="Picture 10">
            <a:extLst>
              <a:ext uri="{FF2B5EF4-FFF2-40B4-BE49-F238E27FC236}">
                <a16:creationId xmlns:a16="http://schemas.microsoft.com/office/drawing/2014/main" id="{F2FC451E-231E-4475-AB8F-9DF730C552D6}"/>
              </a:ext>
            </a:extLst>
          </p:cNvPr>
          <p:cNvPicPr>
            <a:picLocks noChangeAspect="1"/>
          </p:cNvPicPr>
          <p:nvPr/>
        </p:nvPicPr>
        <p:blipFill>
          <a:blip r:embed="rId2">
            <a:duotone>
              <a:schemeClr val="accent3">
                <a:shade val="45000"/>
                <a:satMod val="135000"/>
              </a:schemeClr>
              <a:prstClr val="white"/>
            </a:duotone>
          </a:blip>
          <a:stretch>
            <a:fillRect/>
          </a:stretch>
        </p:blipFill>
        <p:spPr>
          <a:xfrm>
            <a:off x="7609020" y="2815590"/>
            <a:ext cx="2456370" cy="2456370"/>
          </a:xfrm>
          <a:prstGeom prst="rect">
            <a:avLst/>
          </a:prstGeom>
        </p:spPr>
      </p:pic>
      <p:pic>
        <p:nvPicPr>
          <p:cNvPr id="10" name="Picture 9">
            <a:extLst>
              <a:ext uri="{FF2B5EF4-FFF2-40B4-BE49-F238E27FC236}">
                <a16:creationId xmlns:a16="http://schemas.microsoft.com/office/drawing/2014/main" id="{2EB13D59-24A7-4017-ABCE-5FDF676A8270}"/>
              </a:ext>
            </a:extLst>
          </p:cNvPr>
          <p:cNvPicPr>
            <a:picLocks noChangeAspect="1"/>
          </p:cNvPicPr>
          <p:nvPr/>
        </p:nvPicPr>
        <p:blipFill>
          <a:blip r:embed="rId2">
            <a:duotone>
              <a:schemeClr val="accent3">
                <a:shade val="45000"/>
                <a:satMod val="135000"/>
              </a:schemeClr>
              <a:prstClr val="white"/>
            </a:duotone>
          </a:blip>
          <a:stretch>
            <a:fillRect/>
          </a:stretch>
        </p:blipFill>
        <p:spPr>
          <a:xfrm>
            <a:off x="2098270" y="2815590"/>
            <a:ext cx="2456370" cy="2456370"/>
          </a:xfrm>
          <a:prstGeom prst="rect">
            <a:avLst/>
          </a:prstGeom>
        </p:spPr>
      </p:pic>
      <p:pic>
        <p:nvPicPr>
          <p:cNvPr id="6" name="Picture 5">
            <a:extLst>
              <a:ext uri="{FF2B5EF4-FFF2-40B4-BE49-F238E27FC236}">
                <a16:creationId xmlns:a16="http://schemas.microsoft.com/office/drawing/2014/main" id="{A7404CD2-8F3E-4464-B8C9-80179280227B}"/>
              </a:ext>
            </a:extLst>
          </p:cNvPr>
          <p:cNvPicPr>
            <a:picLocks noChangeAspect="1"/>
          </p:cNvPicPr>
          <p:nvPr/>
        </p:nvPicPr>
        <p:blipFill>
          <a:blip r:embed="rId3"/>
          <a:stretch>
            <a:fillRect/>
          </a:stretch>
        </p:blipFill>
        <p:spPr>
          <a:xfrm>
            <a:off x="-460058" y="-243341"/>
            <a:ext cx="1496345" cy="1122907"/>
          </a:xfrm>
          <a:prstGeom prst="rect">
            <a:avLst/>
          </a:prstGeom>
        </p:spPr>
      </p:pic>
      <p:sp>
        <p:nvSpPr>
          <p:cNvPr id="5" name="Rectangle: Rounded Corners 4">
            <a:extLst>
              <a:ext uri="{FF2B5EF4-FFF2-40B4-BE49-F238E27FC236}">
                <a16:creationId xmlns:a16="http://schemas.microsoft.com/office/drawing/2014/main" id="{852BB648-BC40-440F-A953-B44C0F78A004}"/>
              </a:ext>
            </a:extLst>
          </p:cNvPr>
          <p:cNvSpPr/>
          <p:nvPr/>
        </p:nvSpPr>
        <p:spPr>
          <a:xfrm>
            <a:off x="492570" y="-969192"/>
            <a:ext cx="8890378" cy="257460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3500" dirty="0">
                <a:latin typeface="微软雅黑 Light" panose="020B0502040204020203" pitchFamily="34" charset="-122"/>
                <a:ea typeface="微软雅黑 Light" panose="020B0502040204020203" pitchFamily="34" charset="-122"/>
              </a:rPr>
              <a:t>專案工作分配</a:t>
            </a:r>
            <a:endParaRPr lang="zh-TW" altLang="en-US" sz="3500" dirty="0">
              <a:latin typeface="微软雅黑 Light" panose="020B0502040204020203" pitchFamily="34" charset="-122"/>
              <a:ea typeface="微软雅黑 Light" panose="020B0502040204020203" pitchFamily="34" charset="-122"/>
            </a:endParaRPr>
          </a:p>
        </p:txBody>
      </p:sp>
      <p:pic>
        <p:nvPicPr>
          <p:cNvPr id="4" name="Picture 3">
            <a:extLst>
              <a:ext uri="{FF2B5EF4-FFF2-40B4-BE49-F238E27FC236}">
                <a16:creationId xmlns:a16="http://schemas.microsoft.com/office/drawing/2014/main" id="{FDA727E8-11AB-4662-9CF7-D4F23FF75693}"/>
              </a:ext>
            </a:extLst>
          </p:cNvPr>
          <p:cNvPicPr>
            <a:picLocks noChangeAspect="1"/>
          </p:cNvPicPr>
          <p:nvPr/>
        </p:nvPicPr>
        <p:blipFill>
          <a:blip r:embed="rId2">
            <a:duotone>
              <a:schemeClr val="accent3">
                <a:shade val="45000"/>
                <a:satMod val="135000"/>
              </a:schemeClr>
              <a:prstClr val="white"/>
            </a:duotone>
          </a:blip>
          <a:stretch>
            <a:fillRect/>
          </a:stretch>
        </p:blipFill>
        <p:spPr>
          <a:xfrm>
            <a:off x="4867815" y="1237716"/>
            <a:ext cx="2456370" cy="2456370"/>
          </a:xfrm>
          <a:prstGeom prst="rect">
            <a:avLst/>
          </a:prstGeom>
        </p:spPr>
      </p:pic>
      <p:grpSp>
        <p:nvGrpSpPr>
          <p:cNvPr id="7" name="Group 6">
            <a:extLst>
              <a:ext uri="{FF2B5EF4-FFF2-40B4-BE49-F238E27FC236}">
                <a16:creationId xmlns:a16="http://schemas.microsoft.com/office/drawing/2014/main" id="{1DAEC757-8BC5-47B4-AD1B-085CE8C22ED2}"/>
              </a:ext>
            </a:extLst>
          </p:cNvPr>
          <p:cNvGrpSpPr/>
          <p:nvPr/>
        </p:nvGrpSpPr>
        <p:grpSpPr>
          <a:xfrm>
            <a:off x="1036287" y="652719"/>
            <a:ext cx="2290168" cy="226847"/>
            <a:chOff x="862608" y="680150"/>
            <a:chExt cx="2290168" cy="226847"/>
          </a:xfrm>
        </p:grpSpPr>
        <p:sp>
          <p:nvSpPr>
            <p:cNvPr id="8" name="Rectangle: Rounded Corners 7">
              <a:extLst>
                <a:ext uri="{FF2B5EF4-FFF2-40B4-BE49-F238E27FC236}">
                  <a16:creationId xmlns:a16="http://schemas.microsoft.com/office/drawing/2014/main" id="{6A277A89-4B41-4B95-88F5-12BC1E79CC94}"/>
                </a:ext>
              </a:extLst>
            </p:cNvPr>
            <p:cNvSpPr/>
            <p:nvPr/>
          </p:nvSpPr>
          <p:spPr>
            <a:xfrm flipV="1">
              <a:off x="862608" y="680150"/>
              <a:ext cx="2290168" cy="45720"/>
            </a:xfrm>
            <a:prstGeom prst="roundRect">
              <a:avLst/>
            </a:prstGeom>
            <a:solidFill>
              <a:srgbClr val="387BB2"/>
            </a:solidFill>
            <a:ln>
              <a:solidFill>
                <a:srgbClr val="3A7B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Rectangle: Rounded Corners 8">
              <a:extLst>
                <a:ext uri="{FF2B5EF4-FFF2-40B4-BE49-F238E27FC236}">
                  <a16:creationId xmlns:a16="http://schemas.microsoft.com/office/drawing/2014/main" id="{C0DEDA0C-BA5F-4329-A99C-13353C820D16}"/>
                </a:ext>
              </a:extLst>
            </p:cNvPr>
            <p:cNvSpPr/>
            <p:nvPr/>
          </p:nvSpPr>
          <p:spPr>
            <a:xfrm flipV="1">
              <a:off x="1745482" y="861277"/>
              <a:ext cx="1332376" cy="45720"/>
            </a:xfrm>
            <a:prstGeom prst="roundRect">
              <a:avLst/>
            </a:prstGeom>
            <a:solidFill>
              <a:srgbClr val="FFC81D"/>
            </a:solidFill>
            <a:ln>
              <a:solidFill>
                <a:srgbClr val="FFC9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50" name="TextBox 49">
            <a:extLst>
              <a:ext uri="{FF2B5EF4-FFF2-40B4-BE49-F238E27FC236}">
                <a16:creationId xmlns:a16="http://schemas.microsoft.com/office/drawing/2014/main" id="{4BF25231-FE05-4CFA-B7D9-E1F2B0410D1E}"/>
              </a:ext>
            </a:extLst>
          </p:cNvPr>
          <p:cNvSpPr txBox="1"/>
          <p:nvPr/>
        </p:nvSpPr>
        <p:spPr>
          <a:xfrm>
            <a:off x="2523991" y="5295216"/>
            <a:ext cx="1604927" cy="369332"/>
          </a:xfrm>
          <a:prstGeom prst="rect">
            <a:avLst/>
          </a:prstGeom>
          <a:noFill/>
        </p:spPr>
        <p:txBody>
          <a:bodyPr wrap="none" rtlCol="0">
            <a:spAutoFit/>
          </a:bodyPr>
          <a:lstStyle/>
          <a:p>
            <a:pPr algn="ctr"/>
            <a:r>
              <a:rPr lang="zh-CN" altLang="en-US" dirty="0">
                <a:solidFill>
                  <a:schemeClr val="tx2">
                    <a:lumMod val="20000"/>
                    <a:lumOff val="80000"/>
                  </a:schemeClr>
                </a:solidFill>
                <a:latin typeface="微软雅黑 Light" panose="020B0502040204020203" pitchFamily="34" charset="-122"/>
                <a:ea typeface="微软雅黑 Light" panose="020B0502040204020203" pitchFamily="34" charset="-122"/>
              </a:rPr>
              <a:t>陳科宇</a:t>
            </a:r>
            <a:r>
              <a:rPr lang="en-US" altLang="zh-CN" sz="1400" dirty="0">
                <a:solidFill>
                  <a:schemeClr val="tx2">
                    <a:lumMod val="20000"/>
                    <a:lumOff val="80000"/>
                  </a:schemeClr>
                </a:solidFill>
                <a:latin typeface="微软雅黑 Light" panose="020B0502040204020203" pitchFamily="34" charset="-122"/>
                <a:ea typeface="微软雅黑 Light" panose="020B0502040204020203" pitchFamily="34" charset="-122"/>
              </a:rPr>
              <a:t>01257175</a:t>
            </a:r>
            <a:endParaRPr lang="zh-TW" altLang="en-US" dirty="0">
              <a:solidFill>
                <a:schemeClr val="tx2">
                  <a:lumMod val="20000"/>
                  <a:lumOff val="80000"/>
                </a:schemeClr>
              </a:solidFill>
              <a:latin typeface="微软雅黑 Light" panose="020B0502040204020203" pitchFamily="34" charset="-122"/>
              <a:ea typeface="微软雅黑 Light" panose="020B0502040204020203" pitchFamily="34" charset="-122"/>
            </a:endParaRPr>
          </a:p>
        </p:txBody>
      </p:sp>
      <p:sp>
        <p:nvSpPr>
          <p:cNvPr id="51" name="TextBox 50">
            <a:extLst>
              <a:ext uri="{FF2B5EF4-FFF2-40B4-BE49-F238E27FC236}">
                <a16:creationId xmlns:a16="http://schemas.microsoft.com/office/drawing/2014/main" id="{278A3C3D-06F6-42CC-ACDA-D0E6FE3515B9}"/>
              </a:ext>
            </a:extLst>
          </p:cNvPr>
          <p:cNvSpPr txBox="1"/>
          <p:nvPr/>
        </p:nvSpPr>
        <p:spPr>
          <a:xfrm>
            <a:off x="8049708" y="5271960"/>
            <a:ext cx="1574470" cy="369332"/>
          </a:xfrm>
          <a:prstGeom prst="rect">
            <a:avLst/>
          </a:prstGeom>
          <a:noFill/>
        </p:spPr>
        <p:txBody>
          <a:bodyPr wrap="none" rtlCol="0">
            <a:spAutoFit/>
          </a:bodyPr>
          <a:lstStyle/>
          <a:p>
            <a:pPr algn="ctr"/>
            <a:r>
              <a:rPr lang="zh-CN" altLang="en-US" dirty="0">
                <a:solidFill>
                  <a:schemeClr val="tx2">
                    <a:lumMod val="20000"/>
                    <a:lumOff val="80000"/>
                  </a:schemeClr>
                </a:solidFill>
                <a:latin typeface="微软雅黑 Light" panose="020B0502040204020203" pitchFamily="34" charset="-122"/>
                <a:ea typeface="微软雅黑 Light" panose="020B0502040204020203" pitchFamily="34" charset="-122"/>
              </a:rPr>
              <a:t>美國人</a:t>
            </a:r>
            <a:r>
              <a:rPr lang="en-US" altLang="zh-CN" sz="1400" dirty="0">
                <a:solidFill>
                  <a:schemeClr val="tx2">
                    <a:lumMod val="20000"/>
                    <a:lumOff val="80000"/>
                  </a:schemeClr>
                </a:solidFill>
                <a:latin typeface="微软雅黑 Light" panose="020B0502040204020203" pitchFamily="34" charset="-122"/>
                <a:ea typeface="微软雅黑 Light" panose="020B0502040204020203" pitchFamily="34" charset="-122"/>
              </a:rPr>
              <a:t>01257171</a:t>
            </a:r>
            <a:endParaRPr lang="zh-TW" altLang="en-US" dirty="0">
              <a:solidFill>
                <a:schemeClr val="tx2">
                  <a:lumMod val="20000"/>
                  <a:lumOff val="80000"/>
                </a:schemeClr>
              </a:solidFill>
              <a:latin typeface="微软雅黑 Light" panose="020B0502040204020203" pitchFamily="34" charset="-122"/>
              <a:ea typeface="微软雅黑 Light" panose="020B0502040204020203" pitchFamily="34" charset="-122"/>
            </a:endParaRPr>
          </a:p>
        </p:txBody>
      </p:sp>
      <p:pic>
        <p:nvPicPr>
          <p:cNvPr id="59" name="Graphic 58">
            <a:extLst>
              <a:ext uri="{FF2B5EF4-FFF2-40B4-BE49-F238E27FC236}">
                <a16:creationId xmlns:a16="http://schemas.microsoft.com/office/drawing/2014/main" id="{B650B71C-EC7D-4E1A-9ED5-7D16A15B586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858374" y="1223218"/>
            <a:ext cx="2479626" cy="2479626"/>
          </a:xfrm>
          <a:prstGeom prst="rect">
            <a:avLst/>
          </a:prstGeom>
        </p:spPr>
      </p:pic>
      <p:pic>
        <p:nvPicPr>
          <p:cNvPr id="60" name="Graphic 59">
            <a:extLst>
              <a:ext uri="{FF2B5EF4-FFF2-40B4-BE49-F238E27FC236}">
                <a16:creationId xmlns:a16="http://schemas.microsoft.com/office/drawing/2014/main" id="{2FFEFE8B-2FCD-49B2-80AE-57C1834C9F5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098270" y="2818548"/>
            <a:ext cx="2479626" cy="2479626"/>
          </a:xfrm>
          <a:prstGeom prst="rect">
            <a:avLst/>
          </a:prstGeom>
        </p:spPr>
      </p:pic>
      <p:pic>
        <p:nvPicPr>
          <p:cNvPr id="61" name="Graphic 60">
            <a:extLst>
              <a:ext uri="{FF2B5EF4-FFF2-40B4-BE49-F238E27FC236}">
                <a16:creationId xmlns:a16="http://schemas.microsoft.com/office/drawing/2014/main" id="{C552F399-137F-42D0-97CB-D6003092703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597131" y="2815590"/>
            <a:ext cx="2479626" cy="2479626"/>
          </a:xfrm>
          <a:prstGeom prst="rect">
            <a:avLst/>
          </a:prstGeom>
        </p:spPr>
      </p:pic>
      <p:sp>
        <p:nvSpPr>
          <p:cNvPr id="30" name="TextBox 29">
            <a:extLst>
              <a:ext uri="{FF2B5EF4-FFF2-40B4-BE49-F238E27FC236}">
                <a16:creationId xmlns:a16="http://schemas.microsoft.com/office/drawing/2014/main" id="{AC153A22-8B62-4673-B39C-9560FE3DFFBD}"/>
              </a:ext>
            </a:extLst>
          </p:cNvPr>
          <p:cNvSpPr txBox="1"/>
          <p:nvPr/>
        </p:nvSpPr>
        <p:spPr>
          <a:xfrm>
            <a:off x="5291933" y="3702844"/>
            <a:ext cx="1608133" cy="369332"/>
          </a:xfrm>
          <a:prstGeom prst="rect">
            <a:avLst/>
          </a:prstGeom>
          <a:noFill/>
        </p:spPr>
        <p:txBody>
          <a:bodyPr wrap="none" rtlCol="0">
            <a:spAutoFit/>
          </a:bodyPr>
          <a:lstStyle/>
          <a:p>
            <a:pPr algn="ctr"/>
            <a:r>
              <a:rPr lang="zh-CN" altLang="en-US" dirty="0">
                <a:solidFill>
                  <a:schemeClr val="tx2">
                    <a:lumMod val="20000"/>
                    <a:lumOff val="80000"/>
                  </a:schemeClr>
                </a:solidFill>
                <a:latin typeface="微软雅黑 Light" panose="020B0502040204020203" pitchFamily="34" charset="-122"/>
                <a:ea typeface="微软雅黑 Light" panose="020B0502040204020203" pitchFamily="34" charset="-122"/>
              </a:rPr>
              <a:t>林偉翔</a:t>
            </a:r>
            <a:r>
              <a:rPr lang="en-US" altLang="zh-CN" sz="1400" dirty="0">
                <a:solidFill>
                  <a:schemeClr val="tx2">
                    <a:lumMod val="20000"/>
                    <a:lumOff val="80000"/>
                  </a:schemeClr>
                </a:solidFill>
                <a:latin typeface="微软雅黑 Light" panose="020B0502040204020203" pitchFamily="34" charset="-122"/>
                <a:ea typeface="微软雅黑 Light" panose="020B0502040204020203" pitchFamily="34" charset="-122"/>
              </a:rPr>
              <a:t>01257174</a:t>
            </a:r>
            <a:endParaRPr lang="zh-TW" altLang="en-US" dirty="0">
              <a:solidFill>
                <a:schemeClr val="tx2">
                  <a:lumMod val="20000"/>
                  <a:lumOff val="80000"/>
                </a:schemeClr>
              </a:solidFill>
              <a:latin typeface="微软雅黑 Light" panose="020B0502040204020203" pitchFamily="34" charset="-122"/>
              <a:ea typeface="微软雅黑 Light" panose="020B0502040204020203" pitchFamily="34" charset="-122"/>
            </a:endParaRPr>
          </a:p>
        </p:txBody>
      </p:sp>
    </p:spTree>
    <p:extLst>
      <p:ext uri="{BB962C8B-B14F-4D97-AF65-F5344CB8AC3E}">
        <p14:creationId xmlns:p14="http://schemas.microsoft.com/office/powerpoint/2010/main" val="7272922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7F7F7F"/>
        </a:solidFill>
        <a:effectLst/>
      </p:bgPr>
    </p:bg>
    <p:spTree>
      <p:nvGrpSpPr>
        <p:cNvPr id="1" name=""/>
        <p:cNvGrpSpPr/>
        <p:nvPr/>
      </p:nvGrpSpPr>
      <p:grpSpPr>
        <a:xfrm>
          <a:off x="0" y="0"/>
          <a:ext cx="0" cy="0"/>
          <a:chOff x="0" y="0"/>
          <a:chExt cx="0" cy="0"/>
        </a:xfrm>
      </p:grpSpPr>
      <p:sp>
        <p:nvSpPr>
          <p:cNvPr id="28" name="Oval 27">
            <a:extLst>
              <a:ext uri="{FF2B5EF4-FFF2-40B4-BE49-F238E27FC236}">
                <a16:creationId xmlns:a16="http://schemas.microsoft.com/office/drawing/2014/main" id="{F77D51C1-4628-4E2B-80CA-D058623201C7}"/>
              </a:ext>
            </a:extLst>
          </p:cNvPr>
          <p:cNvSpPr/>
          <p:nvPr/>
        </p:nvSpPr>
        <p:spPr>
          <a:xfrm>
            <a:off x="7613007" y="5358841"/>
            <a:ext cx="2505075" cy="195262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Oval 28">
            <a:extLst>
              <a:ext uri="{FF2B5EF4-FFF2-40B4-BE49-F238E27FC236}">
                <a16:creationId xmlns:a16="http://schemas.microsoft.com/office/drawing/2014/main" id="{3A397BCE-5076-48B8-90C4-5AC8B12ED36C}"/>
              </a:ext>
            </a:extLst>
          </p:cNvPr>
          <p:cNvSpPr/>
          <p:nvPr/>
        </p:nvSpPr>
        <p:spPr>
          <a:xfrm>
            <a:off x="4843463" y="3758642"/>
            <a:ext cx="2505075" cy="195262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 name="Oval 26">
            <a:extLst>
              <a:ext uri="{FF2B5EF4-FFF2-40B4-BE49-F238E27FC236}">
                <a16:creationId xmlns:a16="http://schemas.microsoft.com/office/drawing/2014/main" id="{B5A2F00C-0311-4586-936F-7DAEDDBBBE0E}"/>
              </a:ext>
            </a:extLst>
          </p:cNvPr>
          <p:cNvSpPr/>
          <p:nvPr/>
        </p:nvSpPr>
        <p:spPr>
          <a:xfrm>
            <a:off x="2073918" y="5358841"/>
            <a:ext cx="2505075" cy="195262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base">
            <a:extLst>
              <a:ext uri="{FF2B5EF4-FFF2-40B4-BE49-F238E27FC236}">
                <a16:creationId xmlns:a16="http://schemas.microsoft.com/office/drawing/2014/main" id="{FCC04B6E-FAD2-44A6-91CF-7407E1790239}"/>
              </a:ext>
            </a:extLst>
          </p:cNvPr>
          <p:cNvSpPr/>
          <p:nvPr/>
        </p:nvSpPr>
        <p:spPr>
          <a:xfrm>
            <a:off x="2" y="2"/>
            <a:ext cx="12191999" cy="6857999"/>
          </a:xfrm>
          <a:custGeom>
            <a:avLst/>
            <a:gdLst>
              <a:gd name="connsiteX0" fmla="*/ 8830756 w 12191999"/>
              <a:gd name="connsiteY0" fmla="*/ 4309053 h 6857999"/>
              <a:gd name="connsiteX1" fmla="*/ 7905841 w 12191999"/>
              <a:gd name="connsiteY1" fmla="*/ 5282985 h 6857999"/>
              <a:gd name="connsiteX2" fmla="*/ 8832147 w 12191999"/>
              <a:gd name="connsiteY2" fmla="*/ 5282984 h 6857999"/>
              <a:gd name="connsiteX3" fmla="*/ 9758449 w 12191999"/>
              <a:gd name="connsiteY3" fmla="*/ 5280338 h 6857999"/>
              <a:gd name="connsiteX4" fmla="*/ 8830756 w 12191999"/>
              <a:gd name="connsiteY4" fmla="*/ 4309053 h 6857999"/>
              <a:gd name="connsiteX5" fmla="*/ 3336691 w 12191999"/>
              <a:gd name="connsiteY5" fmla="*/ 4309053 h 6857999"/>
              <a:gd name="connsiteX6" fmla="*/ 2411776 w 12191999"/>
              <a:gd name="connsiteY6" fmla="*/ 5282985 h 6857999"/>
              <a:gd name="connsiteX7" fmla="*/ 3338082 w 12191999"/>
              <a:gd name="connsiteY7" fmla="*/ 5282984 h 6857999"/>
              <a:gd name="connsiteX8" fmla="*/ 4264385 w 12191999"/>
              <a:gd name="connsiteY8" fmla="*/ 5280338 h 6857999"/>
              <a:gd name="connsiteX9" fmla="*/ 3336691 w 12191999"/>
              <a:gd name="connsiteY9" fmla="*/ 4309053 h 6857999"/>
              <a:gd name="connsiteX10" fmla="*/ 8841694 w 12191999"/>
              <a:gd name="connsiteY10" fmla="*/ 2878738 h 6857999"/>
              <a:gd name="connsiteX11" fmla="*/ 8215425 w 12191999"/>
              <a:gd name="connsiteY11" fmla="*/ 3498645 h 6857999"/>
              <a:gd name="connsiteX12" fmla="*/ 8841694 w 12191999"/>
              <a:gd name="connsiteY12" fmla="*/ 4118552 h 6857999"/>
              <a:gd name="connsiteX13" fmla="*/ 9467963 w 12191999"/>
              <a:gd name="connsiteY13" fmla="*/ 3498645 h 6857999"/>
              <a:gd name="connsiteX14" fmla="*/ 8841694 w 12191999"/>
              <a:gd name="connsiteY14" fmla="*/ 2878738 h 6857999"/>
              <a:gd name="connsiteX15" fmla="*/ 3347630 w 12191999"/>
              <a:gd name="connsiteY15" fmla="*/ 2878738 h 6857999"/>
              <a:gd name="connsiteX16" fmla="*/ 2721361 w 12191999"/>
              <a:gd name="connsiteY16" fmla="*/ 3498645 h 6857999"/>
              <a:gd name="connsiteX17" fmla="*/ 3347630 w 12191999"/>
              <a:gd name="connsiteY17" fmla="*/ 4118552 h 6857999"/>
              <a:gd name="connsiteX18" fmla="*/ 3973899 w 12191999"/>
              <a:gd name="connsiteY18" fmla="*/ 3498645 h 6857999"/>
              <a:gd name="connsiteX19" fmla="*/ 3347630 w 12191999"/>
              <a:gd name="connsiteY19" fmla="*/ 2878738 h 6857999"/>
              <a:gd name="connsiteX20" fmla="*/ 6087206 w 12191999"/>
              <a:gd name="connsiteY20" fmla="*/ 2713261 h 6857999"/>
              <a:gd name="connsiteX21" fmla="*/ 5162292 w 12191999"/>
              <a:gd name="connsiteY21" fmla="*/ 3687193 h 6857999"/>
              <a:gd name="connsiteX22" fmla="*/ 6088597 w 12191999"/>
              <a:gd name="connsiteY22" fmla="*/ 3687192 h 6857999"/>
              <a:gd name="connsiteX23" fmla="*/ 7014900 w 12191999"/>
              <a:gd name="connsiteY23" fmla="*/ 3684546 h 6857999"/>
              <a:gd name="connsiteX24" fmla="*/ 6087206 w 12191999"/>
              <a:gd name="connsiteY24" fmla="*/ 2713261 h 6857999"/>
              <a:gd name="connsiteX25" fmla="*/ 6098144 w 12191999"/>
              <a:gd name="connsiteY25" fmla="*/ 1282947 h 6857999"/>
              <a:gd name="connsiteX26" fmla="*/ 5471876 w 12191999"/>
              <a:gd name="connsiteY26" fmla="*/ 1902854 h 6857999"/>
              <a:gd name="connsiteX27" fmla="*/ 6098144 w 12191999"/>
              <a:gd name="connsiteY27" fmla="*/ 2522761 h 6857999"/>
              <a:gd name="connsiteX28" fmla="*/ 6724413 w 12191999"/>
              <a:gd name="connsiteY28" fmla="*/ 1902854 h 6857999"/>
              <a:gd name="connsiteX29" fmla="*/ 6098144 w 12191999"/>
              <a:gd name="connsiteY29" fmla="*/ 1282947 h 6857999"/>
              <a:gd name="connsiteX30" fmla="*/ 0 w 12191999"/>
              <a:gd name="connsiteY30" fmla="*/ 0 h 6857999"/>
              <a:gd name="connsiteX31" fmla="*/ 12191999 w 12191999"/>
              <a:gd name="connsiteY31" fmla="*/ 0 h 6857999"/>
              <a:gd name="connsiteX32" fmla="*/ 12191999 w 12191999"/>
              <a:gd name="connsiteY32" fmla="*/ 6857999 h 6857999"/>
              <a:gd name="connsiteX33" fmla="*/ 0 w 12191999"/>
              <a:gd name="connsiteY33"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2191999" h="6857999">
                <a:moveTo>
                  <a:pt x="8830756" y="4309053"/>
                </a:moveTo>
                <a:cubicBezTo>
                  <a:pt x="8319715" y="4309860"/>
                  <a:pt x="7905841" y="4745668"/>
                  <a:pt x="7905841" y="5282985"/>
                </a:cubicBezTo>
                <a:cubicBezTo>
                  <a:pt x="8214610" y="5282985"/>
                  <a:pt x="8523377" y="5282984"/>
                  <a:pt x="8832147" y="5282984"/>
                </a:cubicBezTo>
                <a:lnTo>
                  <a:pt x="9758449" y="5280338"/>
                </a:lnTo>
                <a:cubicBezTo>
                  <a:pt x="9757061" y="4742914"/>
                  <a:pt x="9341899" y="4308246"/>
                  <a:pt x="8830756" y="4309053"/>
                </a:cubicBezTo>
                <a:close/>
                <a:moveTo>
                  <a:pt x="3336691" y="4309053"/>
                </a:moveTo>
                <a:cubicBezTo>
                  <a:pt x="2825650" y="4309860"/>
                  <a:pt x="2411776" y="4745668"/>
                  <a:pt x="2411776" y="5282985"/>
                </a:cubicBezTo>
                <a:cubicBezTo>
                  <a:pt x="2720545" y="5282985"/>
                  <a:pt x="3029313" y="5282984"/>
                  <a:pt x="3338082" y="5282984"/>
                </a:cubicBezTo>
                <a:lnTo>
                  <a:pt x="4264385" y="5280338"/>
                </a:lnTo>
                <a:cubicBezTo>
                  <a:pt x="4262996" y="4742914"/>
                  <a:pt x="3847835" y="4308246"/>
                  <a:pt x="3336691" y="4309053"/>
                </a:cubicBezTo>
                <a:close/>
                <a:moveTo>
                  <a:pt x="8841694" y="2878738"/>
                </a:moveTo>
                <a:cubicBezTo>
                  <a:pt x="8495815" y="2878738"/>
                  <a:pt x="8215425" y="3156280"/>
                  <a:pt x="8215425" y="3498645"/>
                </a:cubicBezTo>
                <a:cubicBezTo>
                  <a:pt x="8215425" y="3841010"/>
                  <a:pt x="8495815" y="4118552"/>
                  <a:pt x="8841694" y="4118552"/>
                </a:cubicBezTo>
                <a:cubicBezTo>
                  <a:pt x="9187573" y="4118552"/>
                  <a:pt x="9467963" y="3841010"/>
                  <a:pt x="9467963" y="3498645"/>
                </a:cubicBezTo>
                <a:cubicBezTo>
                  <a:pt x="9467963" y="3156280"/>
                  <a:pt x="9187573" y="2878738"/>
                  <a:pt x="8841694" y="2878738"/>
                </a:cubicBezTo>
                <a:close/>
                <a:moveTo>
                  <a:pt x="3347630" y="2878738"/>
                </a:moveTo>
                <a:cubicBezTo>
                  <a:pt x="3001751" y="2878738"/>
                  <a:pt x="2721361" y="3156280"/>
                  <a:pt x="2721361" y="3498645"/>
                </a:cubicBezTo>
                <a:cubicBezTo>
                  <a:pt x="2721361" y="3841010"/>
                  <a:pt x="3001751" y="4118552"/>
                  <a:pt x="3347630" y="4118552"/>
                </a:cubicBezTo>
                <a:cubicBezTo>
                  <a:pt x="3693509" y="4118552"/>
                  <a:pt x="3973899" y="3841010"/>
                  <a:pt x="3973899" y="3498645"/>
                </a:cubicBezTo>
                <a:cubicBezTo>
                  <a:pt x="3973899" y="3156280"/>
                  <a:pt x="3693509" y="2878738"/>
                  <a:pt x="3347630" y="2878738"/>
                </a:cubicBezTo>
                <a:close/>
                <a:moveTo>
                  <a:pt x="6087206" y="2713261"/>
                </a:moveTo>
                <a:cubicBezTo>
                  <a:pt x="5576165" y="2714068"/>
                  <a:pt x="5162292" y="3149876"/>
                  <a:pt x="5162292" y="3687193"/>
                </a:cubicBezTo>
                <a:cubicBezTo>
                  <a:pt x="5471060" y="3687193"/>
                  <a:pt x="5779828" y="3687192"/>
                  <a:pt x="6088597" y="3687192"/>
                </a:cubicBezTo>
                <a:lnTo>
                  <a:pt x="7014900" y="3684546"/>
                </a:lnTo>
                <a:cubicBezTo>
                  <a:pt x="7013511" y="3147122"/>
                  <a:pt x="6598350" y="2712454"/>
                  <a:pt x="6087206" y="2713261"/>
                </a:cubicBezTo>
                <a:close/>
                <a:moveTo>
                  <a:pt x="6098144" y="1282947"/>
                </a:moveTo>
                <a:cubicBezTo>
                  <a:pt x="5752266" y="1282947"/>
                  <a:pt x="5471876" y="1560489"/>
                  <a:pt x="5471876" y="1902854"/>
                </a:cubicBezTo>
                <a:cubicBezTo>
                  <a:pt x="5471876" y="2245219"/>
                  <a:pt x="5752266" y="2522761"/>
                  <a:pt x="6098144" y="2522761"/>
                </a:cubicBezTo>
                <a:cubicBezTo>
                  <a:pt x="6444023" y="2522761"/>
                  <a:pt x="6724413" y="2245219"/>
                  <a:pt x="6724413" y="1902854"/>
                </a:cubicBezTo>
                <a:cubicBezTo>
                  <a:pt x="6724413" y="1560489"/>
                  <a:pt x="6444023" y="1282947"/>
                  <a:pt x="6098144" y="1282947"/>
                </a:cubicBezTo>
                <a:close/>
                <a:moveTo>
                  <a:pt x="0" y="0"/>
                </a:moveTo>
                <a:lnTo>
                  <a:pt x="12191999" y="0"/>
                </a:lnTo>
                <a:lnTo>
                  <a:pt x="12191999" y="6857999"/>
                </a:lnTo>
                <a:lnTo>
                  <a:pt x="0" y="6857999"/>
                </a:lnTo>
                <a:close/>
              </a:path>
            </a:pathLst>
          </a:cu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TW" altLang="en-US" dirty="0"/>
          </a:p>
        </p:txBody>
      </p:sp>
      <p:pic>
        <p:nvPicPr>
          <p:cNvPr id="21" name="Picture 20">
            <a:extLst>
              <a:ext uri="{FF2B5EF4-FFF2-40B4-BE49-F238E27FC236}">
                <a16:creationId xmlns:a16="http://schemas.microsoft.com/office/drawing/2014/main" id="{0CB8F368-F5C2-4315-BB85-E7CDD0652A6D}"/>
              </a:ext>
            </a:extLst>
          </p:cNvPr>
          <p:cNvPicPr>
            <a:picLocks noChangeAspect="1"/>
          </p:cNvPicPr>
          <p:nvPr/>
        </p:nvPicPr>
        <p:blipFill>
          <a:blip r:embed="rId3"/>
          <a:stretch>
            <a:fillRect/>
          </a:stretch>
        </p:blipFill>
        <p:spPr>
          <a:xfrm>
            <a:off x="-460058" y="-243341"/>
            <a:ext cx="1496345" cy="1122907"/>
          </a:xfrm>
          <a:prstGeom prst="rect">
            <a:avLst/>
          </a:prstGeom>
        </p:spPr>
      </p:pic>
      <p:sp>
        <p:nvSpPr>
          <p:cNvPr id="22" name="Rectangle: Rounded Corners 21">
            <a:extLst>
              <a:ext uri="{FF2B5EF4-FFF2-40B4-BE49-F238E27FC236}">
                <a16:creationId xmlns:a16="http://schemas.microsoft.com/office/drawing/2014/main" id="{3F7DADB0-D192-4BBF-BEB0-3D072F314374}"/>
              </a:ext>
            </a:extLst>
          </p:cNvPr>
          <p:cNvSpPr/>
          <p:nvPr/>
        </p:nvSpPr>
        <p:spPr>
          <a:xfrm>
            <a:off x="492570" y="-969192"/>
            <a:ext cx="8890378" cy="257460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3500" dirty="0">
                <a:latin typeface="微软雅黑 Light" panose="020B0502040204020203" pitchFamily="34" charset="-122"/>
                <a:ea typeface="微软雅黑 Light" panose="020B0502040204020203" pitchFamily="34" charset="-122"/>
              </a:rPr>
              <a:t>專案工作分配</a:t>
            </a:r>
            <a:endParaRPr lang="zh-TW" altLang="en-US" sz="3500" dirty="0">
              <a:latin typeface="微软雅黑 Light" panose="020B0502040204020203" pitchFamily="34" charset="-122"/>
              <a:ea typeface="微软雅黑 Light" panose="020B0502040204020203" pitchFamily="34" charset="-122"/>
            </a:endParaRPr>
          </a:p>
        </p:txBody>
      </p:sp>
      <p:grpSp>
        <p:nvGrpSpPr>
          <p:cNvPr id="23" name="Group 22">
            <a:extLst>
              <a:ext uri="{FF2B5EF4-FFF2-40B4-BE49-F238E27FC236}">
                <a16:creationId xmlns:a16="http://schemas.microsoft.com/office/drawing/2014/main" id="{B7E1E9CB-5D36-4642-94DC-8239B53BB2A0}"/>
              </a:ext>
            </a:extLst>
          </p:cNvPr>
          <p:cNvGrpSpPr/>
          <p:nvPr/>
        </p:nvGrpSpPr>
        <p:grpSpPr>
          <a:xfrm>
            <a:off x="1036287" y="652719"/>
            <a:ext cx="2290168" cy="226847"/>
            <a:chOff x="862608" y="680150"/>
            <a:chExt cx="2290168" cy="226847"/>
          </a:xfrm>
        </p:grpSpPr>
        <p:sp>
          <p:nvSpPr>
            <p:cNvPr id="24" name="Rectangle: Rounded Corners 23">
              <a:extLst>
                <a:ext uri="{FF2B5EF4-FFF2-40B4-BE49-F238E27FC236}">
                  <a16:creationId xmlns:a16="http://schemas.microsoft.com/office/drawing/2014/main" id="{41BCC809-5C6D-4BBA-945B-8F99F486E5D4}"/>
                </a:ext>
              </a:extLst>
            </p:cNvPr>
            <p:cNvSpPr/>
            <p:nvPr/>
          </p:nvSpPr>
          <p:spPr>
            <a:xfrm flipV="1">
              <a:off x="862608" y="680150"/>
              <a:ext cx="2290168" cy="45720"/>
            </a:xfrm>
            <a:prstGeom prst="roundRect">
              <a:avLst/>
            </a:prstGeom>
            <a:solidFill>
              <a:srgbClr val="387BB2"/>
            </a:solidFill>
            <a:ln>
              <a:solidFill>
                <a:srgbClr val="3A7B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 name="Rectangle: Rounded Corners 24">
              <a:extLst>
                <a:ext uri="{FF2B5EF4-FFF2-40B4-BE49-F238E27FC236}">
                  <a16:creationId xmlns:a16="http://schemas.microsoft.com/office/drawing/2014/main" id="{3EC51F0B-54A0-421A-A526-0A0589AB18F6}"/>
                </a:ext>
              </a:extLst>
            </p:cNvPr>
            <p:cNvSpPr/>
            <p:nvPr/>
          </p:nvSpPr>
          <p:spPr>
            <a:xfrm flipV="1">
              <a:off x="1745482" y="861277"/>
              <a:ext cx="1332376" cy="45720"/>
            </a:xfrm>
            <a:prstGeom prst="roundRect">
              <a:avLst/>
            </a:prstGeom>
            <a:solidFill>
              <a:srgbClr val="FFC81D"/>
            </a:solidFill>
            <a:ln>
              <a:solidFill>
                <a:srgbClr val="FFC9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33" name="TextBox 32">
            <a:extLst>
              <a:ext uri="{FF2B5EF4-FFF2-40B4-BE49-F238E27FC236}">
                <a16:creationId xmlns:a16="http://schemas.microsoft.com/office/drawing/2014/main" id="{3F74A494-2E92-4C2B-AE1C-7D9391C79662}"/>
              </a:ext>
            </a:extLst>
          </p:cNvPr>
          <p:cNvSpPr txBox="1"/>
          <p:nvPr/>
        </p:nvSpPr>
        <p:spPr>
          <a:xfrm>
            <a:off x="5653176" y="2058990"/>
            <a:ext cx="933269" cy="461665"/>
          </a:xfrm>
          <a:prstGeom prst="rect">
            <a:avLst/>
          </a:prstGeom>
          <a:noFill/>
        </p:spPr>
        <p:txBody>
          <a:bodyPr wrap="none" rtlCol="0">
            <a:spAutoFit/>
          </a:bodyPr>
          <a:lstStyle/>
          <a:p>
            <a:pPr algn="ctr"/>
            <a:r>
              <a:rPr lang="en-US" altLang="zh-TW" sz="2400" dirty="0">
                <a:solidFill>
                  <a:srgbClr val="FFC81A"/>
                </a:solidFill>
                <a:latin typeface="Microsoft Sans Serif" panose="020B0604020202020204" pitchFamily="34" charset="0"/>
                <a:ea typeface="Microsoft Sans Serif" panose="020B0604020202020204" pitchFamily="34" charset="0"/>
                <a:cs typeface="Microsoft Sans Serif" panose="020B0604020202020204" pitchFamily="34" charset="0"/>
              </a:rPr>
              <a:t>5</a:t>
            </a:r>
            <a:r>
              <a:rPr lang="en-US" altLang="zh-TW" dirty="0">
                <a:solidFill>
                  <a:srgbClr val="FFC81A"/>
                </a:solidFill>
                <a:latin typeface="Microsoft Sans Serif" panose="020B0604020202020204" pitchFamily="34" charset="0"/>
                <a:ea typeface="Microsoft Sans Serif" panose="020B0604020202020204" pitchFamily="34" charset="0"/>
                <a:cs typeface="Microsoft Sans Serif" panose="020B0604020202020204" pitchFamily="34" charset="0"/>
              </a:rPr>
              <a:t>4.</a:t>
            </a:r>
            <a:r>
              <a:rPr lang="en-US" altLang="zh-TW" sz="1100" dirty="0">
                <a:solidFill>
                  <a:srgbClr val="FFC81A"/>
                </a:solidFill>
                <a:latin typeface="Microsoft Sans Serif" panose="020B0604020202020204" pitchFamily="34" charset="0"/>
                <a:ea typeface="Microsoft Sans Serif" panose="020B0604020202020204" pitchFamily="34" charset="0"/>
                <a:cs typeface="Microsoft Sans Serif" panose="020B0604020202020204" pitchFamily="34" charset="0"/>
              </a:rPr>
              <a:t>46</a:t>
            </a:r>
            <a:r>
              <a:rPr lang="en-US" altLang="zh-TW" sz="2000" dirty="0">
                <a:solidFill>
                  <a:srgbClr val="FFC81A"/>
                </a:solidFill>
                <a:latin typeface="Microsoft Sans Serif" panose="020B0604020202020204" pitchFamily="34" charset="0"/>
                <a:ea typeface="Microsoft Sans Serif" panose="020B0604020202020204" pitchFamily="34" charset="0"/>
                <a:cs typeface="Microsoft Sans Serif" panose="020B0604020202020204" pitchFamily="34" charset="0"/>
              </a:rPr>
              <a:t>%</a:t>
            </a:r>
            <a:endParaRPr lang="zh-TW" altLang="en-US" dirty="0">
              <a:solidFill>
                <a:srgbClr val="FFC81A"/>
              </a:solidFill>
              <a:latin typeface="Microsoft Sans Serif" panose="020B0604020202020204" pitchFamily="34" charset="0"/>
              <a:cs typeface="Microsoft Sans Serif" panose="020B0604020202020204" pitchFamily="34" charset="0"/>
            </a:endParaRPr>
          </a:p>
        </p:txBody>
      </p:sp>
      <p:sp>
        <p:nvSpPr>
          <p:cNvPr id="34" name="TextBox 33">
            <a:extLst>
              <a:ext uri="{FF2B5EF4-FFF2-40B4-BE49-F238E27FC236}">
                <a16:creationId xmlns:a16="http://schemas.microsoft.com/office/drawing/2014/main" id="{546D3597-92A8-4C7B-B29B-146262A43DE3}"/>
              </a:ext>
            </a:extLst>
          </p:cNvPr>
          <p:cNvSpPr txBox="1"/>
          <p:nvPr/>
        </p:nvSpPr>
        <p:spPr>
          <a:xfrm>
            <a:off x="2911665" y="4418031"/>
            <a:ext cx="888385" cy="461665"/>
          </a:xfrm>
          <a:prstGeom prst="rect">
            <a:avLst/>
          </a:prstGeom>
          <a:noFill/>
        </p:spPr>
        <p:txBody>
          <a:bodyPr wrap="none" rtlCol="0">
            <a:spAutoFit/>
          </a:bodyPr>
          <a:lstStyle/>
          <a:p>
            <a:pPr algn="ctr"/>
            <a:r>
              <a:rPr lang="en-US" altLang="zh-TW" sz="2400" dirty="0">
                <a:solidFill>
                  <a:srgbClr val="FFC718"/>
                </a:solidFill>
                <a:latin typeface="Microsoft Sans Serif" panose="020B0604020202020204" pitchFamily="34" charset="0"/>
                <a:ea typeface="Microsoft Sans Serif" panose="020B0604020202020204" pitchFamily="34" charset="0"/>
                <a:cs typeface="Microsoft Sans Serif" panose="020B0604020202020204" pitchFamily="34" charset="0"/>
              </a:rPr>
              <a:t>2</a:t>
            </a:r>
            <a:r>
              <a:rPr lang="en-US" altLang="zh-TW" dirty="0">
                <a:solidFill>
                  <a:srgbClr val="FFC718"/>
                </a:solidFill>
                <a:latin typeface="Microsoft Sans Serif" panose="020B0604020202020204" pitchFamily="34" charset="0"/>
                <a:ea typeface="Microsoft Sans Serif" panose="020B0604020202020204" pitchFamily="34" charset="0"/>
                <a:cs typeface="Microsoft Sans Serif" panose="020B0604020202020204" pitchFamily="34" charset="0"/>
              </a:rPr>
              <a:t>4.</a:t>
            </a:r>
            <a:r>
              <a:rPr lang="en-US" altLang="zh-TW" sz="1100" dirty="0">
                <a:solidFill>
                  <a:srgbClr val="FFC718"/>
                </a:solidFill>
                <a:latin typeface="Microsoft Sans Serif" panose="020B0604020202020204" pitchFamily="34" charset="0"/>
                <a:ea typeface="Microsoft Sans Serif" panose="020B0604020202020204" pitchFamily="34" charset="0"/>
                <a:cs typeface="Microsoft Sans Serif" panose="020B0604020202020204" pitchFamily="34" charset="0"/>
              </a:rPr>
              <a:t>43</a:t>
            </a:r>
            <a:r>
              <a:rPr lang="en-US" altLang="zh-TW" sz="2000" dirty="0">
                <a:solidFill>
                  <a:srgbClr val="FFC718"/>
                </a:solidFill>
              </a:rPr>
              <a:t>%</a:t>
            </a:r>
            <a:endParaRPr lang="zh-TW" altLang="en-US" dirty="0">
              <a:solidFill>
                <a:srgbClr val="FFC718"/>
              </a:solidFill>
            </a:endParaRPr>
          </a:p>
        </p:txBody>
      </p:sp>
      <p:sp>
        <p:nvSpPr>
          <p:cNvPr id="35" name="TextBox 34">
            <a:extLst>
              <a:ext uri="{FF2B5EF4-FFF2-40B4-BE49-F238E27FC236}">
                <a16:creationId xmlns:a16="http://schemas.microsoft.com/office/drawing/2014/main" id="{21913846-2A26-4F9E-9734-3210E17FA8CA}"/>
              </a:ext>
            </a:extLst>
          </p:cNvPr>
          <p:cNvSpPr txBox="1"/>
          <p:nvPr/>
        </p:nvSpPr>
        <p:spPr>
          <a:xfrm>
            <a:off x="8450516" y="4550288"/>
            <a:ext cx="888385" cy="461665"/>
          </a:xfrm>
          <a:prstGeom prst="rect">
            <a:avLst/>
          </a:prstGeom>
          <a:noFill/>
        </p:spPr>
        <p:txBody>
          <a:bodyPr wrap="none" rtlCol="0">
            <a:spAutoFit/>
          </a:bodyPr>
          <a:lstStyle/>
          <a:p>
            <a:pPr algn="ctr"/>
            <a:r>
              <a:rPr lang="en-US" altLang="zh-TW" sz="2400" dirty="0">
                <a:solidFill>
                  <a:srgbClr val="FFCA1B"/>
                </a:solidFill>
                <a:latin typeface="Microsoft Sans Serif" panose="020B0604020202020204" pitchFamily="34" charset="0"/>
                <a:ea typeface="Microsoft Sans Serif" panose="020B0604020202020204" pitchFamily="34" charset="0"/>
                <a:cs typeface="Microsoft Sans Serif" panose="020B0604020202020204" pitchFamily="34" charset="0"/>
              </a:rPr>
              <a:t>2</a:t>
            </a:r>
            <a:r>
              <a:rPr lang="en-US" altLang="zh-TW" dirty="0">
                <a:solidFill>
                  <a:srgbClr val="FFCA1B"/>
                </a:solidFill>
                <a:latin typeface="Microsoft Sans Serif" panose="020B0604020202020204" pitchFamily="34" charset="0"/>
                <a:ea typeface="Microsoft Sans Serif" panose="020B0604020202020204" pitchFamily="34" charset="0"/>
                <a:cs typeface="Microsoft Sans Serif" panose="020B0604020202020204" pitchFamily="34" charset="0"/>
              </a:rPr>
              <a:t>1.</a:t>
            </a:r>
            <a:r>
              <a:rPr lang="en-US" altLang="zh-TW" sz="1100" dirty="0">
                <a:solidFill>
                  <a:srgbClr val="FFCA1B"/>
                </a:solidFill>
                <a:latin typeface="Microsoft Sans Serif" panose="020B0604020202020204" pitchFamily="34" charset="0"/>
                <a:ea typeface="Microsoft Sans Serif" panose="020B0604020202020204" pitchFamily="34" charset="0"/>
                <a:cs typeface="Microsoft Sans Serif" panose="020B0604020202020204" pitchFamily="34" charset="0"/>
              </a:rPr>
              <a:t>11</a:t>
            </a:r>
            <a:r>
              <a:rPr lang="en-US" altLang="zh-TW" sz="2000" dirty="0">
                <a:solidFill>
                  <a:srgbClr val="FFCA1B"/>
                </a:solidFill>
              </a:rPr>
              <a:t>%</a:t>
            </a:r>
            <a:endParaRPr lang="zh-TW" altLang="en-US" dirty="0">
              <a:solidFill>
                <a:srgbClr val="FFCA1B"/>
              </a:solidFill>
            </a:endParaRPr>
          </a:p>
        </p:txBody>
      </p:sp>
      <p:sp>
        <p:nvSpPr>
          <p:cNvPr id="40" name="TextBox 39">
            <a:extLst>
              <a:ext uri="{FF2B5EF4-FFF2-40B4-BE49-F238E27FC236}">
                <a16:creationId xmlns:a16="http://schemas.microsoft.com/office/drawing/2014/main" id="{16042811-C3ED-4D9D-A099-6CC453B6C432}"/>
              </a:ext>
            </a:extLst>
          </p:cNvPr>
          <p:cNvSpPr txBox="1"/>
          <p:nvPr/>
        </p:nvSpPr>
        <p:spPr>
          <a:xfrm>
            <a:off x="5291933" y="3702844"/>
            <a:ext cx="1608133" cy="369332"/>
          </a:xfrm>
          <a:prstGeom prst="rect">
            <a:avLst/>
          </a:prstGeom>
          <a:noFill/>
        </p:spPr>
        <p:txBody>
          <a:bodyPr wrap="none" rtlCol="0">
            <a:spAutoFit/>
          </a:bodyPr>
          <a:lstStyle/>
          <a:p>
            <a:pPr algn="ctr"/>
            <a:r>
              <a:rPr lang="zh-CN" altLang="en-US" dirty="0">
                <a:solidFill>
                  <a:schemeClr val="tx2">
                    <a:lumMod val="20000"/>
                    <a:lumOff val="80000"/>
                  </a:schemeClr>
                </a:solidFill>
                <a:latin typeface="微软雅黑 Light" panose="020B0502040204020203" pitchFamily="34" charset="-122"/>
                <a:ea typeface="微软雅黑 Light" panose="020B0502040204020203" pitchFamily="34" charset="-122"/>
              </a:rPr>
              <a:t>林偉翔</a:t>
            </a:r>
            <a:r>
              <a:rPr lang="en-US" altLang="zh-CN" sz="1400" dirty="0">
                <a:solidFill>
                  <a:schemeClr val="tx2">
                    <a:lumMod val="20000"/>
                    <a:lumOff val="80000"/>
                  </a:schemeClr>
                </a:solidFill>
                <a:latin typeface="微软雅黑 Light" panose="020B0502040204020203" pitchFamily="34" charset="-122"/>
                <a:ea typeface="微软雅黑 Light" panose="020B0502040204020203" pitchFamily="34" charset="-122"/>
              </a:rPr>
              <a:t>01257174</a:t>
            </a:r>
            <a:endParaRPr lang="zh-TW" altLang="en-US" dirty="0">
              <a:solidFill>
                <a:schemeClr val="tx2">
                  <a:lumMod val="20000"/>
                  <a:lumOff val="80000"/>
                </a:schemeClr>
              </a:solidFill>
              <a:latin typeface="微软雅黑 Light" panose="020B0502040204020203" pitchFamily="34" charset="-122"/>
              <a:ea typeface="微软雅黑 Light" panose="020B0502040204020203" pitchFamily="34" charset="-122"/>
            </a:endParaRPr>
          </a:p>
        </p:txBody>
      </p:sp>
      <p:sp>
        <p:nvSpPr>
          <p:cNvPr id="41" name="TextBox 40">
            <a:extLst>
              <a:ext uri="{FF2B5EF4-FFF2-40B4-BE49-F238E27FC236}">
                <a16:creationId xmlns:a16="http://schemas.microsoft.com/office/drawing/2014/main" id="{06DAAD02-4CFC-4D86-B993-6F9BF3D4F268}"/>
              </a:ext>
            </a:extLst>
          </p:cNvPr>
          <p:cNvSpPr txBox="1"/>
          <p:nvPr/>
        </p:nvSpPr>
        <p:spPr>
          <a:xfrm>
            <a:off x="2523991" y="5295216"/>
            <a:ext cx="1604927" cy="369332"/>
          </a:xfrm>
          <a:prstGeom prst="rect">
            <a:avLst/>
          </a:prstGeom>
          <a:noFill/>
        </p:spPr>
        <p:txBody>
          <a:bodyPr wrap="none" rtlCol="0">
            <a:spAutoFit/>
          </a:bodyPr>
          <a:lstStyle/>
          <a:p>
            <a:pPr algn="ctr"/>
            <a:r>
              <a:rPr lang="zh-CN" altLang="en-US" dirty="0">
                <a:solidFill>
                  <a:schemeClr val="tx2">
                    <a:lumMod val="20000"/>
                    <a:lumOff val="80000"/>
                  </a:schemeClr>
                </a:solidFill>
                <a:latin typeface="微软雅黑 Light" panose="020B0502040204020203" pitchFamily="34" charset="-122"/>
                <a:ea typeface="微软雅黑 Light" panose="020B0502040204020203" pitchFamily="34" charset="-122"/>
              </a:rPr>
              <a:t>陳科宇</a:t>
            </a:r>
            <a:r>
              <a:rPr lang="en-US" altLang="zh-CN" sz="1400" dirty="0">
                <a:solidFill>
                  <a:schemeClr val="tx2">
                    <a:lumMod val="20000"/>
                    <a:lumOff val="80000"/>
                  </a:schemeClr>
                </a:solidFill>
                <a:latin typeface="微软雅黑 Light" panose="020B0502040204020203" pitchFamily="34" charset="-122"/>
                <a:ea typeface="微软雅黑 Light" panose="020B0502040204020203" pitchFamily="34" charset="-122"/>
              </a:rPr>
              <a:t>01257175</a:t>
            </a:r>
            <a:endParaRPr lang="zh-TW" altLang="en-US" dirty="0">
              <a:solidFill>
                <a:schemeClr val="tx2">
                  <a:lumMod val="20000"/>
                  <a:lumOff val="80000"/>
                </a:schemeClr>
              </a:solidFill>
              <a:latin typeface="微软雅黑 Light" panose="020B0502040204020203" pitchFamily="34" charset="-122"/>
              <a:ea typeface="微软雅黑 Light" panose="020B0502040204020203" pitchFamily="34" charset="-122"/>
            </a:endParaRPr>
          </a:p>
        </p:txBody>
      </p:sp>
      <p:sp>
        <p:nvSpPr>
          <p:cNvPr id="42" name="TextBox 41">
            <a:extLst>
              <a:ext uri="{FF2B5EF4-FFF2-40B4-BE49-F238E27FC236}">
                <a16:creationId xmlns:a16="http://schemas.microsoft.com/office/drawing/2014/main" id="{BC425666-C1D2-4F4D-A623-E810B9BC7260}"/>
              </a:ext>
            </a:extLst>
          </p:cNvPr>
          <p:cNvSpPr txBox="1"/>
          <p:nvPr/>
        </p:nvSpPr>
        <p:spPr>
          <a:xfrm>
            <a:off x="8049708" y="5271960"/>
            <a:ext cx="1574470" cy="369332"/>
          </a:xfrm>
          <a:prstGeom prst="rect">
            <a:avLst/>
          </a:prstGeom>
          <a:noFill/>
        </p:spPr>
        <p:txBody>
          <a:bodyPr wrap="none" rtlCol="0">
            <a:spAutoFit/>
          </a:bodyPr>
          <a:lstStyle/>
          <a:p>
            <a:pPr algn="ctr"/>
            <a:r>
              <a:rPr lang="zh-CN" altLang="en-US" sz="1800" dirty="0">
                <a:solidFill>
                  <a:schemeClr val="bg1"/>
                </a:solidFill>
                <a:latin typeface="微软雅黑 Light" panose="020B0502040204020203" pitchFamily="34" charset="-122"/>
                <a:ea typeface="微软雅黑 Light" panose="020B0502040204020203" pitchFamily="34" charset="-122"/>
              </a:rPr>
              <a:t>林承濬</a:t>
            </a:r>
            <a:r>
              <a:rPr lang="en-US" altLang="zh-CN" sz="1400" dirty="0">
                <a:solidFill>
                  <a:schemeClr val="tx2">
                    <a:lumMod val="20000"/>
                    <a:lumOff val="80000"/>
                  </a:schemeClr>
                </a:solidFill>
                <a:latin typeface="微软雅黑 Light" panose="020B0502040204020203" pitchFamily="34" charset="-122"/>
                <a:ea typeface="微软雅黑 Light" panose="020B0502040204020203" pitchFamily="34" charset="-122"/>
              </a:rPr>
              <a:t>01257171</a:t>
            </a:r>
            <a:endParaRPr lang="zh-TW" altLang="en-US" dirty="0">
              <a:solidFill>
                <a:schemeClr val="tx2">
                  <a:lumMod val="20000"/>
                  <a:lumOff val="80000"/>
                </a:schemeClr>
              </a:solidFill>
              <a:latin typeface="微软雅黑 Light" panose="020B0502040204020203" pitchFamily="34" charset="-122"/>
              <a:ea typeface="微软雅黑 Light" panose="020B0502040204020203" pitchFamily="34" charset="-122"/>
            </a:endParaRPr>
          </a:p>
        </p:txBody>
      </p:sp>
    </p:spTree>
    <p:extLst>
      <p:ext uri="{BB962C8B-B14F-4D97-AF65-F5344CB8AC3E}">
        <p14:creationId xmlns:p14="http://schemas.microsoft.com/office/powerpoint/2010/main" val="2740899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0 7.40741E-7 L 0 -0.20903 " pathEditMode="relative" rAng="0" ptsTypes="AA">
                                      <p:cBhvr>
                                        <p:cTn id="6" dur="2000" fill="hold"/>
                                        <p:tgtEl>
                                          <p:spTgt spid="29"/>
                                        </p:tgtEl>
                                        <p:attrNameLst>
                                          <p:attrName>ppt_x</p:attrName>
                                          <p:attrName>ppt_y</p:attrName>
                                        </p:attrNameLst>
                                      </p:cBhvr>
                                      <p:rCtr x="0" y="-10463"/>
                                    </p:animMotion>
                                  </p:childTnLst>
                                </p:cTn>
                              </p:par>
                            </p:childTnLst>
                          </p:cTn>
                        </p:par>
                        <p:par>
                          <p:cTn id="7" fill="hold">
                            <p:stCondLst>
                              <p:cond delay="2000"/>
                            </p:stCondLst>
                            <p:childTnLst>
                              <p:par>
                                <p:cTn id="8" presetID="10" presetClass="entr" presetSubtype="0" fill="hold" grpId="0" nodeType="after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fade">
                                      <p:cBhvr>
                                        <p:cTn id="10" dur="500"/>
                                        <p:tgtEl>
                                          <p:spTgt spid="33"/>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path" presetSubtype="0" accel="50000" decel="50000" fill="hold" grpId="0" nodeType="clickEffect">
                                  <p:stCondLst>
                                    <p:cond delay="0"/>
                                  </p:stCondLst>
                                  <p:childTnLst>
                                    <p:animMotion origin="layout" path="M 3.54167E-6 -2.59259E-6 L 3.54167E-6 -0.10995 " pathEditMode="relative" rAng="0" ptsTypes="AA">
                                      <p:cBhvr>
                                        <p:cTn id="14" dur="2000" fill="hold"/>
                                        <p:tgtEl>
                                          <p:spTgt spid="27"/>
                                        </p:tgtEl>
                                        <p:attrNameLst>
                                          <p:attrName>ppt_x</p:attrName>
                                          <p:attrName>ppt_y</p:attrName>
                                        </p:attrNameLst>
                                      </p:cBhvr>
                                      <p:rCtr x="0" y="-5509"/>
                                    </p:animMotion>
                                  </p:childTnLst>
                                </p:cTn>
                              </p:par>
                            </p:childTnLst>
                          </p:cTn>
                        </p:par>
                        <p:par>
                          <p:cTn id="15" fill="hold">
                            <p:stCondLst>
                              <p:cond delay="2000"/>
                            </p:stCondLst>
                            <p:childTnLst>
                              <p:par>
                                <p:cTn id="16" presetID="10" presetClass="entr" presetSubtype="0" fill="hold" grpId="0" nodeType="afterEffect">
                                  <p:stCondLst>
                                    <p:cond delay="0"/>
                                  </p:stCondLst>
                                  <p:childTnLst>
                                    <p:set>
                                      <p:cBhvr>
                                        <p:cTn id="17" dur="1" fill="hold">
                                          <p:stCondLst>
                                            <p:cond delay="0"/>
                                          </p:stCondLst>
                                        </p:cTn>
                                        <p:tgtEl>
                                          <p:spTgt spid="34"/>
                                        </p:tgtEl>
                                        <p:attrNameLst>
                                          <p:attrName>style.visibility</p:attrName>
                                        </p:attrNameLst>
                                      </p:cBhvr>
                                      <p:to>
                                        <p:strVal val="visible"/>
                                      </p:to>
                                    </p:set>
                                    <p:animEffect transition="in" filter="fade">
                                      <p:cBhvr>
                                        <p:cTn id="18" dur="500"/>
                                        <p:tgtEl>
                                          <p:spTgt spid="34"/>
                                        </p:tgtEl>
                                      </p:cBhvr>
                                    </p:animEffect>
                                  </p:childTnLst>
                                </p:cTn>
                              </p:par>
                            </p:childTnLst>
                          </p:cTn>
                        </p:par>
                      </p:childTnLst>
                    </p:cTn>
                  </p:par>
                  <p:par>
                    <p:cTn id="19" fill="hold">
                      <p:stCondLst>
                        <p:cond delay="indefinite"/>
                      </p:stCondLst>
                      <p:childTnLst>
                        <p:par>
                          <p:cTn id="20" fill="hold">
                            <p:stCondLst>
                              <p:cond delay="0"/>
                            </p:stCondLst>
                            <p:childTnLst>
                              <p:par>
                                <p:cTn id="21" presetID="42" presetClass="path" presetSubtype="0" accel="50000" decel="50000" fill="hold" grpId="0" nodeType="clickEffect">
                                  <p:stCondLst>
                                    <p:cond delay="0"/>
                                  </p:stCondLst>
                                  <p:childTnLst>
                                    <p:animMotion origin="layout" path="M -0.00416 -0.00231 L -0.00299 -0.08287 " pathEditMode="relative" rAng="0" ptsTypes="AA">
                                      <p:cBhvr>
                                        <p:cTn id="22" dur="2000" fill="hold"/>
                                        <p:tgtEl>
                                          <p:spTgt spid="28"/>
                                        </p:tgtEl>
                                        <p:attrNameLst>
                                          <p:attrName>ppt_x</p:attrName>
                                          <p:attrName>ppt_y</p:attrName>
                                        </p:attrNameLst>
                                      </p:cBhvr>
                                      <p:rCtr x="52" y="-4028"/>
                                    </p:animMotion>
                                  </p:childTnLst>
                                </p:cTn>
                              </p:par>
                            </p:childTnLst>
                          </p:cTn>
                        </p:par>
                        <p:par>
                          <p:cTn id="23" fill="hold">
                            <p:stCondLst>
                              <p:cond delay="2000"/>
                            </p:stCondLst>
                            <p:childTnLst>
                              <p:par>
                                <p:cTn id="24" presetID="10" presetClass="entr" presetSubtype="0" fill="hold" grpId="0" nodeType="afterEffect">
                                  <p:stCondLst>
                                    <p:cond delay="0"/>
                                  </p:stCondLst>
                                  <p:childTnLst>
                                    <p:set>
                                      <p:cBhvr>
                                        <p:cTn id="25" dur="1" fill="hold">
                                          <p:stCondLst>
                                            <p:cond delay="0"/>
                                          </p:stCondLst>
                                        </p:cTn>
                                        <p:tgtEl>
                                          <p:spTgt spid="35"/>
                                        </p:tgtEl>
                                        <p:attrNameLst>
                                          <p:attrName>style.visibility</p:attrName>
                                        </p:attrNameLst>
                                      </p:cBhvr>
                                      <p:to>
                                        <p:strVal val="visible"/>
                                      </p:to>
                                    </p:set>
                                    <p:animEffect transition="in" filter="fade">
                                      <p:cBhvr>
                                        <p:cTn id="26"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27" grpId="0" animBg="1"/>
      <p:bldP spid="33" grpId="0"/>
      <p:bldP spid="34" grpId="0"/>
      <p:bldP spid="35" grpId="0"/>
    </p:bld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3D4A55"/>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C67B5697-C5FC-479A-9FDC-193385C4ECEF}"/>
              </a:ext>
            </a:extLst>
          </p:cNvPr>
          <p:cNvSpPr/>
          <p:nvPr/>
        </p:nvSpPr>
        <p:spPr>
          <a:xfrm>
            <a:off x="1" y="-11551"/>
            <a:ext cx="12192000" cy="6867434"/>
          </a:xfrm>
          <a:prstGeom prst="rect">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pic>
        <p:nvPicPr>
          <p:cNvPr id="17" name="Picture 16">
            <a:extLst>
              <a:ext uri="{FF2B5EF4-FFF2-40B4-BE49-F238E27FC236}">
                <a16:creationId xmlns:a16="http://schemas.microsoft.com/office/drawing/2014/main" id="{B8041E3E-80A6-4C15-B9AB-3EA2B0C9F316}"/>
              </a:ext>
            </a:extLst>
          </p:cNvPr>
          <p:cNvPicPr>
            <a:picLocks noChangeAspect="1"/>
          </p:cNvPicPr>
          <p:nvPr/>
        </p:nvPicPr>
        <p:blipFill>
          <a:blip r:embed="rId2"/>
          <a:stretch>
            <a:fillRect/>
          </a:stretch>
        </p:blipFill>
        <p:spPr>
          <a:xfrm>
            <a:off x="-460058" y="-243341"/>
            <a:ext cx="1496345" cy="1122907"/>
          </a:xfrm>
          <a:prstGeom prst="rect">
            <a:avLst/>
          </a:prstGeom>
        </p:spPr>
      </p:pic>
      <p:sp>
        <p:nvSpPr>
          <p:cNvPr id="18" name="Rectangle: Rounded Corners 17">
            <a:extLst>
              <a:ext uri="{FF2B5EF4-FFF2-40B4-BE49-F238E27FC236}">
                <a16:creationId xmlns:a16="http://schemas.microsoft.com/office/drawing/2014/main" id="{BF147B1C-F6E8-429B-83C7-F6C32066C62C}"/>
              </a:ext>
            </a:extLst>
          </p:cNvPr>
          <p:cNvSpPr/>
          <p:nvPr/>
        </p:nvSpPr>
        <p:spPr>
          <a:xfrm>
            <a:off x="492570" y="-969192"/>
            <a:ext cx="8890378" cy="257460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TW" altLang="en-US" sz="3500" dirty="0">
              <a:latin typeface="微软雅黑 Light" panose="020B0502040204020203" pitchFamily="34" charset="-122"/>
              <a:ea typeface="微软雅黑 Light" panose="020B0502040204020203" pitchFamily="34" charset="-122"/>
            </a:endParaRPr>
          </a:p>
        </p:txBody>
      </p:sp>
    </p:spTree>
    <p:extLst>
      <p:ext uri="{BB962C8B-B14F-4D97-AF65-F5344CB8AC3E}">
        <p14:creationId xmlns:p14="http://schemas.microsoft.com/office/powerpoint/2010/main" val="42059494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3D4A55"/>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C67B5697-C5FC-479A-9FDC-193385C4ECEF}"/>
              </a:ext>
            </a:extLst>
          </p:cNvPr>
          <p:cNvSpPr/>
          <p:nvPr/>
        </p:nvSpPr>
        <p:spPr>
          <a:xfrm>
            <a:off x="12192000" y="-9434"/>
            <a:ext cx="12192000" cy="6867434"/>
          </a:xfrm>
          <a:prstGeom prst="rect">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pic>
        <p:nvPicPr>
          <p:cNvPr id="17" name="Picture 16">
            <a:extLst>
              <a:ext uri="{FF2B5EF4-FFF2-40B4-BE49-F238E27FC236}">
                <a16:creationId xmlns:a16="http://schemas.microsoft.com/office/drawing/2014/main" id="{B8041E3E-80A6-4C15-B9AB-3EA2B0C9F316}"/>
              </a:ext>
            </a:extLst>
          </p:cNvPr>
          <p:cNvPicPr>
            <a:picLocks noChangeAspect="1"/>
          </p:cNvPicPr>
          <p:nvPr/>
        </p:nvPicPr>
        <p:blipFill>
          <a:blip r:embed="rId2"/>
          <a:stretch>
            <a:fillRect/>
          </a:stretch>
        </p:blipFill>
        <p:spPr>
          <a:xfrm>
            <a:off x="-460058" y="-243341"/>
            <a:ext cx="1496345" cy="1122907"/>
          </a:xfrm>
          <a:prstGeom prst="rect">
            <a:avLst/>
          </a:prstGeom>
        </p:spPr>
      </p:pic>
      <p:sp>
        <p:nvSpPr>
          <p:cNvPr id="18" name="Rectangle: Rounded Corners 17">
            <a:extLst>
              <a:ext uri="{FF2B5EF4-FFF2-40B4-BE49-F238E27FC236}">
                <a16:creationId xmlns:a16="http://schemas.microsoft.com/office/drawing/2014/main" id="{BF147B1C-F6E8-429B-83C7-F6C32066C62C}"/>
              </a:ext>
            </a:extLst>
          </p:cNvPr>
          <p:cNvSpPr/>
          <p:nvPr/>
        </p:nvSpPr>
        <p:spPr>
          <a:xfrm>
            <a:off x="492570" y="-969192"/>
            <a:ext cx="8890378" cy="257460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TW" altLang="en-US" sz="3500" dirty="0">
              <a:latin typeface="微软雅黑 Light" panose="020B0502040204020203" pitchFamily="34" charset="-122"/>
              <a:ea typeface="微软雅黑 Light" panose="020B0502040204020203" pitchFamily="34" charset="-122"/>
            </a:endParaRPr>
          </a:p>
        </p:txBody>
      </p:sp>
    </p:spTree>
    <p:extLst>
      <p:ext uri="{BB962C8B-B14F-4D97-AF65-F5344CB8AC3E}">
        <p14:creationId xmlns:p14="http://schemas.microsoft.com/office/powerpoint/2010/main" val="34597747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3D4A55"/>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7404CD2-8F3E-4464-B8C9-80179280227B}"/>
              </a:ext>
            </a:extLst>
          </p:cNvPr>
          <p:cNvPicPr>
            <a:picLocks noChangeAspect="1"/>
          </p:cNvPicPr>
          <p:nvPr/>
        </p:nvPicPr>
        <p:blipFill>
          <a:blip r:embed="rId2">
            <a:extLst>
              <a:ext uri="{BEBA8EAE-BF5A-486C-A8C5-ECC9F3942E4B}">
                <a14:imgProps xmlns:a14="http://schemas.microsoft.com/office/drawing/2010/main">
                  <a14:imgLayer r:embed="rId3">
                    <a14:imgEffect>
                      <a14:artisticBlur radius="80"/>
                    </a14:imgEffect>
                  </a14:imgLayer>
                </a14:imgProps>
              </a:ext>
            </a:extLst>
          </a:blip>
          <a:stretch>
            <a:fillRect/>
          </a:stretch>
        </p:blipFill>
        <p:spPr>
          <a:xfrm>
            <a:off x="1526639" y="0"/>
            <a:ext cx="9138721" cy="6858000"/>
          </a:xfrm>
          <a:prstGeom prst="rect">
            <a:avLst/>
          </a:prstGeom>
        </p:spPr>
      </p:pic>
      <p:sp>
        <p:nvSpPr>
          <p:cNvPr id="3" name="Rectangle: Rounded Corners 2">
            <a:extLst>
              <a:ext uri="{FF2B5EF4-FFF2-40B4-BE49-F238E27FC236}">
                <a16:creationId xmlns:a16="http://schemas.microsoft.com/office/drawing/2014/main" id="{64F98A96-D458-4F7E-AB9E-5C2758538860}"/>
              </a:ext>
            </a:extLst>
          </p:cNvPr>
          <p:cNvSpPr/>
          <p:nvPr/>
        </p:nvSpPr>
        <p:spPr>
          <a:xfrm>
            <a:off x="1650810" y="2200311"/>
            <a:ext cx="8890378" cy="257460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800" dirty="0">
                <a:latin typeface="微软雅黑 Light" panose="020B0502040204020203" pitchFamily="34" charset="-122"/>
                <a:ea typeface="微软雅黑 Light" panose="020B0502040204020203" pitchFamily="34" charset="-122"/>
              </a:rPr>
              <a:t>材料們</a:t>
            </a:r>
            <a:r>
              <a:rPr lang="en-US" altLang="zh-CN" sz="8800" dirty="0" err="1">
                <a:latin typeface="微软雅黑 Light" panose="020B0502040204020203" pitchFamily="34" charset="-122"/>
                <a:ea typeface="微软雅黑 Light" panose="020B0502040204020203" pitchFamily="34" charset="-122"/>
              </a:rPr>
              <a:t>o.O</a:t>
            </a:r>
            <a:endParaRPr lang="zh-TW" altLang="en-US" sz="8800" dirty="0">
              <a:latin typeface="微软雅黑 Light" panose="020B0502040204020203" pitchFamily="34" charset="-122"/>
              <a:ea typeface="微软雅黑 Light" panose="020B0502040204020203" pitchFamily="34" charset="-122"/>
            </a:endParaRPr>
          </a:p>
        </p:txBody>
      </p:sp>
      <p:grpSp>
        <p:nvGrpSpPr>
          <p:cNvPr id="4" name="Group 3">
            <a:extLst>
              <a:ext uri="{FF2B5EF4-FFF2-40B4-BE49-F238E27FC236}">
                <a16:creationId xmlns:a16="http://schemas.microsoft.com/office/drawing/2014/main" id="{8153A90E-AB55-499E-B751-C430157FADBE}"/>
              </a:ext>
            </a:extLst>
          </p:cNvPr>
          <p:cNvGrpSpPr/>
          <p:nvPr/>
        </p:nvGrpSpPr>
        <p:grpSpPr>
          <a:xfrm>
            <a:off x="5432723" y="4149385"/>
            <a:ext cx="2290168" cy="226847"/>
            <a:chOff x="862608" y="680150"/>
            <a:chExt cx="2290168" cy="226847"/>
          </a:xfrm>
        </p:grpSpPr>
        <p:sp>
          <p:nvSpPr>
            <p:cNvPr id="5" name="Rectangle: Rounded Corners 4">
              <a:extLst>
                <a:ext uri="{FF2B5EF4-FFF2-40B4-BE49-F238E27FC236}">
                  <a16:creationId xmlns:a16="http://schemas.microsoft.com/office/drawing/2014/main" id="{45232E76-C1A5-4156-9AA0-9B990D325CF6}"/>
                </a:ext>
              </a:extLst>
            </p:cNvPr>
            <p:cNvSpPr/>
            <p:nvPr/>
          </p:nvSpPr>
          <p:spPr>
            <a:xfrm flipV="1">
              <a:off x="862608" y="680150"/>
              <a:ext cx="2290168" cy="45720"/>
            </a:xfrm>
            <a:prstGeom prst="roundRect">
              <a:avLst/>
            </a:prstGeom>
            <a:solidFill>
              <a:srgbClr val="387BB2"/>
            </a:solidFill>
            <a:ln>
              <a:solidFill>
                <a:srgbClr val="3A7B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Rectangle: Rounded Corners 6">
              <a:extLst>
                <a:ext uri="{FF2B5EF4-FFF2-40B4-BE49-F238E27FC236}">
                  <a16:creationId xmlns:a16="http://schemas.microsoft.com/office/drawing/2014/main" id="{D8601B3A-08A5-45C1-84DA-392E26C677DC}"/>
                </a:ext>
              </a:extLst>
            </p:cNvPr>
            <p:cNvSpPr/>
            <p:nvPr/>
          </p:nvSpPr>
          <p:spPr>
            <a:xfrm flipV="1">
              <a:off x="1745482" y="861277"/>
              <a:ext cx="1332376" cy="45720"/>
            </a:xfrm>
            <a:prstGeom prst="roundRect">
              <a:avLst/>
            </a:prstGeom>
            <a:solidFill>
              <a:srgbClr val="FFC81D"/>
            </a:solidFill>
            <a:ln>
              <a:solidFill>
                <a:srgbClr val="FFC9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Tree>
    <p:extLst>
      <p:ext uri="{BB962C8B-B14F-4D97-AF65-F5344CB8AC3E}">
        <p14:creationId xmlns:p14="http://schemas.microsoft.com/office/powerpoint/2010/main" val="14562297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3D4A55"/>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7404CD2-8F3E-4464-B8C9-80179280227B}"/>
              </a:ext>
            </a:extLst>
          </p:cNvPr>
          <p:cNvPicPr>
            <a:picLocks noChangeAspect="1"/>
          </p:cNvPicPr>
          <p:nvPr/>
        </p:nvPicPr>
        <p:blipFill>
          <a:blip r:embed="rId2">
            <a:extLst>
              <a:ext uri="{BEBA8EAE-BF5A-486C-A8C5-ECC9F3942E4B}">
                <a14:imgProps xmlns:a14="http://schemas.microsoft.com/office/drawing/2010/main">
                  <a14:imgLayer r:embed="rId3">
                    <a14:imgEffect>
                      <a14:artisticBlur radius="80"/>
                    </a14:imgEffect>
                  </a14:imgLayer>
                </a14:imgProps>
              </a:ext>
            </a:extLst>
          </a:blip>
          <a:stretch>
            <a:fillRect/>
          </a:stretch>
        </p:blipFill>
        <p:spPr>
          <a:xfrm>
            <a:off x="1526639" y="0"/>
            <a:ext cx="9138721" cy="6858000"/>
          </a:xfrm>
          <a:prstGeom prst="rect">
            <a:avLst/>
          </a:prstGeom>
        </p:spPr>
      </p:pic>
      <p:sp>
        <p:nvSpPr>
          <p:cNvPr id="2" name="TextBox 1">
            <a:extLst>
              <a:ext uri="{FF2B5EF4-FFF2-40B4-BE49-F238E27FC236}">
                <a16:creationId xmlns:a16="http://schemas.microsoft.com/office/drawing/2014/main" id="{B1B2B459-64A6-4D1D-B698-857A7E6A138B}"/>
              </a:ext>
            </a:extLst>
          </p:cNvPr>
          <p:cNvSpPr txBox="1"/>
          <p:nvPr/>
        </p:nvSpPr>
        <p:spPr>
          <a:xfrm>
            <a:off x="4158481" y="3244334"/>
            <a:ext cx="3185487" cy="369332"/>
          </a:xfrm>
          <a:prstGeom prst="rect">
            <a:avLst/>
          </a:prstGeom>
          <a:noFill/>
        </p:spPr>
        <p:txBody>
          <a:bodyPr wrap="none" rtlCol="0">
            <a:spAutoFit/>
          </a:bodyPr>
          <a:lstStyle/>
          <a:p>
            <a:r>
              <a:rPr lang="zh-CN" altLang="en-US" dirty="0">
                <a:solidFill>
                  <a:schemeClr val="bg1"/>
                </a:solidFill>
                <a:latin typeface="微软雅黑 Light" panose="020B0502040204020203" pitchFamily="34" charset="-122"/>
                <a:ea typeface="微软雅黑 Light" panose="020B0502040204020203" pitchFamily="34" charset="-122"/>
              </a:rPr>
              <a:t>讓我們來談談我們本次專案的</a:t>
            </a:r>
            <a:endParaRPr lang="zh-TW" altLang="en-US" dirty="0">
              <a:solidFill>
                <a:schemeClr val="bg1"/>
              </a:solidFill>
              <a:latin typeface="微软雅黑 Light" panose="020B0502040204020203" pitchFamily="34" charset="-122"/>
              <a:ea typeface="微软雅黑 Light" panose="020B0502040204020203" pitchFamily="34" charset="-122"/>
            </a:endParaRPr>
          </a:p>
        </p:txBody>
      </p:sp>
      <p:sp>
        <p:nvSpPr>
          <p:cNvPr id="3" name="Rectangle: Rounded Corners 2">
            <a:extLst>
              <a:ext uri="{FF2B5EF4-FFF2-40B4-BE49-F238E27FC236}">
                <a16:creationId xmlns:a16="http://schemas.microsoft.com/office/drawing/2014/main" id="{D818404A-881A-4BE3-B2D0-B65785486226}"/>
              </a:ext>
            </a:extLst>
          </p:cNvPr>
          <p:cNvSpPr/>
          <p:nvPr/>
        </p:nvSpPr>
        <p:spPr>
          <a:xfrm>
            <a:off x="7069616" y="2779514"/>
            <a:ext cx="1935048" cy="92964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6000" dirty="0">
                <a:latin typeface="微软雅黑 Light" panose="020B0502040204020203" pitchFamily="34" charset="-122"/>
                <a:ea typeface="微软雅黑 Light" panose="020B0502040204020203" pitchFamily="34" charset="-122"/>
              </a:rPr>
              <a:t>動機</a:t>
            </a:r>
            <a:endParaRPr lang="zh-TW" altLang="en-US" sz="6000" dirty="0">
              <a:latin typeface="微软雅黑 Light" panose="020B0502040204020203" pitchFamily="34" charset="-122"/>
              <a:ea typeface="微软雅黑 Light" panose="020B0502040204020203" pitchFamily="34" charset="-122"/>
            </a:endParaRPr>
          </a:p>
        </p:txBody>
      </p:sp>
      <p:grpSp>
        <p:nvGrpSpPr>
          <p:cNvPr id="5" name="Group 4">
            <a:extLst>
              <a:ext uri="{FF2B5EF4-FFF2-40B4-BE49-F238E27FC236}">
                <a16:creationId xmlns:a16="http://schemas.microsoft.com/office/drawing/2014/main" id="{FADD1DCA-6509-4D43-80D6-711423D0693D}"/>
              </a:ext>
            </a:extLst>
          </p:cNvPr>
          <p:cNvGrpSpPr/>
          <p:nvPr/>
        </p:nvGrpSpPr>
        <p:grpSpPr>
          <a:xfrm>
            <a:off x="6471844" y="3709154"/>
            <a:ext cx="2290168" cy="226847"/>
            <a:chOff x="862608" y="680150"/>
            <a:chExt cx="2290168" cy="226847"/>
          </a:xfrm>
        </p:grpSpPr>
        <p:sp>
          <p:nvSpPr>
            <p:cNvPr id="7" name="Rectangle: Rounded Corners 6">
              <a:extLst>
                <a:ext uri="{FF2B5EF4-FFF2-40B4-BE49-F238E27FC236}">
                  <a16:creationId xmlns:a16="http://schemas.microsoft.com/office/drawing/2014/main" id="{BEF66975-654D-4891-BCE1-71B3D1E561AA}"/>
                </a:ext>
              </a:extLst>
            </p:cNvPr>
            <p:cNvSpPr/>
            <p:nvPr/>
          </p:nvSpPr>
          <p:spPr>
            <a:xfrm flipV="1">
              <a:off x="862608" y="680150"/>
              <a:ext cx="2290168" cy="45720"/>
            </a:xfrm>
            <a:prstGeom prst="roundRect">
              <a:avLst/>
            </a:prstGeom>
            <a:solidFill>
              <a:srgbClr val="387BB2"/>
            </a:solidFill>
            <a:ln>
              <a:solidFill>
                <a:srgbClr val="3A7B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Rectangle: Rounded Corners 7">
              <a:extLst>
                <a:ext uri="{FF2B5EF4-FFF2-40B4-BE49-F238E27FC236}">
                  <a16:creationId xmlns:a16="http://schemas.microsoft.com/office/drawing/2014/main" id="{318F1DCF-B203-4302-A1BE-A61D622BE025}"/>
                </a:ext>
              </a:extLst>
            </p:cNvPr>
            <p:cNvSpPr/>
            <p:nvPr/>
          </p:nvSpPr>
          <p:spPr>
            <a:xfrm flipV="1">
              <a:off x="1745482" y="861277"/>
              <a:ext cx="1332376" cy="45720"/>
            </a:xfrm>
            <a:prstGeom prst="roundRect">
              <a:avLst/>
            </a:prstGeom>
            <a:solidFill>
              <a:srgbClr val="FFC81D"/>
            </a:solidFill>
            <a:ln>
              <a:solidFill>
                <a:srgbClr val="FFC9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Tree>
    <p:extLst>
      <p:ext uri="{BB962C8B-B14F-4D97-AF65-F5344CB8AC3E}">
        <p14:creationId xmlns:p14="http://schemas.microsoft.com/office/powerpoint/2010/main" val="17239965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3D4A55"/>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7404CD2-8F3E-4464-B8C9-80179280227B}"/>
              </a:ext>
            </a:extLst>
          </p:cNvPr>
          <p:cNvPicPr>
            <a:picLocks noChangeAspect="1"/>
          </p:cNvPicPr>
          <p:nvPr/>
        </p:nvPicPr>
        <p:blipFill>
          <a:blip r:embed="rId2">
            <a:extLst>
              <a:ext uri="{BEBA8EAE-BF5A-486C-A8C5-ECC9F3942E4B}">
                <a14:imgProps xmlns:a14="http://schemas.microsoft.com/office/drawing/2010/main">
                  <a14:imgLayer r:embed="rId3">
                    <a14:imgEffect>
                      <a14:artisticBlur radius="80"/>
                    </a14:imgEffect>
                  </a14:imgLayer>
                </a14:imgProps>
              </a:ext>
            </a:extLst>
          </a:blip>
          <a:stretch>
            <a:fillRect/>
          </a:stretch>
        </p:blipFill>
        <p:spPr>
          <a:xfrm>
            <a:off x="1526639" y="0"/>
            <a:ext cx="9138721" cy="6858000"/>
          </a:xfrm>
          <a:prstGeom prst="rect">
            <a:avLst/>
          </a:prstGeom>
        </p:spPr>
      </p:pic>
      <p:pic>
        <p:nvPicPr>
          <p:cNvPr id="3" name="Picture 2">
            <a:extLst>
              <a:ext uri="{FF2B5EF4-FFF2-40B4-BE49-F238E27FC236}">
                <a16:creationId xmlns:a16="http://schemas.microsoft.com/office/drawing/2014/main" id="{6387D1A8-5FA2-40FC-930B-08B147F459E4}"/>
              </a:ext>
            </a:extLst>
          </p:cNvPr>
          <p:cNvPicPr>
            <a:picLocks noChangeAspect="1"/>
          </p:cNvPicPr>
          <p:nvPr/>
        </p:nvPicPr>
        <p:blipFill>
          <a:blip r:embed="rId4"/>
          <a:stretch>
            <a:fillRect/>
          </a:stretch>
        </p:blipFill>
        <p:spPr>
          <a:xfrm>
            <a:off x="86952" y="0"/>
            <a:ext cx="4184780" cy="6858000"/>
          </a:xfrm>
          <a:prstGeom prst="rect">
            <a:avLst/>
          </a:prstGeom>
        </p:spPr>
      </p:pic>
      <p:pic>
        <p:nvPicPr>
          <p:cNvPr id="7" name="Picture 6">
            <a:extLst>
              <a:ext uri="{FF2B5EF4-FFF2-40B4-BE49-F238E27FC236}">
                <a16:creationId xmlns:a16="http://schemas.microsoft.com/office/drawing/2014/main" id="{41FB8F31-EEDD-439D-9A8E-F3EC37F010F2}"/>
              </a:ext>
            </a:extLst>
          </p:cNvPr>
          <p:cNvPicPr>
            <a:picLocks noChangeAspect="1"/>
          </p:cNvPicPr>
          <p:nvPr/>
        </p:nvPicPr>
        <p:blipFill>
          <a:blip r:embed="rId5"/>
          <a:stretch>
            <a:fillRect/>
          </a:stretch>
        </p:blipFill>
        <p:spPr>
          <a:xfrm>
            <a:off x="4572000" y="230600"/>
            <a:ext cx="7029450" cy="3457502"/>
          </a:xfrm>
          <a:prstGeom prst="rect">
            <a:avLst/>
          </a:prstGeom>
        </p:spPr>
      </p:pic>
      <p:pic>
        <p:nvPicPr>
          <p:cNvPr id="9" name="Picture 8">
            <a:extLst>
              <a:ext uri="{FF2B5EF4-FFF2-40B4-BE49-F238E27FC236}">
                <a16:creationId xmlns:a16="http://schemas.microsoft.com/office/drawing/2014/main" id="{08011357-5AC3-43DF-A31A-4533EFA48A08}"/>
              </a:ext>
            </a:extLst>
          </p:cNvPr>
          <p:cNvPicPr>
            <a:picLocks noChangeAspect="1"/>
          </p:cNvPicPr>
          <p:nvPr/>
        </p:nvPicPr>
        <p:blipFill>
          <a:blip r:embed="rId6"/>
          <a:stretch>
            <a:fillRect/>
          </a:stretch>
        </p:blipFill>
        <p:spPr>
          <a:xfrm>
            <a:off x="4933950" y="3918702"/>
            <a:ext cx="6115550" cy="3539248"/>
          </a:xfrm>
          <a:prstGeom prst="rect">
            <a:avLst/>
          </a:prstGeom>
        </p:spPr>
      </p:pic>
    </p:spTree>
    <p:extLst>
      <p:ext uri="{BB962C8B-B14F-4D97-AF65-F5344CB8AC3E}">
        <p14:creationId xmlns:p14="http://schemas.microsoft.com/office/powerpoint/2010/main" val="3101691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3D4A55"/>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7404CD2-8F3E-4464-B8C9-80179280227B}"/>
              </a:ext>
            </a:extLst>
          </p:cNvPr>
          <p:cNvPicPr>
            <a:picLocks noChangeAspect="1"/>
          </p:cNvPicPr>
          <p:nvPr/>
        </p:nvPicPr>
        <p:blipFill>
          <a:blip r:embed="rId2">
            <a:extLst>
              <a:ext uri="{BEBA8EAE-BF5A-486C-A8C5-ECC9F3942E4B}">
                <a14:imgProps xmlns:a14="http://schemas.microsoft.com/office/drawing/2010/main">
                  <a14:imgLayer r:embed="rId3">
                    <a14:imgEffect>
                      <a14:artisticBlur radius="80"/>
                    </a14:imgEffect>
                  </a14:imgLayer>
                </a14:imgProps>
              </a:ext>
            </a:extLst>
          </a:blip>
          <a:stretch>
            <a:fillRect/>
          </a:stretch>
        </p:blipFill>
        <p:spPr>
          <a:xfrm>
            <a:off x="1526639" y="0"/>
            <a:ext cx="9138721" cy="6858000"/>
          </a:xfrm>
          <a:prstGeom prst="rect">
            <a:avLst/>
          </a:prstGeom>
        </p:spPr>
      </p:pic>
      <p:pic>
        <p:nvPicPr>
          <p:cNvPr id="14" name="Picture 13">
            <a:extLst>
              <a:ext uri="{FF2B5EF4-FFF2-40B4-BE49-F238E27FC236}">
                <a16:creationId xmlns:a16="http://schemas.microsoft.com/office/drawing/2014/main" id="{8DF2CAFA-DE90-4D9B-91F1-3B78DD67F36B}"/>
              </a:ext>
            </a:extLst>
          </p:cNvPr>
          <p:cNvPicPr>
            <a:picLocks noChangeAspect="1"/>
          </p:cNvPicPr>
          <p:nvPr/>
        </p:nvPicPr>
        <p:blipFill>
          <a:blip r:embed="rId4"/>
          <a:stretch>
            <a:fillRect/>
          </a:stretch>
        </p:blipFill>
        <p:spPr>
          <a:xfrm>
            <a:off x="633377" y="0"/>
            <a:ext cx="4275355" cy="6858000"/>
          </a:xfrm>
          <a:prstGeom prst="rect">
            <a:avLst/>
          </a:prstGeom>
        </p:spPr>
      </p:pic>
      <p:pic>
        <p:nvPicPr>
          <p:cNvPr id="16" name="Picture 15">
            <a:extLst>
              <a:ext uri="{FF2B5EF4-FFF2-40B4-BE49-F238E27FC236}">
                <a16:creationId xmlns:a16="http://schemas.microsoft.com/office/drawing/2014/main" id="{C907DE97-D72C-4BAA-BA81-C4A3070C54CB}"/>
              </a:ext>
            </a:extLst>
          </p:cNvPr>
          <p:cNvPicPr>
            <a:picLocks noChangeAspect="1"/>
          </p:cNvPicPr>
          <p:nvPr/>
        </p:nvPicPr>
        <p:blipFill>
          <a:blip r:embed="rId5"/>
          <a:stretch>
            <a:fillRect/>
          </a:stretch>
        </p:blipFill>
        <p:spPr>
          <a:xfrm>
            <a:off x="6095999" y="0"/>
            <a:ext cx="5462623" cy="6858000"/>
          </a:xfrm>
          <a:prstGeom prst="rect">
            <a:avLst/>
          </a:prstGeom>
        </p:spPr>
      </p:pic>
    </p:spTree>
    <p:extLst>
      <p:ext uri="{BB962C8B-B14F-4D97-AF65-F5344CB8AC3E}">
        <p14:creationId xmlns:p14="http://schemas.microsoft.com/office/powerpoint/2010/main" val="2518578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3D4A55"/>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7404CD2-8F3E-4464-B8C9-80179280227B}"/>
              </a:ext>
            </a:extLst>
          </p:cNvPr>
          <p:cNvPicPr>
            <a:picLocks noChangeAspect="1"/>
          </p:cNvPicPr>
          <p:nvPr/>
        </p:nvPicPr>
        <p:blipFill>
          <a:blip r:embed="rId2">
            <a:extLst>
              <a:ext uri="{BEBA8EAE-BF5A-486C-A8C5-ECC9F3942E4B}">
                <a14:imgProps xmlns:a14="http://schemas.microsoft.com/office/drawing/2010/main">
                  <a14:imgLayer r:embed="rId3">
                    <a14:imgEffect>
                      <a14:artisticBlur radius="80"/>
                    </a14:imgEffect>
                  </a14:imgLayer>
                </a14:imgProps>
              </a:ext>
            </a:extLst>
          </a:blip>
          <a:stretch>
            <a:fillRect/>
          </a:stretch>
        </p:blipFill>
        <p:spPr>
          <a:xfrm>
            <a:off x="1526639" y="0"/>
            <a:ext cx="9138721" cy="6858000"/>
          </a:xfrm>
          <a:prstGeom prst="rect">
            <a:avLst/>
          </a:prstGeom>
        </p:spPr>
      </p:pic>
      <p:pic>
        <p:nvPicPr>
          <p:cNvPr id="4" name="Picture 3">
            <a:extLst>
              <a:ext uri="{FF2B5EF4-FFF2-40B4-BE49-F238E27FC236}">
                <a16:creationId xmlns:a16="http://schemas.microsoft.com/office/drawing/2014/main" id="{7A34A0DF-1D4E-4AD4-9D01-5D01834EF7D3}"/>
              </a:ext>
            </a:extLst>
          </p:cNvPr>
          <p:cNvPicPr>
            <a:picLocks noChangeAspect="1"/>
          </p:cNvPicPr>
          <p:nvPr/>
        </p:nvPicPr>
        <p:blipFill>
          <a:blip r:embed="rId4"/>
          <a:stretch>
            <a:fillRect/>
          </a:stretch>
        </p:blipFill>
        <p:spPr>
          <a:xfrm>
            <a:off x="737585" y="0"/>
            <a:ext cx="10229149" cy="6858000"/>
          </a:xfrm>
          <a:prstGeom prst="rect">
            <a:avLst/>
          </a:prstGeom>
        </p:spPr>
      </p:pic>
    </p:spTree>
    <p:extLst>
      <p:ext uri="{BB962C8B-B14F-4D97-AF65-F5344CB8AC3E}">
        <p14:creationId xmlns:p14="http://schemas.microsoft.com/office/powerpoint/2010/main" val="138424771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3D4A55"/>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7404CD2-8F3E-4464-B8C9-80179280227B}"/>
              </a:ext>
            </a:extLst>
          </p:cNvPr>
          <p:cNvPicPr>
            <a:picLocks noChangeAspect="1"/>
          </p:cNvPicPr>
          <p:nvPr/>
        </p:nvPicPr>
        <p:blipFill>
          <a:blip r:embed="rId2">
            <a:extLst>
              <a:ext uri="{BEBA8EAE-BF5A-486C-A8C5-ECC9F3942E4B}">
                <a14:imgProps xmlns:a14="http://schemas.microsoft.com/office/drawing/2010/main">
                  <a14:imgLayer r:embed="rId3">
                    <a14:imgEffect>
                      <a14:artisticBlur radius="80"/>
                    </a14:imgEffect>
                  </a14:imgLayer>
                </a14:imgProps>
              </a:ext>
            </a:extLst>
          </a:blip>
          <a:stretch>
            <a:fillRect/>
          </a:stretch>
        </p:blipFill>
        <p:spPr>
          <a:xfrm>
            <a:off x="1526639" y="0"/>
            <a:ext cx="9138721" cy="6858000"/>
          </a:xfrm>
          <a:prstGeom prst="rect">
            <a:avLst/>
          </a:prstGeom>
        </p:spPr>
      </p:pic>
      <p:pic>
        <p:nvPicPr>
          <p:cNvPr id="3" name="Picture 2">
            <a:extLst>
              <a:ext uri="{FF2B5EF4-FFF2-40B4-BE49-F238E27FC236}">
                <a16:creationId xmlns:a16="http://schemas.microsoft.com/office/drawing/2014/main" id="{EA6AFA09-BA9A-493C-AD4F-FA5B6761558E}"/>
              </a:ext>
            </a:extLst>
          </p:cNvPr>
          <p:cNvPicPr>
            <a:picLocks noChangeAspect="1"/>
          </p:cNvPicPr>
          <p:nvPr/>
        </p:nvPicPr>
        <p:blipFill>
          <a:blip r:embed="rId4"/>
          <a:stretch>
            <a:fillRect/>
          </a:stretch>
        </p:blipFill>
        <p:spPr>
          <a:xfrm>
            <a:off x="608313" y="0"/>
            <a:ext cx="10975373" cy="6858000"/>
          </a:xfrm>
          <a:prstGeom prst="rect">
            <a:avLst/>
          </a:prstGeom>
        </p:spPr>
      </p:pic>
    </p:spTree>
    <p:extLst>
      <p:ext uri="{BB962C8B-B14F-4D97-AF65-F5344CB8AC3E}">
        <p14:creationId xmlns:p14="http://schemas.microsoft.com/office/powerpoint/2010/main" val="404111139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3D4A55"/>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7404CD2-8F3E-4464-B8C9-80179280227B}"/>
              </a:ext>
            </a:extLst>
          </p:cNvPr>
          <p:cNvPicPr>
            <a:picLocks noChangeAspect="1"/>
          </p:cNvPicPr>
          <p:nvPr/>
        </p:nvPicPr>
        <p:blipFill>
          <a:blip r:embed="rId2">
            <a:extLst>
              <a:ext uri="{BEBA8EAE-BF5A-486C-A8C5-ECC9F3942E4B}">
                <a14:imgProps xmlns:a14="http://schemas.microsoft.com/office/drawing/2010/main">
                  <a14:imgLayer r:embed="rId3">
                    <a14:imgEffect>
                      <a14:artisticBlur radius="80"/>
                    </a14:imgEffect>
                  </a14:imgLayer>
                </a14:imgProps>
              </a:ext>
            </a:extLst>
          </a:blip>
          <a:stretch>
            <a:fillRect/>
          </a:stretch>
        </p:blipFill>
        <p:spPr>
          <a:xfrm>
            <a:off x="1526639" y="0"/>
            <a:ext cx="9138721" cy="6858000"/>
          </a:xfrm>
          <a:prstGeom prst="rect">
            <a:avLst/>
          </a:prstGeom>
        </p:spPr>
      </p:pic>
      <p:pic>
        <p:nvPicPr>
          <p:cNvPr id="3" name="Picture 2">
            <a:extLst>
              <a:ext uri="{FF2B5EF4-FFF2-40B4-BE49-F238E27FC236}">
                <a16:creationId xmlns:a16="http://schemas.microsoft.com/office/drawing/2014/main" id="{D0C0CDAB-C569-493E-BC75-358CF0BED3CB}"/>
              </a:ext>
            </a:extLst>
          </p:cNvPr>
          <p:cNvPicPr>
            <a:picLocks noChangeAspect="1"/>
          </p:cNvPicPr>
          <p:nvPr/>
        </p:nvPicPr>
        <p:blipFill>
          <a:blip r:embed="rId4"/>
          <a:stretch>
            <a:fillRect/>
          </a:stretch>
        </p:blipFill>
        <p:spPr>
          <a:xfrm>
            <a:off x="608313" y="0"/>
            <a:ext cx="10975373" cy="6858000"/>
          </a:xfrm>
          <a:prstGeom prst="rect">
            <a:avLst/>
          </a:prstGeom>
        </p:spPr>
      </p:pic>
    </p:spTree>
    <p:extLst>
      <p:ext uri="{BB962C8B-B14F-4D97-AF65-F5344CB8AC3E}">
        <p14:creationId xmlns:p14="http://schemas.microsoft.com/office/powerpoint/2010/main" val="236920345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3D4A55"/>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DCFFFB2-871A-4E14-86D1-77103B52DEC2}"/>
              </a:ext>
            </a:extLst>
          </p:cNvPr>
          <p:cNvSpPr txBox="1"/>
          <p:nvPr/>
        </p:nvSpPr>
        <p:spPr>
          <a:xfrm>
            <a:off x="1526638" y="204728"/>
            <a:ext cx="4227439" cy="2585323"/>
          </a:xfrm>
          <a:prstGeom prst="rect">
            <a:avLst/>
          </a:prstGeom>
          <a:noFill/>
        </p:spPr>
        <p:txBody>
          <a:bodyPr wrap="none" rtlCol="0">
            <a:spAutoFit/>
          </a:bodyPr>
          <a:lstStyle/>
          <a:p>
            <a:r>
              <a:rPr lang="zh-CN" altLang="en-US" dirty="0">
                <a:solidFill>
                  <a:schemeClr val="bg1"/>
                </a:solidFill>
                <a:latin typeface="微软雅黑 Light" panose="020B0502040204020203" pitchFamily="34" charset="-122"/>
                <a:ea typeface="微软雅黑 Light" panose="020B0502040204020203" pitchFamily="34" charset="-122"/>
              </a:rPr>
              <a:t>使用工具</a:t>
            </a:r>
            <a:r>
              <a:rPr lang="en-US" altLang="zh-CN" dirty="0">
                <a:solidFill>
                  <a:schemeClr val="bg1"/>
                </a:solidFill>
                <a:latin typeface="微软雅黑 Light" panose="020B0502040204020203" pitchFamily="34" charset="-122"/>
                <a:ea typeface="微软雅黑 Light" panose="020B0502040204020203" pitchFamily="34" charset="-122"/>
              </a:rPr>
              <a:t>(●’◡’●)</a:t>
            </a:r>
          </a:p>
          <a:p>
            <a:endParaRPr lang="en-US" altLang="zh-TW" dirty="0">
              <a:solidFill>
                <a:schemeClr val="bg1"/>
              </a:solidFill>
              <a:latin typeface="微软雅黑 Light" panose="020B0502040204020203" pitchFamily="34" charset="-122"/>
              <a:ea typeface="微软雅黑 Light" panose="020B0502040204020203" pitchFamily="34" charset="-122"/>
            </a:endParaRPr>
          </a:p>
          <a:p>
            <a:r>
              <a:rPr lang="en-US" altLang="zh-TW" dirty="0">
                <a:solidFill>
                  <a:schemeClr val="bg1"/>
                </a:solidFill>
                <a:latin typeface="微软雅黑 Light" panose="020B0502040204020203" pitchFamily="34" charset="-122"/>
                <a:ea typeface="微软雅黑 Light" panose="020B0502040204020203" pitchFamily="34" charset="-122"/>
              </a:rPr>
              <a:t>MIRO </a:t>
            </a:r>
            <a:r>
              <a:rPr lang="zh-CN" altLang="en-US" dirty="0">
                <a:solidFill>
                  <a:schemeClr val="bg1"/>
                </a:solidFill>
                <a:latin typeface="微软雅黑 Light" panose="020B0502040204020203" pitchFamily="34" charset="-122"/>
                <a:ea typeface="微软雅黑 Light" panose="020B0502040204020203" pitchFamily="34" charset="-122"/>
              </a:rPr>
              <a:t>（线上互动板）</a:t>
            </a:r>
            <a:endParaRPr lang="en-US" altLang="zh-CN" dirty="0">
              <a:solidFill>
                <a:schemeClr val="bg1"/>
              </a:solidFill>
              <a:latin typeface="微软雅黑 Light" panose="020B0502040204020203" pitchFamily="34" charset="-122"/>
              <a:ea typeface="微软雅黑 Light" panose="020B0502040204020203" pitchFamily="34" charset="-122"/>
            </a:endParaRPr>
          </a:p>
          <a:p>
            <a:r>
              <a:rPr lang="en-US" altLang="zh-TW" dirty="0">
                <a:solidFill>
                  <a:schemeClr val="bg1"/>
                </a:solidFill>
                <a:latin typeface="微软雅黑 Light" panose="020B0502040204020203" pitchFamily="34" charset="-122"/>
                <a:ea typeface="微软雅黑 Light" panose="020B0502040204020203" pitchFamily="34" charset="-122"/>
              </a:rPr>
              <a:t>Visual Studio Code</a:t>
            </a:r>
            <a:r>
              <a:rPr lang="zh-CN" altLang="en-US" dirty="0">
                <a:solidFill>
                  <a:schemeClr val="bg1"/>
                </a:solidFill>
                <a:latin typeface="微软雅黑 Light" panose="020B0502040204020203" pitchFamily="34" charset="-122"/>
                <a:ea typeface="微软雅黑 Light" panose="020B0502040204020203" pitchFamily="34" charset="-122"/>
              </a:rPr>
              <a:t>（寫一大段代碼用）</a:t>
            </a:r>
            <a:br>
              <a:rPr lang="en-US" altLang="zh-TW" dirty="0">
                <a:solidFill>
                  <a:schemeClr val="bg1"/>
                </a:solidFill>
                <a:latin typeface="微软雅黑 Light" panose="020B0502040204020203" pitchFamily="34" charset="-122"/>
                <a:ea typeface="微软雅黑 Light" panose="020B0502040204020203" pitchFamily="34" charset="-122"/>
              </a:rPr>
            </a:br>
            <a:r>
              <a:rPr lang="en-US" altLang="zh-TW" dirty="0">
                <a:solidFill>
                  <a:schemeClr val="bg1"/>
                </a:solidFill>
                <a:latin typeface="微软雅黑 Light" panose="020B0502040204020203" pitchFamily="34" charset="-122"/>
                <a:ea typeface="微软雅黑 Light" panose="020B0502040204020203" pitchFamily="34" charset="-122"/>
              </a:rPr>
              <a:t>Google Collab</a:t>
            </a:r>
            <a:r>
              <a:rPr lang="zh-CN" altLang="en-US" dirty="0">
                <a:solidFill>
                  <a:schemeClr val="bg1"/>
                </a:solidFill>
                <a:latin typeface="微软雅黑 Light" panose="020B0502040204020203" pitchFamily="34" charset="-122"/>
                <a:ea typeface="微软雅黑 Light" panose="020B0502040204020203" pitchFamily="34" charset="-122"/>
              </a:rPr>
              <a:t>（寫一小段代碼用）</a:t>
            </a:r>
            <a:endParaRPr lang="en-US" altLang="zh-TW" dirty="0">
              <a:solidFill>
                <a:schemeClr val="bg1"/>
              </a:solidFill>
              <a:latin typeface="微软雅黑 Light" panose="020B0502040204020203" pitchFamily="34" charset="-122"/>
              <a:ea typeface="微软雅黑 Light" panose="020B0502040204020203" pitchFamily="34" charset="-122"/>
            </a:endParaRPr>
          </a:p>
          <a:p>
            <a:r>
              <a:rPr lang="en-US" altLang="zh-TW" dirty="0" err="1">
                <a:solidFill>
                  <a:schemeClr val="bg1"/>
                </a:solidFill>
                <a:latin typeface="微软雅黑 Light" panose="020B0502040204020203" pitchFamily="34" charset="-122"/>
                <a:ea typeface="微软雅黑 Light" panose="020B0502040204020203" pitchFamily="34" charset="-122"/>
              </a:rPr>
              <a:t>GitHUB</a:t>
            </a:r>
            <a:r>
              <a:rPr lang="zh-CN" altLang="en-US" dirty="0">
                <a:solidFill>
                  <a:schemeClr val="bg1"/>
                </a:solidFill>
                <a:latin typeface="微软雅黑 Light" panose="020B0502040204020203" pitchFamily="34" charset="-122"/>
                <a:ea typeface="微软雅黑 Light" panose="020B0502040204020203" pitchFamily="34" charset="-122"/>
              </a:rPr>
              <a:t>（同步代碼用）</a:t>
            </a:r>
            <a:endParaRPr lang="en-US" altLang="zh-TW" dirty="0">
              <a:solidFill>
                <a:schemeClr val="bg1"/>
              </a:solidFill>
              <a:latin typeface="微软雅黑 Light" panose="020B0502040204020203" pitchFamily="34" charset="-122"/>
              <a:ea typeface="微软雅黑 Light" panose="020B0502040204020203" pitchFamily="34" charset="-122"/>
            </a:endParaRPr>
          </a:p>
          <a:p>
            <a:r>
              <a:rPr lang="en-US" altLang="zh-TW" dirty="0" err="1">
                <a:solidFill>
                  <a:schemeClr val="bg1"/>
                </a:solidFill>
                <a:latin typeface="微软雅黑 Light" panose="020B0502040204020203" pitchFamily="34" charset="-122"/>
                <a:ea typeface="微软雅黑 Light" panose="020B0502040204020203" pitchFamily="34" charset="-122"/>
              </a:rPr>
              <a:t>ChatGPT</a:t>
            </a:r>
            <a:r>
              <a:rPr lang="zh-CN" altLang="en-US" dirty="0">
                <a:solidFill>
                  <a:schemeClr val="bg1"/>
                </a:solidFill>
                <a:latin typeface="微软雅黑 Light" panose="020B0502040204020203" pitchFamily="34" charset="-122"/>
                <a:ea typeface="微软雅黑 Light" panose="020B0502040204020203" pitchFamily="34" charset="-122"/>
              </a:rPr>
              <a:t>（喊救命用）</a:t>
            </a:r>
            <a:endParaRPr lang="en-US" altLang="zh-TW" dirty="0">
              <a:solidFill>
                <a:schemeClr val="bg1"/>
              </a:solidFill>
              <a:latin typeface="微软雅黑 Light" panose="020B0502040204020203" pitchFamily="34" charset="-122"/>
              <a:ea typeface="微软雅黑 Light" panose="020B0502040204020203" pitchFamily="34" charset="-122"/>
            </a:endParaRPr>
          </a:p>
          <a:p>
            <a:r>
              <a:rPr lang="en-US" altLang="zh-TW" dirty="0">
                <a:solidFill>
                  <a:schemeClr val="bg1"/>
                </a:solidFill>
                <a:latin typeface="微软雅黑 Light" panose="020B0502040204020203" pitchFamily="34" charset="-122"/>
                <a:ea typeface="微软雅黑 Light" panose="020B0502040204020203" pitchFamily="34" charset="-122"/>
              </a:rPr>
              <a:t>Copilot</a:t>
            </a:r>
            <a:r>
              <a:rPr lang="zh-CN" altLang="en-US" dirty="0">
                <a:solidFill>
                  <a:schemeClr val="bg1"/>
                </a:solidFill>
                <a:latin typeface="微软雅黑 Light" panose="020B0502040204020203" pitchFamily="34" charset="-122"/>
                <a:ea typeface="微软雅黑 Light" panose="020B0502040204020203" pitchFamily="34" charset="-122"/>
              </a:rPr>
              <a:t>（同上）</a:t>
            </a:r>
            <a:endParaRPr lang="en-US" altLang="zh-TW" dirty="0">
              <a:solidFill>
                <a:schemeClr val="bg1"/>
              </a:solidFill>
              <a:latin typeface="微软雅黑 Light" panose="020B0502040204020203" pitchFamily="34" charset="-122"/>
              <a:ea typeface="微软雅黑 Light" panose="020B0502040204020203" pitchFamily="34" charset="-122"/>
            </a:endParaRPr>
          </a:p>
          <a:p>
            <a:endParaRPr lang="zh-TW" altLang="en-US" dirty="0">
              <a:solidFill>
                <a:schemeClr val="bg1"/>
              </a:solidFill>
              <a:latin typeface="微软雅黑 Light" panose="020B0502040204020203" pitchFamily="34" charset="-122"/>
              <a:ea typeface="微软雅黑 Light" panose="020B0502040204020203" pitchFamily="34" charset="-122"/>
            </a:endParaRPr>
          </a:p>
        </p:txBody>
      </p:sp>
      <p:sp>
        <p:nvSpPr>
          <p:cNvPr id="4" name="TextBox 3">
            <a:extLst>
              <a:ext uri="{FF2B5EF4-FFF2-40B4-BE49-F238E27FC236}">
                <a16:creationId xmlns:a16="http://schemas.microsoft.com/office/drawing/2014/main" id="{A32B303B-BCCA-4F3A-A9F1-8EC884FF60AF}"/>
              </a:ext>
            </a:extLst>
          </p:cNvPr>
          <p:cNvSpPr txBox="1"/>
          <p:nvPr/>
        </p:nvSpPr>
        <p:spPr>
          <a:xfrm>
            <a:off x="1467376" y="2779369"/>
            <a:ext cx="3116559" cy="2862322"/>
          </a:xfrm>
          <a:prstGeom prst="rect">
            <a:avLst/>
          </a:prstGeom>
          <a:noFill/>
        </p:spPr>
        <p:txBody>
          <a:bodyPr wrap="none" rtlCol="0">
            <a:spAutoFit/>
          </a:bodyPr>
          <a:lstStyle/>
          <a:p>
            <a:r>
              <a:rPr lang="zh-CN" altLang="en-US" dirty="0">
                <a:solidFill>
                  <a:schemeClr val="bg1"/>
                </a:solidFill>
                <a:latin typeface="微软雅黑 Light" panose="020B0502040204020203" pitchFamily="34" charset="-122"/>
                <a:ea typeface="微软雅黑 Light" panose="020B0502040204020203" pitchFamily="34" charset="-122"/>
              </a:rPr>
              <a:t>參考網站</a:t>
            </a:r>
            <a:r>
              <a:rPr lang="en-US" altLang="zh-CN" dirty="0">
                <a:solidFill>
                  <a:schemeClr val="bg1"/>
                </a:solidFill>
                <a:latin typeface="微软雅黑 Light" panose="020B0502040204020203" pitchFamily="34" charset="-122"/>
                <a:ea typeface="微软雅黑 Light" panose="020B0502040204020203" pitchFamily="34" charset="-122"/>
              </a:rPr>
              <a:t>(●’◡’●)</a:t>
            </a:r>
          </a:p>
          <a:p>
            <a:endParaRPr lang="en-US" altLang="zh-TW" dirty="0">
              <a:solidFill>
                <a:schemeClr val="bg1"/>
              </a:solidFill>
              <a:latin typeface="微软雅黑 Light" panose="020B0502040204020203" pitchFamily="34" charset="-122"/>
              <a:ea typeface="微软雅黑 Light" panose="020B0502040204020203" pitchFamily="34" charset="-122"/>
            </a:endParaRPr>
          </a:p>
          <a:p>
            <a:r>
              <a:rPr lang="en-US" altLang="zh-TW" dirty="0">
                <a:solidFill>
                  <a:schemeClr val="bg1"/>
                </a:solidFill>
                <a:latin typeface="微软雅黑 Light" panose="020B0502040204020203" pitchFamily="34" charset="-122"/>
                <a:ea typeface="微软雅黑 Light" panose="020B0502040204020203" pitchFamily="34" charset="-122"/>
              </a:rPr>
              <a:t>CSDN</a:t>
            </a:r>
            <a:r>
              <a:rPr lang="zh-CN" altLang="en-US" dirty="0">
                <a:solidFill>
                  <a:schemeClr val="bg1"/>
                </a:solidFill>
                <a:latin typeface="微软雅黑 Light" panose="020B0502040204020203" pitchFamily="34" charset="-122"/>
                <a:ea typeface="微软雅黑 Light" panose="020B0502040204020203" pitchFamily="34" charset="-122"/>
              </a:rPr>
              <a:t>（雖然但是，有用！）</a:t>
            </a:r>
            <a:endParaRPr lang="en-US" altLang="zh-TW" dirty="0">
              <a:solidFill>
                <a:schemeClr val="bg1"/>
              </a:solidFill>
              <a:latin typeface="微软雅黑 Light" panose="020B0502040204020203" pitchFamily="34" charset="-122"/>
              <a:ea typeface="微软雅黑 Light" panose="020B0502040204020203" pitchFamily="34" charset="-122"/>
            </a:endParaRPr>
          </a:p>
          <a:p>
            <a:r>
              <a:rPr lang="en-US" altLang="zh-TW" dirty="0" err="1">
                <a:solidFill>
                  <a:schemeClr val="bg1"/>
                </a:solidFill>
                <a:latin typeface="微软雅黑 Light" panose="020B0502040204020203" pitchFamily="34" charset="-122"/>
                <a:ea typeface="微软雅黑 Light" panose="020B0502040204020203" pitchFamily="34" charset="-122"/>
              </a:rPr>
              <a:t>StackOverflow</a:t>
            </a:r>
            <a:endParaRPr lang="en-US" altLang="zh-TW" dirty="0">
              <a:solidFill>
                <a:schemeClr val="bg1"/>
              </a:solidFill>
              <a:latin typeface="微软雅黑 Light" panose="020B0502040204020203" pitchFamily="34" charset="-122"/>
              <a:ea typeface="微软雅黑 Light" panose="020B0502040204020203" pitchFamily="34" charset="-122"/>
            </a:endParaRPr>
          </a:p>
          <a:p>
            <a:r>
              <a:rPr lang="zh-CN" altLang="en-US" dirty="0">
                <a:solidFill>
                  <a:schemeClr val="bg1"/>
                </a:solidFill>
                <a:latin typeface="微软雅黑 Light" panose="020B0502040204020203" pitchFamily="34" charset="-122"/>
                <a:ea typeface="微软雅黑 Light" panose="020B0502040204020203" pitchFamily="34" charset="-122"/>
              </a:rPr>
              <a:t>菜鳥教程</a:t>
            </a:r>
            <a:endParaRPr lang="en-US" altLang="zh-CN" dirty="0">
              <a:solidFill>
                <a:schemeClr val="bg1"/>
              </a:solidFill>
              <a:latin typeface="微软雅黑 Light" panose="020B0502040204020203" pitchFamily="34" charset="-122"/>
              <a:ea typeface="微软雅黑 Light" panose="020B0502040204020203" pitchFamily="34" charset="-122"/>
            </a:endParaRPr>
          </a:p>
          <a:p>
            <a:r>
              <a:rPr lang="en-US" altLang="zh-CN" dirty="0">
                <a:solidFill>
                  <a:schemeClr val="bg1"/>
                </a:solidFill>
                <a:latin typeface="微软雅黑 Light" panose="020B0502040204020203" pitchFamily="34" charset="-122"/>
                <a:ea typeface="微软雅黑 Light" panose="020B0502040204020203" pitchFamily="34" charset="-122"/>
              </a:rPr>
              <a:t>W3 schools</a:t>
            </a:r>
          </a:p>
          <a:p>
            <a:r>
              <a:rPr lang="en-US" altLang="zh-CN" dirty="0" err="1">
                <a:solidFill>
                  <a:schemeClr val="bg1"/>
                </a:solidFill>
                <a:latin typeface="微软雅黑 Light" panose="020B0502040204020203" pitchFamily="34" charset="-122"/>
                <a:ea typeface="微软雅黑 Light" panose="020B0502040204020203" pitchFamily="34" charset="-122"/>
              </a:rPr>
              <a:t>Flaticon</a:t>
            </a:r>
            <a:r>
              <a:rPr lang="zh-CN" altLang="en-US" dirty="0">
                <a:solidFill>
                  <a:schemeClr val="bg1"/>
                </a:solidFill>
                <a:latin typeface="微软雅黑 Light" panose="020B0502040204020203" pitchFamily="34" charset="-122"/>
                <a:ea typeface="微软雅黑 Light" panose="020B0502040204020203" pitchFamily="34" charset="-122"/>
              </a:rPr>
              <a:t>（做</a:t>
            </a:r>
            <a:r>
              <a:rPr lang="en-US" altLang="zh-CN" dirty="0">
                <a:solidFill>
                  <a:schemeClr val="bg1"/>
                </a:solidFill>
                <a:latin typeface="微软雅黑 Light" panose="020B0502040204020203" pitchFamily="34" charset="-122"/>
                <a:ea typeface="微软雅黑 Light" panose="020B0502040204020203" pitchFamily="34" charset="-122"/>
              </a:rPr>
              <a:t>ppt</a:t>
            </a:r>
            <a:r>
              <a:rPr lang="zh-CN" altLang="en-US" dirty="0">
                <a:solidFill>
                  <a:schemeClr val="bg1"/>
                </a:solidFill>
                <a:latin typeface="微软雅黑 Light" panose="020B0502040204020203" pitchFamily="34" charset="-122"/>
                <a:ea typeface="微软雅黑 Light" panose="020B0502040204020203" pitchFamily="34" charset="-122"/>
              </a:rPr>
              <a:t>用）</a:t>
            </a:r>
            <a:endParaRPr lang="en-US" altLang="zh-CN" dirty="0">
              <a:solidFill>
                <a:schemeClr val="bg1"/>
              </a:solidFill>
              <a:latin typeface="微软雅黑 Light" panose="020B0502040204020203" pitchFamily="34" charset="-122"/>
              <a:ea typeface="微软雅黑 Light" panose="020B0502040204020203" pitchFamily="34" charset="-122"/>
            </a:endParaRPr>
          </a:p>
          <a:p>
            <a:br>
              <a:rPr lang="en-US" altLang="zh-TW" dirty="0">
                <a:solidFill>
                  <a:schemeClr val="bg1"/>
                </a:solidFill>
                <a:latin typeface="微软雅黑 Light" panose="020B0502040204020203" pitchFamily="34" charset="-122"/>
                <a:ea typeface="微软雅黑 Light" panose="020B0502040204020203" pitchFamily="34" charset="-122"/>
              </a:rPr>
            </a:br>
            <a:endParaRPr lang="en-US" altLang="zh-TW" dirty="0">
              <a:solidFill>
                <a:schemeClr val="bg1"/>
              </a:solidFill>
              <a:latin typeface="微软雅黑 Light" panose="020B0502040204020203" pitchFamily="34" charset="-122"/>
              <a:ea typeface="微软雅黑 Light" panose="020B0502040204020203" pitchFamily="34" charset="-122"/>
            </a:endParaRPr>
          </a:p>
          <a:p>
            <a:endParaRPr lang="zh-TW" altLang="en-US" dirty="0">
              <a:solidFill>
                <a:schemeClr val="bg1"/>
              </a:solidFill>
              <a:latin typeface="微软雅黑 Light" panose="020B0502040204020203" pitchFamily="34" charset="-122"/>
              <a:ea typeface="微软雅黑 Light" panose="020B0502040204020203" pitchFamily="34" charset="-122"/>
            </a:endParaRPr>
          </a:p>
        </p:txBody>
      </p:sp>
      <p:sp>
        <p:nvSpPr>
          <p:cNvPr id="5" name="TextBox 4">
            <a:extLst>
              <a:ext uri="{FF2B5EF4-FFF2-40B4-BE49-F238E27FC236}">
                <a16:creationId xmlns:a16="http://schemas.microsoft.com/office/drawing/2014/main" id="{7E220E55-0BAC-4E98-9865-533015BA4E12}"/>
              </a:ext>
            </a:extLst>
          </p:cNvPr>
          <p:cNvSpPr txBox="1"/>
          <p:nvPr/>
        </p:nvSpPr>
        <p:spPr>
          <a:xfrm>
            <a:off x="1467375" y="4875087"/>
            <a:ext cx="1749197" cy="2031325"/>
          </a:xfrm>
          <a:prstGeom prst="rect">
            <a:avLst/>
          </a:prstGeom>
          <a:noFill/>
        </p:spPr>
        <p:txBody>
          <a:bodyPr wrap="none" rtlCol="0">
            <a:spAutoFit/>
          </a:bodyPr>
          <a:lstStyle/>
          <a:p>
            <a:r>
              <a:rPr lang="zh-CN" altLang="en-US" dirty="0">
                <a:solidFill>
                  <a:schemeClr val="bg1"/>
                </a:solidFill>
                <a:latin typeface="微软雅黑 Light" panose="020B0502040204020203" pitchFamily="34" charset="-122"/>
                <a:ea typeface="微软雅黑 Light" panose="020B0502040204020203" pitchFamily="34" charset="-122"/>
              </a:rPr>
              <a:t>參考音樂</a:t>
            </a:r>
            <a:r>
              <a:rPr lang="en-US" altLang="zh-CN" dirty="0">
                <a:solidFill>
                  <a:schemeClr val="bg1"/>
                </a:solidFill>
                <a:latin typeface="微软雅黑 Light" panose="020B0502040204020203" pitchFamily="34" charset="-122"/>
                <a:ea typeface="微软雅黑 Light" panose="020B0502040204020203" pitchFamily="34" charset="-122"/>
              </a:rPr>
              <a:t>(●’◡’●)</a:t>
            </a:r>
          </a:p>
          <a:p>
            <a:endParaRPr lang="en-US" altLang="zh-TW" dirty="0">
              <a:solidFill>
                <a:schemeClr val="bg1"/>
              </a:solidFill>
              <a:latin typeface="微软雅黑 Light" panose="020B0502040204020203" pitchFamily="34" charset="-122"/>
              <a:ea typeface="微软雅黑 Light" panose="020B0502040204020203" pitchFamily="34" charset="-122"/>
            </a:endParaRPr>
          </a:p>
          <a:p>
            <a:r>
              <a:rPr lang="en-US" altLang="zh-TW" dirty="0" err="1">
                <a:solidFill>
                  <a:schemeClr val="bg1"/>
                </a:solidFill>
                <a:latin typeface="微软雅黑 Light" panose="020B0502040204020203" pitchFamily="34" charset="-122"/>
                <a:ea typeface="微软雅黑 Light" panose="020B0502040204020203" pitchFamily="34" charset="-122"/>
              </a:rPr>
              <a:t>Youtube</a:t>
            </a:r>
            <a:r>
              <a:rPr lang="en-US" altLang="zh-TW" dirty="0">
                <a:solidFill>
                  <a:schemeClr val="bg1"/>
                </a:solidFill>
                <a:latin typeface="微软雅黑 Light" panose="020B0502040204020203" pitchFamily="34" charset="-122"/>
                <a:ea typeface="微软雅黑 Light" panose="020B0502040204020203" pitchFamily="34" charset="-122"/>
              </a:rPr>
              <a:t> Music</a:t>
            </a:r>
            <a:endParaRPr lang="en-US" altLang="zh-CN" dirty="0">
              <a:solidFill>
                <a:schemeClr val="bg1"/>
              </a:solidFill>
              <a:latin typeface="微软雅黑 Light" panose="020B0502040204020203" pitchFamily="34" charset="-122"/>
              <a:ea typeface="微软雅黑 Light" panose="020B0502040204020203" pitchFamily="34" charset="-122"/>
            </a:endParaRPr>
          </a:p>
          <a:p>
            <a:endParaRPr lang="en-US" altLang="zh-CN" dirty="0">
              <a:solidFill>
                <a:schemeClr val="bg1"/>
              </a:solidFill>
              <a:latin typeface="微软雅黑 Light" panose="020B0502040204020203" pitchFamily="34" charset="-122"/>
              <a:ea typeface="微软雅黑 Light" panose="020B0502040204020203" pitchFamily="34" charset="-122"/>
            </a:endParaRPr>
          </a:p>
          <a:p>
            <a:br>
              <a:rPr lang="en-US" altLang="zh-TW" dirty="0">
                <a:solidFill>
                  <a:schemeClr val="bg1"/>
                </a:solidFill>
                <a:latin typeface="微软雅黑 Light" panose="020B0502040204020203" pitchFamily="34" charset="-122"/>
                <a:ea typeface="微软雅黑 Light" panose="020B0502040204020203" pitchFamily="34" charset="-122"/>
              </a:rPr>
            </a:br>
            <a:endParaRPr lang="en-US" altLang="zh-TW" dirty="0">
              <a:solidFill>
                <a:schemeClr val="bg1"/>
              </a:solidFill>
              <a:latin typeface="微软雅黑 Light" panose="020B0502040204020203" pitchFamily="34" charset="-122"/>
              <a:ea typeface="微软雅黑 Light" panose="020B0502040204020203" pitchFamily="34" charset="-122"/>
            </a:endParaRPr>
          </a:p>
          <a:p>
            <a:endParaRPr lang="zh-TW" altLang="en-US" dirty="0">
              <a:solidFill>
                <a:schemeClr val="bg1"/>
              </a:solidFill>
              <a:latin typeface="微软雅黑 Light" panose="020B0502040204020203" pitchFamily="34" charset="-122"/>
              <a:ea typeface="微软雅黑 Light" panose="020B0502040204020203" pitchFamily="34" charset="-122"/>
            </a:endParaRPr>
          </a:p>
        </p:txBody>
      </p:sp>
      <p:pic>
        <p:nvPicPr>
          <p:cNvPr id="7" name="Picture 6">
            <a:extLst>
              <a:ext uri="{FF2B5EF4-FFF2-40B4-BE49-F238E27FC236}">
                <a16:creationId xmlns:a16="http://schemas.microsoft.com/office/drawing/2014/main" id="{2F693D18-B74E-422D-B5B4-6591506BB18B}"/>
              </a:ext>
            </a:extLst>
          </p:cNvPr>
          <p:cNvPicPr>
            <a:picLocks noChangeAspect="1"/>
          </p:cNvPicPr>
          <p:nvPr/>
        </p:nvPicPr>
        <p:blipFill>
          <a:blip r:embed="rId2"/>
          <a:stretch>
            <a:fillRect/>
          </a:stretch>
        </p:blipFill>
        <p:spPr>
          <a:xfrm>
            <a:off x="-460058" y="-243341"/>
            <a:ext cx="1496345" cy="1122907"/>
          </a:xfrm>
          <a:prstGeom prst="rect">
            <a:avLst/>
          </a:prstGeom>
        </p:spPr>
      </p:pic>
    </p:spTree>
    <p:extLst>
      <p:ext uri="{BB962C8B-B14F-4D97-AF65-F5344CB8AC3E}">
        <p14:creationId xmlns:p14="http://schemas.microsoft.com/office/powerpoint/2010/main" val="83740260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3D4A55"/>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7404CD2-8F3E-4464-B8C9-80179280227B}"/>
              </a:ext>
            </a:extLst>
          </p:cNvPr>
          <p:cNvPicPr>
            <a:picLocks noChangeAspect="1"/>
          </p:cNvPicPr>
          <p:nvPr/>
        </p:nvPicPr>
        <p:blipFill>
          <a:blip r:embed="rId2">
            <a:extLst>
              <a:ext uri="{BEBA8EAE-BF5A-486C-A8C5-ECC9F3942E4B}">
                <a14:imgProps xmlns:a14="http://schemas.microsoft.com/office/drawing/2010/main">
                  <a14:imgLayer r:embed="rId3">
                    <a14:imgEffect>
                      <a14:artisticBlur radius="80"/>
                    </a14:imgEffect>
                  </a14:imgLayer>
                </a14:imgProps>
              </a:ext>
            </a:extLst>
          </a:blip>
          <a:stretch>
            <a:fillRect/>
          </a:stretch>
        </p:blipFill>
        <p:spPr>
          <a:xfrm>
            <a:off x="1526639" y="0"/>
            <a:ext cx="9138721" cy="6858000"/>
          </a:xfrm>
          <a:prstGeom prst="rect">
            <a:avLst/>
          </a:prstGeom>
        </p:spPr>
      </p:pic>
      <p:sp>
        <p:nvSpPr>
          <p:cNvPr id="2" name="TextBox 1">
            <a:extLst>
              <a:ext uri="{FF2B5EF4-FFF2-40B4-BE49-F238E27FC236}">
                <a16:creationId xmlns:a16="http://schemas.microsoft.com/office/drawing/2014/main" id="{7EACB083-B790-4FFD-9609-353E621F96F0}"/>
              </a:ext>
            </a:extLst>
          </p:cNvPr>
          <p:cNvSpPr txBox="1"/>
          <p:nvPr/>
        </p:nvSpPr>
        <p:spPr>
          <a:xfrm>
            <a:off x="2420911" y="5443104"/>
            <a:ext cx="6450740" cy="369332"/>
          </a:xfrm>
          <a:prstGeom prst="rect">
            <a:avLst/>
          </a:prstGeom>
          <a:noFill/>
        </p:spPr>
        <p:txBody>
          <a:bodyPr wrap="none" rtlCol="0">
            <a:spAutoFit/>
          </a:bodyPr>
          <a:lstStyle/>
          <a:p>
            <a:r>
              <a:rPr lang="en-US" altLang="zh-CN" dirty="0">
                <a:solidFill>
                  <a:schemeClr val="tx2">
                    <a:lumMod val="40000"/>
                    <a:lumOff val="60000"/>
                  </a:schemeClr>
                </a:solidFill>
              </a:rPr>
              <a:t>GitHub</a:t>
            </a:r>
            <a:r>
              <a:rPr lang="zh-CN" altLang="en-US" dirty="0">
                <a:solidFill>
                  <a:schemeClr val="tx2">
                    <a:lumMod val="40000"/>
                    <a:lumOff val="60000"/>
                  </a:schemeClr>
                </a:solidFill>
              </a:rPr>
              <a:t>庫的網址：</a:t>
            </a:r>
            <a:r>
              <a:rPr lang="en-US" altLang="zh-TW" dirty="0" err="1">
                <a:hlinkClick r:id="rId4"/>
              </a:rPr>
              <a:t>weisiangXD</a:t>
            </a:r>
            <a:r>
              <a:rPr lang="en-US" altLang="zh-TW" dirty="0">
                <a:hlinkClick r:id="rId4"/>
              </a:rPr>
              <a:t>/PythonFinalProject2024: </a:t>
            </a:r>
            <a:r>
              <a:rPr lang="zh-TW" altLang="en-US" dirty="0">
                <a:hlinkClick r:id="rId4"/>
              </a:rPr>
              <a:t>分享空间</a:t>
            </a:r>
            <a:endParaRPr lang="zh-TW" altLang="en-US" dirty="0"/>
          </a:p>
        </p:txBody>
      </p:sp>
      <p:sp>
        <p:nvSpPr>
          <p:cNvPr id="4" name="TextBox 3">
            <a:extLst>
              <a:ext uri="{FF2B5EF4-FFF2-40B4-BE49-F238E27FC236}">
                <a16:creationId xmlns:a16="http://schemas.microsoft.com/office/drawing/2014/main" id="{4E514142-752D-4FB7-988D-5844BA082D22}"/>
              </a:ext>
            </a:extLst>
          </p:cNvPr>
          <p:cNvSpPr txBox="1"/>
          <p:nvPr/>
        </p:nvSpPr>
        <p:spPr>
          <a:xfrm>
            <a:off x="3672590" y="5812436"/>
            <a:ext cx="3598421" cy="369332"/>
          </a:xfrm>
          <a:prstGeom prst="rect">
            <a:avLst/>
          </a:prstGeom>
          <a:noFill/>
        </p:spPr>
        <p:txBody>
          <a:bodyPr wrap="none" rtlCol="0">
            <a:spAutoFit/>
          </a:bodyPr>
          <a:lstStyle/>
          <a:p>
            <a:r>
              <a:rPr lang="en-US" altLang="zh-CN" dirty="0">
                <a:solidFill>
                  <a:schemeClr val="tx2">
                    <a:lumMod val="40000"/>
                    <a:lumOff val="60000"/>
                  </a:schemeClr>
                </a:solidFill>
              </a:rPr>
              <a:t>Miro</a:t>
            </a:r>
            <a:r>
              <a:rPr lang="zh-CN" altLang="en-US" dirty="0">
                <a:solidFill>
                  <a:schemeClr val="tx2">
                    <a:lumMod val="40000"/>
                    <a:lumOff val="60000"/>
                  </a:schemeClr>
                </a:solidFill>
              </a:rPr>
              <a:t>：</a:t>
            </a:r>
            <a:r>
              <a:rPr lang="en-US" altLang="zh-TW" dirty="0">
                <a:hlinkClick r:id="rId5"/>
              </a:rPr>
              <a:t>Python </a:t>
            </a:r>
            <a:r>
              <a:rPr lang="zh-TW" altLang="en-US" dirty="0">
                <a:hlinkClick r:id="rId5"/>
              </a:rPr>
              <a:t>的</a:t>
            </a:r>
            <a:r>
              <a:rPr lang="en-US" altLang="zh-TW" dirty="0">
                <a:hlinkClick r:id="rId5"/>
              </a:rPr>
              <a:t>Final Project - Miro</a:t>
            </a:r>
            <a:endParaRPr lang="zh-TW" altLang="en-US" dirty="0"/>
          </a:p>
        </p:txBody>
      </p:sp>
    </p:spTree>
    <p:extLst>
      <p:ext uri="{BB962C8B-B14F-4D97-AF65-F5344CB8AC3E}">
        <p14:creationId xmlns:p14="http://schemas.microsoft.com/office/powerpoint/2010/main" val="165756644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3D4A55"/>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7404CD2-8F3E-4464-B8C9-80179280227B}"/>
              </a:ext>
            </a:extLst>
          </p:cNvPr>
          <p:cNvPicPr>
            <a:picLocks noChangeAspect="1"/>
          </p:cNvPicPr>
          <p:nvPr/>
        </p:nvPicPr>
        <p:blipFill>
          <a:blip r:embed="rId2">
            <a:extLst>
              <a:ext uri="{BEBA8EAE-BF5A-486C-A8C5-ECC9F3942E4B}">
                <a14:imgProps xmlns:a14="http://schemas.microsoft.com/office/drawing/2010/main">
                  <a14:imgLayer r:embed="rId3">
                    <a14:imgEffect>
                      <a14:artisticBlur radius="80"/>
                    </a14:imgEffect>
                  </a14:imgLayer>
                </a14:imgProps>
              </a:ext>
            </a:extLst>
          </a:blip>
          <a:stretch>
            <a:fillRect/>
          </a:stretch>
        </p:blipFill>
        <p:spPr>
          <a:xfrm>
            <a:off x="1526639" y="0"/>
            <a:ext cx="9138721" cy="6858000"/>
          </a:xfrm>
          <a:prstGeom prst="rect">
            <a:avLst/>
          </a:prstGeom>
        </p:spPr>
      </p:pic>
      <p:sp>
        <p:nvSpPr>
          <p:cNvPr id="4" name="TextBox 3">
            <a:extLst>
              <a:ext uri="{FF2B5EF4-FFF2-40B4-BE49-F238E27FC236}">
                <a16:creationId xmlns:a16="http://schemas.microsoft.com/office/drawing/2014/main" id="{FE5D0866-60CC-42D6-8BFD-B669C3100D04}"/>
              </a:ext>
            </a:extLst>
          </p:cNvPr>
          <p:cNvSpPr txBox="1"/>
          <p:nvPr/>
        </p:nvSpPr>
        <p:spPr>
          <a:xfrm>
            <a:off x="3164043" y="2813447"/>
            <a:ext cx="5863910" cy="1292662"/>
          </a:xfrm>
          <a:prstGeom prst="rect">
            <a:avLst/>
          </a:prstGeom>
          <a:noFill/>
        </p:spPr>
        <p:txBody>
          <a:bodyPr wrap="square" rtlCol="0">
            <a:spAutoFit/>
          </a:bodyPr>
          <a:lstStyle/>
          <a:p>
            <a:pPr algn="ctr"/>
            <a:r>
              <a:rPr lang="zh-CN" altLang="en-US" sz="5400" dirty="0">
                <a:solidFill>
                  <a:schemeClr val="bg1"/>
                </a:solidFill>
                <a:latin typeface="微软雅黑 Light" panose="020B0502040204020203" pitchFamily="34" charset="-122"/>
                <a:ea typeface="微软雅黑 Light" panose="020B0502040204020203" pitchFamily="34" charset="-122"/>
              </a:rPr>
              <a:t>蘋果隊（第十九組）</a:t>
            </a:r>
            <a:endParaRPr lang="en-US" altLang="zh-CN" sz="5400" dirty="0">
              <a:solidFill>
                <a:schemeClr val="bg1"/>
              </a:solidFill>
              <a:latin typeface="微软雅黑 Light" panose="020B0502040204020203" pitchFamily="34" charset="-122"/>
              <a:ea typeface="微软雅黑 Light" panose="020B0502040204020203" pitchFamily="34" charset="-122"/>
            </a:endParaRPr>
          </a:p>
          <a:p>
            <a:pPr algn="r"/>
            <a:r>
              <a:rPr lang="en-US" altLang="zh-TW" sz="2400" dirty="0">
                <a:solidFill>
                  <a:schemeClr val="bg1"/>
                </a:solidFill>
                <a:latin typeface="微软雅黑 Light" panose="020B0502040204020203" pitchFamily="34" charset="-122"/>
                <a:ea typeface="微软雅黑 Light" panose="020B0502040204020203" pitchFamily="34" charset="-122"/>
              </a:rPr>
              <a:t>2024 Python</a:t>
            </a:r>
            <a:r>
              <a:rPr lang="zh-CN" altLang="en-US" sz="2400" dirty="0">
                <a:solidFill>
                  <a:schemeClr val="bg1"/>
                </a:solidFill>
                <a:latin typeface="微软雅黑 Light" panose="020B0502040204020203" pitchFamily="34" charset="-122"/>
                <a:ea typeface="微软雅黑 Light" panose="020B0502040204020203" pitchFamily="34" charset="-122"/>
              </a:rPr>
              <a:t>專案簡報</a:t>
            </a:r>
            <a:r>
              <a:rPr lang="en-US" altLang="zh-CN" sz="2400" dirty="0">
                <a:solidFill>
                  <a:schemeClr val="bg1"/>
                </a:solidFill>
                <a:latin typeface="微软雅黑 Light" panose="020B0502040204020203" pitchFamily="34" charset="-122"/>
                <a:ea typeface="微软雅黑 Light" panose="020B0502040204020203" pitchFamily="34" charset="-122"/>
              </a:rPr>
              <a:t>.</a:t>
            </a:r>
            <a:r>
              <a:rPr lang="en-US" altLang="zh-CN" sz="2400" dirty="0" err="1">
                <a:solidFill>
                  <a:schemeClr val="bg1"/>
                </a:solidFill>
                <a:latin typeface="微软雅黑 Light" panose="020B0502040204020203" pitchFamily="34" charset="-122"/>
                <a:ea typeface="微软雅黑 Light" panose="020B0502040204020203" pitchFamily="34" charset="-122"/>
              </a:rPr>
              <a:t>py</a:t>
            </a:r>
            <a:endParaRPr lang="zh-TW" altLang="en-US" sz="2400" dirty="0">
              <a:solidFill>
                <a:schemeClr val="bg1"/>
              </a:solidFill>
              <a:latin typeface="微软雅黑 Light" panose="020B0502040204020203" pitchFamily="34" charset="-122"/>
              <a:ea typeface="微软雅黑 Light" panose="020B0502040204020203" pitchFamily="34" charset="-122"/>
            </a:endParaRPr>
          </a:p>
        </p:txBody>
      </p:sp>
      <p:grpSp>
        <p:nvGrpSpPr>
          <p:cNvPr id="5" name="Group 4">
            <a:extLst>
              <a:ext uri="{FF2B5EF4-FFF2-40B4-BE49-F238E27FC236}">
                <a16:creationId xmlns:a16="http://schemas.microsoft.com/office/drawing/2014/main" id="{A0809D50-625B-4BC0-9A8C-BE43A5A32A08}"/>
              </a:ext>
            </a:extLst>
          </p:cNvPr>
          <p:cNvGrpSpPr/>
          <p:nvPr/>
        </p:nvGrpSpPr>
        <p:grpSpPr>
          <a:xfrm>
            <a:off x="6604298" y="4106109"/>
            <a:ext cx="2290168" cy="226847"/>
            <a:chOff x="862608" y="680150"/>
            <a:chExt cx="2290168" cy="226847"/>
          </a:xfrm>
        </p:grpSpPr>
        <p:sp>
          <p:nvSpPr>
            <p:cNvPr id="7" name="Rectangle: Rounded Corners 6">
              <a:extLst>
                <a:ext uri="{FF2B5EF4-FFF2-40B4-BE49-F238E27FC236}">
                  <a16:creationId xmlns:a16="http://schemas.microsoft.com/office/drawing/2014/main" id="{A400804F-77D8-4B5F-9DF0-464903F1306A}"/>
                </a:ext>
              </a:extLst>
            </p:cNvPr>
            <p:cNvSpPr/>
            <p:nvPr/>
          </p:nvSpPr>
          <p:spPr>
            <a:xfrm flipV="1">
              <a:off x="862608" y="680150"/>
              <a:ext cx="2290168" cy="45720"/>
            </a:xfrm>
            <a:prstGeom prst="roundRect">
              <a:avLst/>
            </a:prstGeom>
            <a:solidFill>
              <a:srgbClr val="387BB2"/>
            </a:solidFill>
            <a:ln>
              <a:solidFill>
                <a:srgbClr val="3A7B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Rectangle: Rounded Corners 7">
              <a:extLst>
                <a:ext uri="{FF2B5EF4-FFF2-40B4-BE49-F238E27FC236}">
                  <a16:creationId xmlns:a16="http://schemas.microsoft.com/office/drawing/2014/main" id="{B4532523-8348-4300-AEB2-91F6A3F17CEE}"/>
                </a:ext>
              </a:extLst>
            </p:cNvPr>
            <p:cNvSpPr/>
            <p:nvPr/>
          </p:nvSpPr>
          <p:spPr>
            <a:xfrm flipV="1">
              <a:off x="1745482" y="861277"/>
              <a:ext cx="1332376" cy="45720"/>
            </a:xfrm>
            <a:prstGeom prst="roundRect">
              <a:avLst/>
            </a:prstGeom>
            <a:solidFill>
              <a:srgbClr val="FFC81D"/>
            </a:solidFill>
            <a:ln>
              <a:solidFill>
                <a:srgbClr val="FFC9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Tree>
    <p:extLst>
      <p:ext uri="{BB962C8B-B14F-4D97-AF65-F5344CB8AC3E}">
        <p14:creationId xmlns:p14="http://schemas.microsoft.com/office/powerpoint/2010/main" val="182489028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3D4A55"/>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7404CD2-8F3E-4464-B8C9-80179280227B}"/>
              </a:ext>
            </a:extLst>
          </p:cNvPr>
          <p:cNvPicPr>
            <a:picLocks noChangeAspect="1"/>
          </p:cNvPicPr>
          <p:nvPr/>
        </p:nvPicPr>
        <p:blipFill>
          <a:blip r:embed="rId2">
            <a:extLst>
              <a:ext uri="{BEBA8EAE-BF5A-486C-A8C5-ECC9F3942E4B}">
                <a14:imgProps xmlns:a14="http://schemas.microsoft.com/office/drawing/2010/main">
                  <a14:imgLayer r:embed="rId3">
                    <a14:imgEffect>
                      <a14:artisticBlur radius="80"/>
                    </a14:imgEffect>
                  </a14:imgLayer>
                </a14:imgProps>
              </a:ext>
            </a:extLst>
          </a:blip>
          <a:stretch>
            <a:fillRect/>
          </a:stretch>
        </p:blipFill>
        <p:spPr>
          <a:xfrm>
            <a:off x="1526639" y="0"/>
            <a:ext cx="9138721" cy="6858000"/>
          </a:xfrm>
          <a:prstGeom prst="rect">
            <a:avLst/>
          </a:prstGeom>
        </p:spPr>
      </p:pic>
      <p:sp>
        <p:nvSpPr>
          <p:cNvPr id="4" name="TextBox 3">
            <a:extLst>
              <a:ext uri="{FF2B5EF4-FFF2-40B4-BE49-F238E27FC236}">
                <a16:creationId xmlns:a16="http://schemas.microsoft.com/office/drawing/2014/main" id="{FE5D0866-60CC-42D6-8BFD-B669C3100D04}"/>
              </a:ext>
            </a:extLst>
          </p:cNvPr>
          <p:cNvSpPr txBox="1"/>
          <p:nvPr/>
        </p:nvSpPr>
        <p:spPr>
          <a:xfrm>
            <a:off x="3164043" y="2813447"/>
            <a:ext cx="5863910" cy="1354217"/>
          </a:xfrm>
          <a:prstGeom prst="rect">
            <a:avLst/>
          </a:prstGeom>
          <a:noFill/>
        </p:spPr>
        <p:txBody>
          <a:bodyPr wrap="square" rtlCol="0">
            <a:spAutoFit/>
          </a:bodyPr>
          <a:lstStyle/>
          <a:p>
            <a:pPr algn="ctr"/>
            <a:r>
              <a:rPr lang="zh-CN" altLang="en-US" sz="5400" dirty="0">
                <a:solidFill>
                  <a:schemeClr val="bg1"/>
                </a:solidFill>
                <a:latin typeface="微软雅黑 Light" panose="020B0502040204020203" pitchFamily="34" charset="-122"/>
                <a:ea typeface="微软雅黑 Light" panose="020B0502040204020203" pitchFamily="34" charset="-122"/>
              </a:rPr>
              <a:t>介紹完畢？</a:t>
            </a:r>
            <a:endParaRPr lang="en-US" altLang="zh-CN" sz="5400" dirty="0">
              <a:solidFill>
                <a:schemeClr val="bg1"/>
              </a:solidFill>
              <a:latin typeface="微软雅黑 Light" panose="020B0502040204020203" pitchFamily="34" charset="-122"/>
              <a:ea typeface="微软雅黑 Light" panose="020B0502040204020203" pitchFamily="34" charset="-122"/>
            </a:endParaRPr>
          </a:p>
          <a:p>
            <a:pPr algn="ctr"/>
            <a:r>
              <a:rPr lang="zh-CN" altLang="en-US" sz="2800" dirty="0">
                <a:solidFill>
                  <a:schemeClr val="bg1"/>
                </a:solidFill>
                <a:latin typeface="微软雅黑 Light" panose="020B0502040204020203" pitchFamily="34" charset="-122"/>
                <a:ea typeface="微软雅黑 Light" panose="020B0502040204020203" pitchFamily="34" charset="-122"/>
              </a:rPr>
              <a:t>感謝你各位的時間！</a:t>
            </a:r>
            <a:endParaRPr lang="zh-TW" altLang="en-US" sz="1100" dirty="0">
              <a:solidFill>
                <a:schemeClr val="bg1"/>
              </a:solidFill>
              <a:latin typeface="微软雅黑 Light" panose="020B0502040204020203" pitchFamily="34" charset="-122"/>
              <a:ea typeface="微软雅黑 Light" panose="020B0502040204020203" pitchFamily="34" charset="-122"/>
            </a:endParaRPr>
          </a:p>
        </p:txBody>
      </p:sp>
      <p:sp>
        <p:nvSpPr>
          <p:cNvPr id="5" name="Rectangle 4">
            <a:extLst>
              <a:ext uri="{FF2B5EF4-FFF2-40B4-BE49-F238E27FC236}">
                <a16:creationId xmlns:a16="http://schemas.microsoft.com/office/drawing/2014/main" id="{263E1C39-EC87-4140-B597-025BBD7C9BAD}"/>
              </a:ext>
            </a:extLst>
          </p:cNvPr>
          <p:cNvSpPr/>
          <p:nvPr/>
        </p:nvSpPr>
        <p:spPr>
          <a:xfrm>
            <a:off x="-159657" y="-7199086"/>
            <a:ext cx="12511314" cy="7199086"/>
          </a:xfrm>
          <a:prstGeom prst="rect">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7" name="Rectangle 6">
            <a:extLst>
              <a:ext uri="{FF2B5EF4-FFF2-40B4-BE49-F238E27FC236}">
                <a16:creationId xmlns:a16="http://schemas.microsoft.com/office/drawing/2014/main" id="{2860AD34-1342-4565-8B2C-9D57D24A4830}"/>
              </a:ext>
            </a:extLst>
          </p:cNvPr>
          <p:cNvSpPr/>
          <p:nvPr/>
        </p:nvSpPr>
        <p:spPr>
          <a:xfrm>
            <a:off x="-159657" y="6858000"/>
            <a:ext cx="12511314" cy="7199086"/>
          </a:xfrm>
          <a:prstGeom prst="rect">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Tree>
    <p:extLst>
      <p:ext uri="{BB962C8B-B14F-4D97-AF65-F5344CB8AC3E}">
        <p14:creationId xmlns:p14="http://schemas.microsoft.com/office/powerpoint/2010/main" val="34610873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3D4A55"/>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7404CD2-8F3E-4464-B8C9-80179280227B}"/>
              </a:ext>
            </a:extLst>
          </p:cNvPr>
          <p:cNvPicPr>
            <a:picLocks noChangeAspect="1"/>
          </p:cNvPicPr>
          <p:nvPr/>
        </p:nvPicPr>
        <p:blipFill>
          <a:blip r:embed="rId2">
            <a:extLst>
              <a:ext uri="{BEBA8EAE-BF5A-486C-A8C5-ECC9F3942E4B}">
                <a14:imgProps xmlns:a14="http://schemas.microsoft.com/office/drawing/2010/main">
                  <a14:imgLayer r:embed="rId3">
                    <a14:imgEffect>
                      <a14:artisticBlur radius="80"/>
                    </a14:imgEffect>
                  </a14:imgLayer>
                </a14:imgProps>
              </a:ext>
            </a:extLst>
          </a:blip>
          <a:stretch>
            <a:fillRect/>
          </a:stretch>
        </p:blipFill>
        <p:spPr>
          <a:xfrm>
            <a:off x="1526639" y="0"/>
            <a:ext cx="9138721" cy="6858000"/>
          </a:xfrm>
          <a:prstGeom prst="rect">
            <a:avLst/>
          </a:prstGeom>
        </p:spPr>
      </p:pic>
      <p:sp>
        <p:nvSpPr>
          <p:cNvPr id="4" name="TextBox 3">
            <a:extLst>
              <a:ext uri="{FF2B5EF4-FFF2-40B4-BE49-F238E27FC236}">
                <a16:creationId xmlns:a16="http://schemas.microsoft.com/office/drawing/2014/main" id="{FE5D0866-60CC-42D6-8BFD-B669C3100D04}"/>
              </a:ext>
            </a:extLst>
          </p:cNvPr>
          <p:cNvSpPr txBox="1"/>
          <p:nvPr/>
        </p:nvSpPr>
        <p:spPr>
          <a:xfrm>
            <a:off x="3164043" y="2813447"/>
            <a:ext cx="5863910" cy="1354217"/>
          </a:xfrm>
          <a:prstGeom prst="rect">
            <a:avLst/>
          </a:prstGeom>
          <a:noFill/>
        </p:spPr>
        <p:txBody>
          <a:bodyPr wrap="square" rtlCol="0">
            <a:spAutoFit/>
          </a:bodyPr>
          <a:lstStyle/>
          <a:p>
            <a:pPr algn="ctr"/>
            <a:r>
              <a:rPr lang="zh-CN" altLang="en-US" sz="5400" dirty="0">
                <a:solidFill>
                  <a:schemeClr val="bg1"/>
                </a:solidFill>
                <a:latin typeface="微软雅黑 Light" panose="020B0502040204020203" pitchFamily="34" charset="-122"/>
                <a:ea typeface="微软雅黑 Light" panose="020B0502040204020203" pitchFamily="34" charset="-122"/>
              </a:rPr>
              <a:t>介紹完畢</a:t>
            </a:r>
            <a:endParaRPr lang="en-US" altLang="zh-CN" sz="5400" dirty="0">
              <a:solidFill>
                <a:schemeClr val="bg1"/>
              </a:solidFill>
              <a:latin typeface="微软雅黑 Light" panose="020B0502040204020203" pitchFamily="34" charset="-122"/>
              <a:ea typeface="微软雅黑 Light" panose="020B0502040204020203" pitchFamily="34" charset="-122"/>
            </a:endParaRPr>
          </a:p>
          <a:p>
            <a:pPr algn="ctr"/>
            <a:r>
              <a:rPr lang="zh-CN" altLang="en-US" sz="2800" dirty="0">
                <a:solidFill>
                  <a:schemeClr val="bg1"/>
                </a:solidFill>
                <a:latin typeface="微软雅黑 Light" panose="020B0502040204020203" pitchFamily="34" charset="-122"/>
                <a:ea typeface="微软雅黑 Light" panose="020B0502040204020203" pitchFamily="34" charset="-122"/>
              </a:rPr>
              <a:t>感謝你各位的時間！</a:t>
            </a:r>
            <a:endParaRPr lang="zh-TW" altLang="en-US" sz="1100" dirty="0">
              <a:solidFill>
                <a:schemeClr val="bg1"/>
              </a:solidFill>
              <a:latin typeface="微软雅黑 Light" panose="020B0502040204020203" pitchFamily="34" charset="-122"/>
              <a:ea typeface="微软雅黑 Light" panose="020B0502040204020203" pitchFamily="34" charset="-122"/>
            </a:endParaRPr>
          </a:p>
        </p:txBody>
      </p:sp>
      <p:sp>
        <p:nvSpPr>
          <p:cNvPr id="5" name="Rectangle 4">
            <a:extLst>
              <a:ext uri="{FF2B5EF4-FFF2-40B4-BE49-F238E27FC236}">
                <a16:creationId xmlns:a16="http://schemas.microsoft.com/office/drawing/2014/main" id="{263E1C39-EC87-4140-B597-025BBD7C9BAD}"/>
              </a:ext>
            </a:extLst>
          </p:cNvPr>
          <p:cNvSpPr/>
          <p:nvPr/>
        </p:nvSpPr>
        <p:spPr>
          <a:xfrm>
            <a:off x="-159657" y="-3770086"/>
            <a:ext cx="12511314" cy="7199086"/>
          </a:xfrm>
          <a:prstGeom prst="rect">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7" name="Rectangle 6">
            <a:extLst>
              <a:ext uri="{FF2B5EF4-FFF2-40B4-BE49-F238E27FC236}">
                <a16:creationId xmlns:a16="http://schemas.microsoft.com/office/drawing/2014/main" id="{2860AD34-1342-4565-8B2C-9D57D24A4830}"/>
              </a:ext>
            </a:extLst>
          </p:cNvPr>
          <p:cNvSpPr/>
          <p:nvPr/>
        </p:nvSpPr>
        <p:spPr>
          <a:xfrm>
            <a:off x="-159657" y="3352800"/>
            <a:ext cx="12511314" cy="7199086"/>
          </a:xfrm>
          <a:prstGeom prst="rect">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Tree>
    <p:extLst>
      <p:ext uri="{BB962C8B-B14F-4D97-AF65-F5344CB8AC3E}">
        <p14:creationId xmlns:p14="http://schemas.microsoft.com/office/powerpoint/2010/main" val="9773976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3D4A55"/>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DCD52252-A3AE-41F7-A7F9-24D5768433BA}"/>
              </a:ext>
            </a:extLst>
          </p:cNvPr>
          <p:cNvSpPr/>
          <p:nvPr/>
        </p:nvSpPr>
        <p:spPr>
          <a:xfrm>
            <a:off x="-54444" y="5245642"/>
            <a:ext cx="3418151" cy="903514"/>
          </a:xfrm>
          <a:prstGeom prst="rect">
            <a:avLst/>
          </a:prstGeom>
          <a:solidFill>
            <a:srgbClr val="3D4A55"/>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 name="Rectangle 26">
            <a:extLst>
              <a:ext uri="{FF2B5EF4-FFF2-40B4-BE49-F238E27FC236}">
                <a16:creationId xmlns:a16="http://schemas.microsoft.com/office/drawing/2014/main" id="{7969C3F2-69DD-46E3-BC03-979A9C07A0EF}"/>
              </a:ext>
            </a:extLst>
          </p:cNvPr>
          <p:cNvSpPr/>
          <p:nvPr/>
        </p:nvSpPr>
        <p:spPr>
          <a:xfrm>
            <a:off x="-54444" y="3476511"/>
            <a:ext cx="3433021" cy="903514"/>
          </a:xfrm>
          <a:prstGeom prst="rect">
            <a:avLst/>
          </a:prstGeom>
          <a:solidFill>
            <a:srgbClr val="3D4A55"/>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 name="Rectangle 25">
            <a:extLst>
              <a:ext uri="{FF2B5EF4-FFF2-40B4-BE49-F238E27FC236}">
                <a16:creationId xmlns:a16="http://schemas.microsoft.com/office/drawing/2014/main" id="{A6CD2350-BBD9-49F4-8FD6-4C3B02CA1425}"/>
              </a:ext>
            </a:extLst>
          </p:cNvPr>
          <p:cNvSpPr/>
          <p:nvPr/>
        </p:nvSpPr>
        <p:spPr>
          <a:xfrm>
            <a:off x="-54444" y="1605415"/>
            <a:ext cx="3403283" cy="903514"/>
          </a:xfrm>
          <a:prstGeom prst="rect">
            <a:avLst/>
          </a:prstGeom>
          <a:solidFill>
            <a:srgbClr val="3D4A55"/>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 name="Rectangle: Rounded Corners 2">
            <a:extLst>
              <a:ext uri="{FF2B5EF4-FFF2-40B4-BE49-F238E27FC236}">
                <a16:creationId xmlns:a16="http://schemas.microsoft.com/office/drawing/2014/main" id="{D818404A-881A-4BE3-B2D0-B65785486226}"/>
              </a:ext>
            </a:extLst>
          </p:cNvPr>
          <p:cNvSpPr/>
          <p:nvPr/>
        </p:nvSpPr>
        <p:spPr>
          <a:xfrm>
            <a:off x="-460058" y="-969192"/>
            <a:ext cx="3403283" cy="257460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500" dirty="0">
                <a:latin typeface="微软雅黑 Light" panose="020B0502040204020203" pitchFamily="34" charset="-122"/>
                <a:ea typeface="微软雅黑 Light" panose="020B0502040204020203" pitchFamily="34" charset="-122"/>
              </a:rPr>
              <a:t>動機</a:t>
            </a:r>
            <a:endParaRPr lang="zh-TW" altLang="en-US" sz="3500" dirty="0">
              <a:latin typeface="微软雅黑 Light" panose="020B0502040204020203" pitchFamily="34" charset="-122"/>
              <a:ea typeface="微软雅黑 Light" panose="020B0502040204020203" pitchFamily="34" charset="-122"/>
            </a:endParaRPr>
          </a:p>
        </p:txBody>
      </p:sp>
      <p:sp>
        <p:nvSpPr>
          <p:cNvPr id="4" name="TextBox 3">
            <a:extLst>
              <a:ext uri="{FF2B5EF4-FFF2-40B4-BE49-F238E27FC236}">
                <a16:creationId xmlns:a16="http://schemas.microsoft.com/office/drawing/2014/main" id="{50725D8D-F4E2-4B83-BB29-1BA66DDC7FF9}"/>
              </a:ext>
            </a:extLst>
          </p:cNvPr>
          <p:cNvSpPr txBox="1"/>
          <p:nvPr/>
        </p:nvSpPr>
        <p:spPr>
          <a:xfrm>
            <a:off x="31908" y="7062315"/>
            <a:ext cx="10982325" cy="1600438"/>
          </a:xfrm>
          <a:prstGeom prst="rect">
            <a:avLst/>
          </a:prstGeom>
          <a:noFill/>
        </p:spPr>
        <p:txBody>
          <a:bodyPr wrap="square" rtlCol="0">
            <a:spAutoFit/>
          </a:bodyPr>
          <a:lstStyle/>
          <a:p>
            <a:r>
              <a:rPr lang="en-US" sz="1400" dirty="0">
                <a:solidFill>
                  <a:schemeClr val="accent1">
                    <a:lumMod val="20000"/>
                    <a:lumOff val="80000"/>
                  </a:schemeClr>
                </a:solidFill>
                <a:latin typeface="微软雅黑" panose="020B0503020204020204" pitchFamily="34" charset="-122"/>
                <a:ea typeface="微软雅黑" panose="020B0503020204020204" pitchFamily="34" charset="-122"/>
                <a:cs typeface="Aharoni" panose="02010803020104030203" pitchFamily="2" charset="-79"/>
              </a:rPr>
              <a:t>Our motivation for creating these minigames is for the benefit of keeping the brain active. Even though it's just a few simple challenges, it's more for getting you to think and respond quickly. We added a leaderboard system to get players to be more competitive with others. Our program consists of simple math, pattern recognition, reaction time, memory, and English typing training.</a:t>
            </a:r>
          </a:p>
          <a:p>
            <a:endParaRPr lang="en-US" sz="1400" dirty="0">
              <a:solidFill>
                <a:schemeClr val="accent1">
                  <a:lumMod val="20000"/>
                  <a:lumOff val="80000"/>
                </a:schemeClr>
              </a:solidFill>
              <a:latin typeface="微软雅黑" panose="020B0503020204020204" pitchFamily="34" charset="-122"/>
              <a:ea typeface="微软雅黑" panose="020B0503020204020204" pitchFamily="34" charset="-122"/>
              <a:cs typeface="Aharoni" panose="02010803020104030203" pitchFamily="2" charset="-79"/>
            </a:endParaRPr>
          </a:p>
          <a:p>
            <a:r>
              <a:rPr lang="zh-TW" altLang="en-US" sz="1400" b="1" dirty="0">
                <a:solidFill>
                  <a:schemeClr val="accent1">
                    <a:lumMod val="20000"/>
                    <a:lumOff val="80000"/>
                  </a:schemeClr>
                </a:solidFill>
                <a:latin typeface="微软雅黑" panose="020B0503020204020204" pitchFamily="34" charset="-122"/>
                <a:ea typeface="微软雅黑" panose="020B0503020204020204" pitchFamily="34" charset="-122"/>
                <a:cs typeface="Aharoni" panose="02010803020104030203" pitchFamily="2" charset="-79"/>
              </a:rPr>
              <a:t>我們創建這些</a:t>
            </a:r>
            <a:r>
              <a:rPr lang="zh-CN" altLang="en-US" sz="1400" b="1" dirty="0">
                <a:solidFill>
                  <a:schemeClr val="accent1">
                    <a:lumMod val="20000"/>
                    <a:lumOff val="80000"/>
                  </a:schemeClr>
                </a:solidFill>
                <a:latin typeface="微软雅黑" panose="020B0503020204020204" pitchFamily="34" charset="-122"/>
                <a:ea typeface="微软雅黑" panose="020B0503020204020204" pitchFamily="34" charset="-122"/>
                <a:cs typeface="Aharoni" panose="02010803020104030203" pitchFamily="2" charset="-79"/>
              </a:rPr>
              <a:t>小</a:t>
            </a:r>
            <a:r>
              <a:rPr lang="zh-TW" altLang="en-US" sz="1400" b="1" dirty="0">
                <a:solidFill>
                  <a:schemeClr val="accent1">
                    <a:lumMod val="20000"/>
                    <a:lumOff val="80000"/>
                  </a:schemeClr>
                </a:solidFill>
                <a:latin typeface="微软雅黑" panose="020B0503020204020204" pitchFamily="34" charset="-122"/>
                <a:ea typeface="微软雅黑" panose="020B0503020204020204" pitchFamily="34" charset="-122"/>
                <a:cs typeface="Aharoni" panose="02010803020104030203" pitchFamily="2" charset="-79"/>
              </a:rPr>
              <a:t>遊戲的動機是為了保持大腦活躍。儘管這些挑戰很簡單，但主要是讓你快速思考和反應。我們增加了排行榜系統，讓玩家與其他人更具競爭性。我們的程序包括簡單的數學、模式識別、反應時間、記憶力和英語訓練。</a:t>
            </a:r>
            <a:endParaRPr lang="en-US" sz="1400" b="1" dirty="0">
              <a:solidFill>
                <a:schemeClr val="accent1">
                  <a:lumMod val="20000"/>
                  <a:lumOff val="80000"/>
                </a:schemeClr>
              </a:solidFill>
              <a:latin typeface="微软雅黑" panose="020B0503020204020204" pitchFamily="34" charset="-122"/>
              <a:ea typeface="微软雅黑" panose="020B0503020204020204" pitchFamily="34" charset="-122"/>
              <a:cs typeface="Aharoni" panose="02010803020104030203" pitchFamily="2" charset="-79"/>
            </a:endParaRPr>
          </a:p>
        </p:txBody>
      </p:sp>
      <p:pic>
        <p:nvPicPr>
          <p:cNvPr id="5" name="Picture 4">
            <a:extLst>
              <a:ext uri="{FF2B5EF4-FFF2-40B4-BE49-F238E27FC236}">
                <a16:creationId xmlns:a16="http://schemas.microsoft.com/office/drawing/2014/main" id="{539ADC20-4661-4021-A451-96FFA662440B}"/>
              </a:ext>
            </a:extLst>
          </p:cNvPr>
          <p:cNvPicPr>
            <a:picLocks noChangeAspect="1"/>
          </p:cNvPicPr>
          <p:nvPr/>
        </p:nvPicPr>
        <p:blipFill>
          <a:blip r:embed="rId2"/>
          <a:stretch>
            <a:fillRect/>
          </a:stretch>
        </p:blipFill>
        <p:spPr>
          <a:xfrm>
            <a:off x="-460058" y="-243341"/>
            <a:ext cx="1496345" cy="1122907"/>
          </a:xfrm>
          <a:prstGeom prst="rect">
            <a:avLst/>
          </a:prstGeom>
        </p:spPr>
      </p:pic>
      <p:grpSp>
        <p:nvGrpSpPr>
          <p:cNvPr id="13" name="Group 12">
            <a:extLst>
              <a:ext uri="{FF2B5EF4-FFF2-40B4-BE49-F238E27FC236}">
                <a16:creationId xmlns:a16="http://schemas.microsoft.com/office/drawing/2014/main" id="{2BE5B9DF-285F-490D-AE42-69DC0C1C1DC0}"/>
              </a:ext>
            </a:extLst>
          </p:cNvPr>
          <p:cNvGrpSpPr/>
          <p:nvPr/>
        </p:nvGrpSpPr>
        <p:grpSpPr>
          <a:xfrm>
            <a:off x="31908" y="675973"/>
            <a:ext cx="2290168" cy="226847"/>
            <a:chOff x="862608" y="680150"/>
            <a:chExt cx="2290168" cy="226847"/>
          </a:xfrm>
        </p:grpSpPr>
        <p:sp>
          <p:nvSpPr>
            <p:cNvPr id="14" name="Rectangle: Rounded Corners 13">
              <a:extLst>
                <a:ext uri="{FF2B5EF4-FFF2-40B4-BE49-F238E27FC236}">
                  <a16:creationId xmlns:a16="http://schemas.microsoft.com/office/drawing/2014/main" id="{7ABA324E-893B-4711-8592-25774A648C74}"/>
                </a:ext>
              </a:extLst>
            </p:cNvPr>
            <p:cNvSpPr/>
            <p:nvPr/>
          </p:nvSpPr>
          <p:spPr>
            <a:xfrm flipV="1">
              <a:off x="862608" y="680150"/>
              <a:ext cx="2290168" cy="45720"/>
            </a:xfrm>
            <a:prstGeom prst="roundRect">
              <a:avLst/>
            </a:prstGeom>
            <a:solidFill>
              <a:srgbClr val="387BB2"/>
            </a:solidFill>
            <a:ln>
              <a:solidFill>
                <a:srgbClr val="3A7B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Rectangle: Rounded Corners 14">
              <a:extLst>
                <a:ext uri="{FF2B5EF4-FFF2-40B4-BE49-F238E27FC236}">
                  <a16:creationId xmlns:a16="http://schemas.microsoft.com/office/drawing/2014/main" id="{46329002-7D27-4C15-9D23-1FA5C56EA345}"/>
                </a:ext>
              </a:extLst>
            </p:cNvPr>
            <p:cNvSpPr/>
            <p:nvPr/>
          </p:nvSpPr>
          <p:spPr>
            <a:xfrm flipV="1">
              <a:off x="1745482" y="861277"/>
              <a:ext cx="1332376" cy="45720"/>
            </a:xfrm>
            <a:prstGeom prst="roundRect">
              <a:avLst/>
            </a:prstGeom>
            <a:solidFill>
              <a:srgbClr val="FFC81D"/>
            </a:solidFill>
            <a:ln>
              <a:solidFill>
                <a:srgbClr val="FFC9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2" name="TextBox 1">
            <a:extLst>
              <a:ext uri="{FF2B5EF4-FFF2-40B4-BE49-F238E27FC236}">
                <a16:creationId xmlns:a16="http://schemas.microsoft.com/office/drawing/2014/main" id="{48806E4E-DC7E-4A0D-B491-182F62895E5F}"/>
              </a:ext>
            </a:extLst>
          </p:cNvPr>
          <p:cNvSpPr txBox="1"/>
          <p:nvPr/>
        </p:nvSpPr>
        <p:spPr>
          <a:xfrm>
            <a:off x="12192000" y="0"/>
            <a:ext cx="2839239" cy="1200329"/>
          </a:xfrm>
          <a:prstGeom prst="rect">
            <a:avLst/>
          </a:prstGeom>
          <a:noFill/>
        </p:spPr>
        <p:txBody>
          <a:bodyPr wrap="none" rtlCol="0">
            <a:spAutoFit/>
          </a:bodyPr>
          <a:lstStyle/>
          <a:p>
            <a:pPr marL="342900" indent="-342900">
              <a:buAutoNum type="arabicPeriod"/>
            </a:pPr>
            <a:r>
              <a:rPr lang="zh-CN" altLang="en-US" dirty="0"/>
              <a:t>保持大腦活躍</a:t>
            </a:r>
            <a:endParaRPr lang="en-US" altLang="zh-CN" dirty="0"/>
          </a:p>
          <a:p>
            <a:pPr marL="342900" indent="-342900">
              <a:buAutoNum type="arabicPeriod"/>
            </a:pPr>
            <a:r>
              <a:rPr lang="zh-CN" altLang="en-US" dirty="0"/>
              <a:t>快速思考和反應速度</a:t>
            </a:r>
            <a:endParaRPr lang="en-US" altLang="zh-CN" dirty="0"/>
          </a:p>
          <a:p>
            <a:pPr marL="342900" indent="-342900">
              <a:buAutoNum type="arabicPeriod"/>
            </a:pPr>
            <a:r>
              <a:rPr lang="zh-CN" altLang="en-US" dirty="0"/>
              <a:t>排行榜系統增加趣味性</a:t>
            </a:r>
            <a:endParaRPr lang="en-US" altLang="zh-CN" dirty="0"/>
          </a:p>
          <a:p>
            <a:pPr marL="342900" indent="-342900">
              <a:buAutoNum type="arabicPeriod"/>
            </a:pPr>
            <a:r>
              <a:rPr lang="zh-CN" altLang="en-US" dirty="0"/>
              <a:t>遊戲簡單。</a:t>
            </a:r>
            <a:endParaRPr lang="en-US" altLang="zh-CN" dirty="0"/>
          </a:p>
        </p:txBody>
      </p:sp>
      <p:sp>
        <p:nvSpPr>
          <p:cNvPr id="17" name="Rectangle: Rounded Corners 16">
            <a:extLst>
              <a:ext uri="{FF2B5EF4-FFF2-40B4-BE49-F238E27FC236}">
                <a16:creationId xmlns:a16="http://schemas.microsoft.com/office/drawing/2014/main" id="{E10F6FDD-4AFB-4F10-8525-B80853CEA414}"/>
              </a:ext>
            </a:extLst>
          </p:cNvPr>
          <p:cNvSpPr/>
          <p:nvPr/>
        </p:nvSpPr>
        <p:spPr>
          <a:xfrm>
            <a:off x="-1476992" y="1815584"/>
            <a:ext cx="908463" cy="906216"/>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200" dirty="0">
                <a:latin typeface="微软雅黑" panose="020B0503020204020204" pitchFamily="34" charset="-122"/>
                <a:ea typeface="微软雅黑" panose="020B0503020204020204" pitchFamily="34" charset="-122"/>
              </a:rPr>
              <a:t>I</a:t>
            </a:r>
            <a:endParaRPr lang="zh-TW" altLang="en-US" sz="3200" dirty="0">
              <a:latin typeface="微软雅黑" panose="020B0503020204020204" pitchFamily="34" charset="-122"/>
              <a:ea typeface="微软雅黑" panose="020B0503020204020204" pitchFamily="34" charset="-122"/>
            </a:endParaRPr>
          </a:p>
        </p:txBody>
      </p:sp>
      <p:sp>
        <p:nvSpPr>
          <p:cNvPr id="18" name="Rectangle: Rounded Corners 17">
            <a:extLst>
              <a:ext uri="{FF2B5EF4-FFF2-40B4-BE49-F238E27FC236}">
                <a16:creationId xmlns:a16="http://schemas.microsoft.com/office/drawing/2014/main" id="{0593CA46-7A1B-4455-A422-58A3B2FF7852}"/>
              </a:ext>
            </a:extLst>
          </p:cNvPr>
          <p:cNvSpPr/>
          <p:nvPr/>
        </p:nvSpPr>
        <p:spPr>
          <a:xfrm>
            <a:off x="-1476993" y="3604542"/>
            <a:ext cx="908463" cy="906216"/>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200" dirty="0">
                <a:latin typeface="微软雅黑" panose="020B0503020204020204" pitchFamily="34" charset="-122"/>
                <a:ea typeface="微软雅黑" panose="020B0503020204020204" pitchFamily="34" charset="-122"/>
              </a:rPr>
              <a:t>II</a:t>
            </a:r>
            <a:endParaRPr lang="zh-TW" altLang="en-US" sz="3200" dirty="0">
              <a:latin typeface="微软雅黑" panose="020B0503020204020204" pitchFamily="34" charset="-122"/>
              <a:ea typeface="微软雅黑" panose="020B0503020204020204" pitchFamily="34" charset="-122"/>
            </a:endParaRPr>
          </a:p>
        </p:txBody>
      </p:sp>
      <p:sp>
        <p:nvSpPr>
          <p:cNvPr id="19" name="Rectangle: Rounded Corners 18">
            <a:extLst>
              <a:ext uri="{FF2B5EF4-FFF2-40B4-BE49-F238E27FC236}">
                <a16:creationId xmlns:a16="http://schemas.microsoft.com/office/drawing/2014/main" id="{A54EB0A8-7BB2-405C-9F8F-49CCD574DFA8}"/>
              </a:ext>
            </a:extLst>
          </p:cNvPr>
          <p:cNvSpPr/>
          <p:nvPr/>
        </p:nvSpPr>
        <p:spPr>
          <a:xfrm>
            <a:off x="-1619438" y="5393500"/>
            <a:ext cx="1050908" cy="906216"/>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200" dirty="0">
                <a:latin typeface="微软雅黑" panose="020B0503020204020204" pitchFamily="34" charset="-122"/>
                <a:ea typeface="微软雅黑" panose="020B0503020204020204" pitchFamily="34" charset="-122"/>
              </a:rPr>
              <a:t>III</a:t>
            </a:r>
            <a:endParaRPr lang="zh-TW" altLang="en-US" sz="32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4551697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3D4A55"/>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C67B5697-C5FC-479A-9FDC-193385C4ECEF}"/>
              </a:ext>
            </a:extLst>
          </p:cNvPr>
          <p:cNvSpPr/>
          <p:nvPr/>
        </p:nvSpPr>
        <p:spPr>
          <a:xfrm>
            <a:off x="-159656" y="-101600"/>
            <a:ext cx="12511314" cy="7199086"/>
          </a:xfrm>
          <a:prstGeom prst="rect">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8" name="Rectangle: Rounded Corners 17">
            <a:extLst>
              <a:ext uri="{FF2B5EF4-FFF2-40B4-BE49-F238E27FC236}">
                <a16:creationId xmlns:a16="http://schemas.microsoft.com/office/drawing/2014/main" id="{BF147B1C-F6E8-429B-83C7-F6C32066C62C}"/>
              </a:ext>
            </a:extLst>
          </p:cNvPr>
          <p:cNvSpPr/>
          <p:nvPr/>
        </p:nvSpPr>
        <p:spPr>
          <a:xfrm>
            <a:off x="492570" y="-969192"/>
            <a:ext cx="8890378" cy="257460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TW" altLang="en-US" sz="3500" dirty="0">
              <a:latin typeface="微软雅黑 Light" panose="020B0502040204020203" pitchFamily="34" charset="-122"/>
              <a:ea typeface="微软雅黑 Light" panose="020B0502040204020203" pitchFamily="34" charset="-122"/>
            </a:endParaRPr>
          </a:p>
        </p:txBody>
      </p:sp>
      <p:sp>
        <p:nvSpPr>
          <p:cNvPr id="5" name="TextBox 4">
            <a:extLst>
              <a:ext uri="{FF2B5EF4-FFF2-40B4-BE49-F238E27FC236}">
                <a16:creationId xmlns:a16="http://schemas.microsoft.com/office/drawing/2014/main" id="{6B9423B9-75FF-42BF-9701-E9F61A1F89C5}"/>
              </a:ext>
            </a:extLst>
          </p:cNvPr>
          <p:cNvSpPr txBox="1"/>
          <p:nvPr/>
        </p:nvSpPr>
        <p:spPr>
          <a:xfrm>
            <a:off x="2522362" y="2868168"/>
            <a:ext cx="7147276" cy="1107996"/>
          </a:xfrm>
          <a:prstGeom prst="rect">
            <a:avLst/>
          </a:prstGeom>
          <a:noFill/>
        </p:spPr>
        <p:txBody>
          <a:bodyPr wrap="square" rtlCol="0">
            <a:spAutoFit/>
          </a:bodyPr>
          <a:lstStyle/>
          <a:p>
            <a:pPr algn="ctr"/>
            <a:r>
              <a:rPr lang="en-US" altLang="zh-CN" sz="6600" dirty="0">
                <a:solidFill>
                  <a:schemeClr val="bg1"/>
                </a:solidFill>
                <a:latin typeface="微软雅黑 Light" panose="020B0502040204020203" pitchFamily="34" charset="-122"/>
                <a:ea typeface="微软雅黑 Light" panose="020B0502040204020203" pitchFamily="34" charset="-122"/>
              </a:rPr>
              <a:t>One more thing…</a:t>
            </a:r>
            <a:endParaRPr lang="zh-TW" altLang="en-US" sz="1100" dirty="0">
              <a:solidFill>
                <a:schemeClr val="bg1"/>
              </a:solidFill>
              <a:latin typeface="微软雅黑 Light" panose="020B0502040204020203" pitchFamily="34" charset="-122"/>
              <a:ea typeface="微软雅黑 Light" panose="020B0502040204020203" pitchFamily="34" charset="-122"/>
            </a:endParaRPr>
          </a:p>
        </p:txBody>
      </p:sp>
    </p:spTree>
    <p:extLst>
      <p:ext uri="{BB962C8B-B14F-4D97-AF65-F5344CB8AC3E}">
        <p14:creationId xmlns:p14="http://schemas.microsoft.com/office/powerpoint/2010/main" val="71870910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3D4A55"/>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C67B5697-C5FC-479A-9FDC-193385C4ECEF}"/>
              </a:ext>
            </a:extLst>
          </p:cNvPr>
          <p:cNvSpPr/>
          <p:nvPr/>
        </p:nvSpPr>
        <p:spPr>
          <a:xfrm>
            <a:off x="0" y="-7199086"/>
            <a:ext cx="12511314" cy="7199086"/>
          </a:xfrm>
          <a:prstGeom prst="rect">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8" name="Rectangle: Rounded Corners 17">
            <a:extLst>
              <a:ext uri="{FF2B5EF4-FFF2-40B4-BE49-F238E27FC236}">
                <a16:creationId xmlns:a16="http://schemas.microsoft.com/office/drawing/2014/main" id="{BF147B1C-F6E8-429B-83C7-F6C32066C62C}"/>
              </a:ext>
            </a:extLst>
          </p:cNvPr>
          <p:cNvSpPr/>
          <p:nvPr/>
        </p:nvSpPr>
        <p:spPr>
          <a:xfrm>
            <a:off x="492570" y="-969192"/>
            <a:ext cx="8890378" cy="257460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TW" altLang="en-US" sz="3500" dirty="0">
              <a:latin typeface="微软雅黑 Light" panose="020B0502040204020203" pitchFamily="34" charset="-122"/>
              <a:ea typeface="微软雅黑 Light" panose="020B0502040204020203" pitchFamily="34" charset="-122"/>
            </a:endParaRPr>
          </a:p>
        </p:txBody>
      </p:sp>
      <p:pic>
        <p:nvPicPr>
          <p:cNvPr id="6" name="Picture 5">
            <a:extLst>
              <a:ext uri="{FF2B5EF4-FFF2-40B4-BE49-F238E27FC236}">
                <a16:creationId xmlns:a16="http://schemas.microsoft.com/office/drawing/2014/main" id="{6D1FA80E-9D23-4E10-A4C8-CFE187BA3696}"/>
              </a:ext>
            </a:extLst>
          </p:cNvPr>
          <p:cNvPicPr>
            <a:picLocks noChangeAspect="1"/>
          </p:cNvPicPr>
          <p:nvPr/>
        </p:nvPicPr>
        <p:blipFill>
          <a:blip r:embed="rId2">
            <a:extLst>
              <a:ext uri="{BEBA8EAE-BF5A-486C-A8C5-ECC9F3942E4B}">
                <a14:imgProps xmlns:a14="http://schemas.microsoft.com/office/drawing/2010/main">
                  <a14:imgLayer r:embed="rId3">
                    <a14:imgEffect>
                      <a14:artisticBlur radius="80"/>
                    </a14:imgEffect>
                  </a14:imgLayer>
                </a14:imgProps>
              </a:ext>
            </a:extLst>
          </a:blip>
          <a:stretch>
            <a:fillRect/>
          </a:stretch>
        </p:blipFill>
        <p:spPr>
          <a:xfrm>
            <a:off x="1526639" y="0"/>
            <a:ext cx="9138721" cy="6858000"/>
          </a:xfrm>
          <a:prstGeom prst="rect">
            <a:avLst/>
          </a:prstGeom>
        </p:spPr>
      </p:pic>
      <p:sp>
        <p:nvSpPr>
          <p:cNvPr id="7" name="TextBox 6">
            <a:extLst>
              <a:ext uri="{FF2B5EF4-FFF2-40B4-BE49-F238E27FC236}">
                <a16:creationId xmlns:a16="http://schemas.microsoft.com/office/drawing/2014/main" id="{1D71EF6B-3E5A-4363-9A34-55ED4234A49F}"/>
              </a:ext>
            </a:extLst>
          </p:cNvPr>
          <p:cNvSpPr txBox="1"/>
          <p:nvPr/>
        </p:nvSpPr>
        <p:spPr>
          <a:xfrm>
            <a:off x="3164044" y="2642751"/>
            <a:ext cx="5863910" cy="1107996"/>
          </a:xfrm>
          <a:prstGeom prst="rect">
            <a:avLst/>
          </a:prstGeom>
          <a:noFill/>
        </p:spPr>
        <p:txBody>
          <a:bodyPr wrap="square" rtlCol="0">
            <a:spAutoFit/>
          </a:bodyPr>
          <a:lstStyle/>
          <a:p>
            <a:pPr algn="ctr"/>
            <a:r>
              <a:rPr lang="zh-CN" altLang="en-US" sz="4000" dirty="0">
                <a:solidFill>
                  <a:schemeClr val="bg1"/>
                </a:solidFill>
                <a:latin typeface="微软雅黑 Light" panose="020B0502040204020203" pitchFamily="34" charset="-122"/>
                <a:ea typeface="微软雅黑 Light" panose="020B0502040204020203" pitchFamily="34" charset="-122"/>
              </a:rPr>
              <a:t>我們遇到的</a:t>
            </a:r>
            <a:r>
              <a:rPr lang="zh-CN" altLang="en-US" sz="6600" dirty="0">
                <a:solidFill>
                  <a:schemeClr val="bg1"/>
                </a:solidFill>
                <a:latin typeface="微软雅黑 Light" panose="020B0502040204020203" pitchFamily="34" charset="-122"/>
                <a:ea typeface="微软雅黑 Light" panose="020B0502040204020203" pitchFamily="34" charset="-122"/>
              </a:rPr>
              <a:t>問題</a:t>
            </a:r>
            <a:endParaRPr lang="zh-TW" altLang="en-US" sz="1000" dirty="0">
              <a:solidFill>
                <a:schemeClr val="bg1"/>
              </a:solidFill>
              <a:latin typeface="微软雅黑 Light" panose="020B0502040204020203" pitchFamily="34" charset="-122"/>
              <a:ea typeface="微软雅黑 Light" panose="020B0502040204020203" pitchFamily="34" charset="-122"/>
            </a:endParaRPr>
          </a:p>
        </p:txBody>
      </p:sp>
      <p:grpSp>
        <p:nvGrpSpPr>
          <p:cNvPr id="8" name="Group 7">
            <a:extLst>
              <a:ext uri="{FF2B5EF4-FFF2-40B4-BE49-F238E27FC236}">
                <a16:creationId xmlns:a16="http://schemas.microsoft.com/office/drawing/2014/main" id="{EA7C4EAD-6CEE-49E5-A43D-755F4FA515B9}"/>
              </a:ext>
            </a:extLst>
          </p:cNvPr>
          <p:cNvGrpSpPr/>
          <p:nvPr/>
        </p:nvGrpSpPr>
        <p:grpSpPr>
          <a:xfrm>
            <a:off x="6184364" y="3705027"/>
            <a:ext cx="2290168" cy="226847"/>
            <a:chOff x="862608" y="680150"/>
            <a:chExt cx="2290168" cy="226847"/>
          </a:xfrm>
        </p:grpSpPr>
        <p:sp>
          <p:nvSpPr>
            <p:cNvPr id="9" name="Rectangle: Rounded Corners 8">
              <a:extLst>
                <a:ext uri="{FF2B5EF4-FFF2-40B4-BE49-F238E27FC236}">
                  <a16:creationId xmlns:a16="http://schemas.microsoft.com/office/drawing/2014/main" id="{41C86859-2510-4E9A-80E2-DBB322A08611}"/>
                </a:ext>
              </a:extLst>
            </p:cNvPr>
            <p:cNvSpPr/>
            <p:nvPr/>
          </p:nvSpPr>
          <p:spPr>
            <a:xfrm flipV="1">
              <a:off x="862608" y="680150"/>
              <a:ext cx="2290168" cy="45720"/>
            </a:xfrm>
            <a:prstGeom prst="roundRect">
              <a:avLst/>
            </a:prstGeom>
            <a:solidFill>
              <a:srgbClr val="387BB2"/>
            </a:solidFill>
            <a:ln>
              <a:solidFill>
                <a:srgbClr val="3A7B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Rectangle: Rounded Corners 9">
              <a:extLst>
                <a:ext uri="{FF2B5EF4-FFF2-40B4-BE49-F238E27FC236}">
                  <a16:creationId xmlns:a16="http://schemas.microsoft.com/office/drawing/2014/main" id="{48959E63-2D00-436C-AF57-9E20422B280E}"/>
                </a:ext>
              </a:extLst>
            </p:cNvPr>
            <p:cNvSpPr/>
            <p:nvPr/>
          </p:nvSpPr>
          <p:spPr>
            <a:xfrm flipV="1">
              <a:off x="1745482" y="861277"/>
              <a:ext cx="1332376" cy="45720"/>
            </a:xfrm>
            <a:prstGeom prst="roundRect">
              <a:avLst/>
            </a:prstGeom>
            <a:solidFill>
              <a:srgbClr val="FFC81D"/>
            </a:solidFill>
            <a:ln>
              <a:solidFill>
                <a:srgbClr val="FFC9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Tree>
    <p:extLst>
      <p:ext uri="{BB962C8B-B14F-4D97-AF65-F5344CB8AC3E}">
        <p14:creationId xmlns:p14="http://schemas.microsoft.com/office/powerpoint/2010/main" val="36241627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3D4A55"/>
        </a:solidFill>
        <a:effectLst/>
      </p:bgPr>
    </p:bg>
    <p:spTree>
      <p:nvGrpSpPr>
        <p:cNvPr id="1" name=""/>
        <p:cNvGrpSpPr/>
        <p:nvPr/>
      </p:nvGrpSpPr>
      <p:grpSpPr>
        <a:xfrm>
          <a:off x="0" y="0"/>
          <a:ext cx="0" cy="0"/>
          <a:chOff x="0" y="0"/>
          <a:chExt cx="0" cy="0"/>
        </a:xfrm>
      </p:grpSpPr>
      <p:sp>
        <p:nvSpPr>
          <p:cNvPr id="18" name="Rectangle: Rounded Corners 17">
            <a:extLst>
              <a:ext uri="{FF2B5EF4-FFF2-40B4-BE49-F238E27FC236}">
                <a16:creationId xmlns:a16="http://schemas.microsoft.com/office/drawing/2014/main" id="{BF147B1C-F6E8-429B-83C7-F6C32066C62C}"/>
              </a:ext>
            </a:extLst>
          </p:cNvPr>
          <p:cNvSpPr/>
          <p:nvPr/>
        </p:nvSpPr>
        <p:spPr>
          <a:xfrm>
            <a:off x="492570" y="-969192"/>
            <a:ext cx="8890378" cy="257460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TW" altLang="en-US" sz="3500" dirty="0">
              <a:latin typeface="微软雅黑 Light" panose="020B0502040204020203" pitchFamily="34" charset="-122"/>
              <a:ea typeface="微软雅黑 Light" panose="020B0502040204020203" pitchFamily="34" charset="-122"/>
            </a:endParaRPr>
          </a:p>
        </p:txBody>
      </p:sp>
      <p:sp>
        <p:nvSpPr>
          <p:cNvPr id="7" name="TextBox 6">
            <a:extLst>
              <a:ext uri="{FF2B5EF4-FFF2-40B4-BE49-F238E27FC236}">
                <a16:creationId xmlns:a16="http://schemas.microsoft.com/office/drawing/2014/main" id="{1D71EF6B-3E5A-4363-9A34-55ED4234A49F}"/>
              </a:ext>
            </a:extLst>
          </p:cNvPr>
          <p:cNvSpPr txBox="1"/>
          <p:nvPr/>
        </p:nvSpPr>
        <p:spPr>
          <a:xfrm>
            <a:off x="-1430817" y="21777"/>
            <a:ext cx="5863910" cy="630942"/>
          </a:xfrm>
          <a:prstGeom prst="rect">
            <a:avLst/>
          </a:prstGeom>
          <a:noFill/>
        </p:spPr>
        <p:txBody>
          <a:bodyPr wrap="square" rtlCol="0">
            <a:spAutoFit/>
          </a:bodyPr>
          <a:lstStyle/>
          <a:p>
            <a:pPr algn="ctr"/>
            <a:r>
              <a:rPr lang="zh-CN" altLang="en-US" sz="3500" dirty="0">
                <a:solidFill>
                  <a:schemeClr val="bg1"/>
                </a:solidFill>
                <a:latin typeface="微软雅黑 Light" panose="020B0502040204020203" pitchFamily="34" charset="-122"/>
                <a:ea typeface="微软雅黑 Light" panose="020B0502040204020203" pitchFamily="34" charset="-122"/>
              </a:rPr>
              <a:t>問題</a:t>
            </a:r>
            <a:endParaRPr lang="zh-TW" altLang="en-US" sz="3500" dirty="0">
              <a:solidFill>
                <a:schemeClr val="bg1"/>
              </a:solidFill>
              <a:latin typeface="微软雅黑 Light" panose="020B0502040204020203" pitchFamily="34" charset="-122"/>
              <a:ea typeface="微软雅黑 Light" panose="020B0502040204020203" pitchFamily="34" charset="-122"/>
            </a:endParaRPr>
          </a:p>
        </p:txBody>
      </p:sp>
      <p:pic>
        <p:nvPicPr>
          <p:cNvPr id="11" name="Picture 10">
            <a:extLst>
              <a:ext uri="{FF2B5EF4-FFF2-40B4-BE49-F238E27FC236}">
                <a16:creationId xmlns:a16="http://schemas.microsoft.com/office/drawing/2014/main" id="{340AA320-6F3F-4C1C-9C64-F1AB86555C0C}"/>
              </a:ext>
            </a:extLst>
          </p:cNvPr>
          <p:cNvPicPr>
            <a:picLocks noChangeAspect="1"/>
          </p:cNvPicPr>
          <p:nvPr/>
        </p:nvPicPr>
        <p:blipFill>
          <a:blip r:embed="rId3"/>
          <a:stretch>
            <a:fillRect/>
          </a:stretch>
        </p:blipFill>
        <p:spPr>
          <a:xfrm>
            <a:off x="-460058" y="-243341"/>
            <a:ext cx="1496345" cy="1122907"/>
          </a:xfrm>
          <a:prstGeom prst="rect">
            <a:avLst/>
          </a:prstGeom>
        </p:spPr>
      </p:pic>
      <p:grpSp>
        <p:nvGrpSpPr>
          <p:cNvPr id="12" name="Group 11">
            <a:extLst>
              <a:ext uri="{FF2B5EF4-FFF2-40B4-BE49-F238E27FC236}">
                <a16:creationId xmlns:a16="http://schemas.microsoft.com/office/drawing/2014/main" id="{247C0EEB-A1D4-42A5-B868-F100F2E4DB38}"/>
              </a:ext>
            </a:extLst>
          </p:cNvPr>
          <p:cNvGrpSpPr/>
          <p:nvPr/>
        </p:nvGrpSpPr>
        <p:grpSpPr>
          <a:xfrm>
            <a:off x="60927" y="690990"/>
            <a:ext cx="2290168" cy="226847"/>
            <a:chOff x="862608" y="680150"/>
            <a:chExt cx="2290168" cy="226847"/>
          </a:xfrm>
        </p:grpSpPr>
        <p:sp>
          <p:nvSpPr>
            <p:cNvPr id="13" name="Rectangle: Rounded Corners 12">
              <a:extLst>
                <a:ext uri="{FF2B5EF4-FFF2-40B4-BE49-F238E27FC236}">
                  <a16:creationId xmlns:a16="http://schemas.microsoft.com/office/drawing/2014/main" id="{E762A22B-51C6-41D0-8B0F-DFD3B918A759}"/>
                </a:ext>
              </a:extLst>
            </p:cNvPr>
            <p:cNvSpPr/>
            <p:nvPr/>
          </p:nvSpPr>
          <p:spPr>
            <a:xfrm flipV="1">
              <a:off x="862608" y="680150"/>
              <a:ext cx="2290168" cy="45720"/>
            </a:xfrm>
            <a:prstGeom prst="roundRect">
              <a:avLst/>
            </a:prstGeom>
            <a:solidFill>
              <a:srgbClr val="387BB2"/>
            </a:solidFill>
            <a:ln>
              <a:solidFill>
                <a:srgbClr val="3A7B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Rectangle: Rounded Corners 13">
              <a:extLst>
                <a:ext uri="{FF2B5EF4-FFF2-40B4-BE49-F238E27FC236}">
                  <a16:creationId xmlns:a16="http://schemas.microsoft.com/office/drawing/2014/main" id="{C7E0329A-BF9E-42CC-A664-B4B34267310B}"/>
                </a:ext>
              </a:extLst>
            </p:cNvPr>
            <p:cNvSpPr/>
            <p:nvPr/>
          </p:nvSpPr>
          <p:spPr>
            <a:xfrm flipV="1">
              <a:off x="1745482" y="861277"/>
              <a:ext cx="1332376" cy="45720"/>
            </a:xfrm>
            <a:prstGeom prst="roundRect">
              <a:avLst/>
            </a:prstGeom>
            <a:solidFill>
              <a:srgbClr val="FFC81D"/>
            </a:solidFill>
            <a:ln>
              <a:solidFill>
                <a:srgbClr val="FFC9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20" name="Freeform: Shape 19">
            <a:extLst>
              <a:ext uri="{FF2B5EF4-FFF2-40B4-BE49-F238E27FC236}">
                <a16:creationId xmlns:a16="http://schemas.microsoft.com/office/drawing/2014/main" id="{F97C61BC-B766-4A9B-8DD6-CDD9982FB140}"/>
              </a:ext>
            </a:extLst>
          </p:cNvPr>
          <p:cNvSpPr/>
          <p:nvPr/>
        </p:nvSpPr>
        <p:spPr>
          <a:xfrm flipH="1">
            <a:off x="2809052" y="136157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诶诶，我负责的那个排行榜在每次写入新的资料都会把之前的记录打乱欸。怎麽办</a:t>
            </a:r>
          </a:p>
        </p:txBody>
      </p:sp>
      <p:grpSp>
        <p:nvGrpSpPr>
          <p:cNvPr id="5" name="Group 4">
            <a:extLst>
              <a:ext uri="{FF2B5EF4-FFF2-40B4-BE49-F238E27FC236}">
                <a16:creationId xmlns:a16="http://schemas.microsoft.com/office/drawing/2014/main" id="{5C972B7F-3970-4C3B-A089-8CABC4A5B0CE}"/>
              </a:ext>
            </a:extLst>
          </p:cNvPr>
          <p:cNvGrpSpPr/>
          <p:nvPr/>
        </p:nvGrpSpPr>
        <p:grpSpPr>
          <a:xfrm>
            <a:off x="1501138" y="1605415"/>
            <a:ext cx="956736" cy="1301438"/>
            <a:chOff x="-1490164" y="1399884"/>
            <a:chExt cx="956736" cy="1301438"/>
          </a:xfrm>
        </p:grpSpPr>
        <p:pic>
          <p:nvPicPr>
            <p:cNvPr id="23" name="Graphic 22">
              <a:extLst>
                <a:ext uri="{FF2B5EF4-FFF2-40B4-BE49-F238E27FC236}">
                  <a16:creationId xmlns:a16="http://schemas.microsoft.com/office/drawing/2014/main" id="{966B28C0-77FD-46B4-9AB5-69E94D3BEC6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90164" y="1399884"/>
              <a:ext cx="956736" cy="956736"/>
            </a:xfrm>
            <a:prstGeom prst="rect">
              <a:avLst/>
            </a:prstGeom>
          </p:spPr>
        </p:pic>
        <p:sp>
          <p:nvSpPr>
            <p:cNvPr id="4" name="TextBox 3">
              <a:extLst>
                <a:ext uri="{FF2B5EF4-FFF2-40B4-BE49-F238E27FC236}">
                  <a16:creationId xmlns:a16="http://schemas.microsoft.com/office/drawing/2014/main" id="{DFC12C83-9ED5-40D3-9941-0138C371305F}"/>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nvGrpSpPr>
          <p:cNvPr id="2" name="Group 1">
            <a:extLst>
              <a:ext uri="{FF2B5EF4-FFF2-40B4-BE49-F238E27FC236}">
                <a16:creationId xmlns:a16="http://schemas.microsoft.com/office/drawing/2014/main" id="{4DCFD059-CDC9-4484-A021-360FEA5FBB66}"/>
              </a:ext>
            </a:extLst>
          </p:cNvPr>
          <p:cNvGrpSpPr/>
          <p:nvPr/>
        </p:nvGrpSpPr>
        <p:grpSpPr>
          <a:xfrm>
            <a:off x="5835267" y="4052087"/>
            <a:ext cx="4822721" cy="2105525"/>
            <a:chOff x="5835267" y="4052087"/>
            <a:chExt cx="4822721" cy="2105525"/>
          </a:xfrm>
        </p:grpSpPr>
        <p:sp>
          <p:nvSpPr>
            <p:cNvPr id="19" name="Freeform: Shape 18">
              <a:extLst>
                <a:ext uri="{FF2B5EF4-FFF2-40B4-BE49-F238E27FC236}">
                  <a16:creationId xmlns:a16="http://schemas.microsoft.com/office/drawing/2014/main" id="{2F342DC3-E81F-4A20-8AE7-92B20BF5D19D}"/>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I</a:t>
              </a:r>
              <a:r>
                <a:rPr lang="zh-CN" altLang="en-US" dirty="0">
                  <a:solidFill>
                    <a:schemeClr val="tx1"/>
                  </a:solidFill>
                  <a:latin typeface="微软雅黑 Light" panose="020B0502040204020203" pitchFamily="34" charset="-122"/>
                  <a:ea typeface="微软雅黑 Light" panose="020B0502040204020203" pitchFamily="34" charset="-122"/>
                </a:rPr>
                <a:t> </a:t>
              </a:r>
              <a:r>
                <a:rPr lang="en-US" altLang="zh-CN" dirty="0">
                  <a:solidFill>
                    <a:schemeClr val="tx1"/>
                  </a:solidFill>
                  <a:latin typeface="微软雅黑 Light" panose="020B0502040204020203" pitchFamily="34" charset="-122"/>
                  <a:ea typeface="微软雅黑 Light" panose="020B0502040204020203" pitchFamily="34" charset="-122"/>
                </a:rPr>
                <a:t>don’t speak Chinese.</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30" name="Group 29">
              <a:extLst>
                <a:ext uri="{FF2B5EF4-FFF2-40B4-BE49-F238E27FC236}">
                  <a16:creationId xmlns:a16="http://schemas.microsoft.com/office/drawing/2014/main" id="{CA8936DA-925F-425E-8AD3-CDE179846D6F}"/>
                </a:ext>
              </a:extLst>
            </p:cNvPr>
            <p:cNvGrpSpPr/>
            <p:nvPr/>
          </p:nvGrpSpPr>
          <p:grpSpPr>
            <a:xfrm>
              <a:off x="9701252" y="4295484"/>
              <a:ext cx="956736" cy="1287968"/>
              <a:chOff x="-3862348" y="1399884"/>
              <a:chExt cx="956736" cy="1287968"/>
            </a:xfrm>
          </p:grpSpPr>
          <p:pic>
            <p:nvPicPr>
              <p:cNvPr id="25" name="Graphic 24">
                <a:extLst>
                  <a:ext uri="{FF2B5EF4-FFF2-40B4-BE49-F238E27FC236}">
                    <a16:creationId xmlns:a16="http://schemas.microsoft.com/office/drawing/2014/main" id="{48D1490E-5F18-4C72-A2FA-93D06FF6680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62348" y="1399884"/>
                <a:ext cx="956736" cy="956736"/>
              </a:xfrm>
              <a:prstGeom prst="rect">
                <a:avLst/>
              </a:prstGeom>
            </p:spPr>
          </p:pic>
          <p:sp>
            <p:nvSpPr>
              <p:cNvPr id="27" name="TextBox 26">
                <a:extLst>
                  <a:ext uri="{FF2B5EF4-FFF2-40B4-BE49-F238E27FC236}">
                    <a16:creationId xmlns:a16="http://schemas.microsoft.com/office/drawing/2014/main" id="{7C6241A4-45C0-4E83-B901-6959BB148B3B}"/>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22" name="Group 21">
            <a:extLst>
              <a:ext uri="{FF2B5EF4-FFF2-40B4-BE49-F238E27FC236}">
                <a16:creationId xmlns:a16="http://schemas.microsoft.com/office/drawing/2014/main" id="{F05A8129-2C8F-4A1D-BB5A-B779D7BD0601}"/>
              </a:ext>
            </a:extLst>
          </p:cNvPr>
          <p:cNvGrpSpPr/>
          <p:nvPr/>
        </p:nvGrpSpPr>
        <p:grpSpPr>
          <a:xfrm>
            <a:off x="5916493" y="7076248"/>
            <a:ext cx="4741495" cy="2131542"/>
            <a:chOff x="1504353" y="8801354"/>
            <a:chExt cx="4741495" cy="2131542"/>
          </a:xfrm>
        </p:grpSpPr>
        <p:sp>
          <p:nvSpPr>
            <p:cNvPr id="33" name="Freeform: Shape 32">
              <a:extLst>
                <a:ext uri="{FF2B5EF4-FFF2-40B4-BE49-F238E27FC236}">
                  <a16:creationId xmlns:a16="http://schemas.microsoft.com/office/drawing/2014/main" id="{C3FB562A-7724-451D-AC73-0F812D0E7B94}"/>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嘗試用不同的文件讀取模式看看？</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34" name="Group 33">
              <a:extLst>
                <a:ext uri="{FF2B5EF4-FFF2-40B4-BE49-F238E27FC236}">
                  <a16:creationId xmlns:a16="http://schemas.microsoft.com/office/drawing/2014/main" id="{2FD547B4-ACE2-466A-8B69-7AF0CFE6B9B6}"/>
                </a:ext>
              </a:extLst>
            </p:cNvPr>
            <p:cNvGrpSpPr/>
            <p:nvPr/>
          </p:nvGrpSpPr>
          <p:grpSpPr>
            <a:xfrm>
              <a:off x="5289112" y="8801354"/>
              <a:ext cx="956736" cy="1301438"/>
              <a:chOff x="-2750419" y="1399884"/>
              <a:chExt cx="956736" cy="1301438"/>
            </a:xfrm>
          </p:grpSpPr>
          <p:pic>
            <p:nvPicPr>
              <p:cNvPr id="35" name="Graphic 34">
                <a:extLst>
                  <a:ext uri="{FF2B5EF4-FFF2-40B4-BE49-F238E27FC236}">
                    <a16:creationId xmlns:a16="http://schemas.microsoft.com/office/drawing/2014/main" id="{A71E26AE-F4F6-4EC0-8D6A-7568CE3A8B1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50419" y="1399884"/>
                <a:ext cx="956736" cy="956736"/>
              </a:xfrm>
              <a:prstGeom prst="rect">
                <a:avLst/>
              </a:prstGeom>
            </p:spPr>
          </p:pic>
          <p:sp>
            <p:nvSpPr>
              <p:cNvPr id="36" name="TextBox 35">
                <a:extLst>
                  <a:ext uri="{FF2B5EF4-FFF2-40B4-BE49-F238E27FC236}">
                    <a16:creationId xmlns:a16="http://schemas.microsoft.com/office/drawing/2014/main" id="{33AB0242-ABC8-4FFB-9B97-83598CFBD974}"/>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37" name="Group 36">
            <a:extLst>
              <a:ext uri="{FF2B5EF4-FFF2-40B4-BE49-F238E27FC236}">
                <a16:creationId xmlns:a16="http://schemas.microsoft.com/office/drawing/2014/main" id="{BEA2D22A-0E85-44D6-9D0B-94B05D747592}"/>
              </a:ext>
            </a:extLst>
          </p:cNvPr>
          <p:cNvGrpSpPr/>
          <p:nvPr/>
        </p:nvGrpSpPr>
        <p:grpSpPr>
          <a:xfrm>
            <a:off x="1494244" y="9700076"/>
            <a:ext cx="5024592" cy="2105525"/>
            <a:chOff x="1653538" y="1750435"/>
            <a:chExt cx="5024592" cy="2105525"/>
          </a:xfrm>
        </p:grpSpPr>
        <p:sp>
          <p:nvSpPr>
            <p:cNvPr id="38" name="Freeform: Shape 37">
              <a:extLst>
                <a:ext uri="{FF2B5EF4-FFF2-40B4-BE49-F238E27FC236}">
                  <a16:creationId xmlns:a16="http://schemas.microsoft.com/office/drawing/2014/main" id="{9AC1EABA-2C5B-4036-9403-F13AD0B2E624}"/>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有料喔，我不考虑从文件的尾部写起就可以了喔，每次都重新读取后重新创建一遍就搞定了（我把</a:t>
              </a:r>
              <a:r>
                <a:rPr lang="en-US" altLang="zh-CN" dirty="0">
                  <a:solidFill>
                    <a:schemeClr val="tx1"/>
                  </a:solidFill>
                  <a:latin typeface="微软雅黑 Light" panose="020B0502040204020203" pitchFamily="34" charset="-122"/>
                  <a:ea typeface="微软雅黑 Light" panose="020B0502040204020203" pitchFamily="34" charset="-122"/>
                </a:rPr>
                <a:t>a+</a:t>
              </a:r>
              <a:r>
                <a:rPr lang="zh-CN" altLang="en-US" dirty="0">
                  <a:solidFill>
                    <a:schemeClr val="tx1"/>
                  </a:solidFill>
                  <a:latin typeface="微软雅黑 Light" panose="020B0502040204020203" pitchFamily="34" charset="-122"/>
                  <a:ea typeface="微软雅黑 Light" panose="020B0502040204020203" pitchFamily="34" charset="-122"/>
                </a:rPr>
                <a:t>模式换成了</a:t>
              </a:r>
              <a:r>
                <a:rPr lang="en-US" altLang="zh-CN" dirty="0">
                  <a:solidFill>
                    <a:schemeClr val="tx1"/>
                  </a:solidFill>
                  <a:latin typeface="微软雅黑 Light" panose="020B0502040204020203" pitchFamily="34" charset="-122"/>
                  <a:ea typeface="微软雅黑 Light" panose="020B0502040204020203" pitchFamily="34" charset="-122"/>
                </a:rPr>
                <a:t>w</a:t>
              </a:r>
              <a:r>
                <a:rPr lang="zh-CN" altLang="en-US" dirty="0">
                  <a:solidFill>
                    <a:schemeClr val="tx1"/>
                  </a:solidFill>
                  <a:latin typeface="微软雅黑 Light" panose="020B0502040204020203" pitchFamily="34" charset="-122"/>
                  <a:ea typeface="微软雅黑 Light" panose="020B0502040204020203" pitchFamily="34" charset="-122"/>
                </a:rPr>
                <a:t>模式）</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39" name="Group 38">
              <a:extLst>
                <a:ext uri="{FF2B5EF4-FFF2-40B4-BE49-F238E27FC236}">
                  <a16:creationId xmlns:a16="http://schemas.microsoft.com/office/drawing/2014/main" id="{BE55F599-7178-4C96-AA64-D6B879BF35CC}"/>
                </a:ext>
              </a:extLst>
            </p:cNvPr>
            <p:cNvGrpSpPr/>
            <p:nvPr/>
          </p:nvGrpSpPr>
          <p:grpSpPr>
            <a:xfrm>
              <a:off x="1653538" y="1757815"/>
              <a:ext cx="956736" cy="1301438"/>
              <a:chOff x="-1490164" y="1399884"/>
              <a:chExt cx="956736" cy="1301438"/>
            </a:xfrm>
          </p:grpSpPr>
          <p:pic>
            <p:nvPicPr>
              <p:cNvPr id="40" name="Graphic 39">
                <a:extLst>
                  <a:ext uri="{FF2B5EF4-FFF2-40B4-BE49-F238E27FC236}">
                    <a16:creationId xmlns:a16="http://schemas.microsoft.com/office/drawing/2014/main" id="{0EDA7B00-F22F-439A-B685-DC6838C27D2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90164" y="1399884"/>
                <a:ext cx="956736" cy="956736"/>
              </a:xfrm>
              <a:prstGeom prst="rect">
                <a:avLst/>
              </a:prstGeom>
            </p:spPr>
          </p:pic>
          <p:sp>
            <p:nvSpPr>
              <p:cNvPr id="41" name="TextBox 40">
                <a:extLst>
                  <a:ext uri="{FF2B5EF4-FFF2-40B4-BE49-F238E27FC236}">
                    <a16:creationId xmlns:a16="http://schemas.microsoft.com/office/drawing/2014/main" id="{7F067C54-8F8B-460A-A5AD-55A871203E65}"/>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42" name="Group 41">
            <a:extLst>
              <a:ext uri="{FF2B5EF4-FFF2-40B4-BE49-F238E27FC236}">
                <a16:creationId xmlns:a16="http://schemas.microsoft.com/office/drawing/2014/main" id="{454707F3-909C-452D-9547-BB70BC858859}"/>
              </a:ext>
            </a:extLst>
          </p:cNvPr>
          <p:cNvGrpSpPr/>
          <p:nvPr/>
        </p:nvGrpSpPr>
        <p:grpSpPr>
          <a:xfrm>
            <a:off x="5916493" y="12134418"/>
            <a:ext cx="4741495" cy="2131542"/>
            <a:chOff x="1504353" y="8801354"/>
            <a:chExt cx="4741495" cy="2131542"/>
          </a:xfrm>
        </p:grpSpPr>
        <p:sp>
          <p:nvSpPr>
            <p:cNvPr id="43" name="Freeform: Shape 42">
              <a:extLst>
                <a:ext uri="{FF2B5EF4-FFF2-40B4-BE49-F238E27FC236}">
                  <a16:creationId xmlns:a16="http://schemas.microsoft.com/office/drawing/2014/main" id="{A759C903-2E34-4D71-9855-C0966D7034C5}"/>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誒誒，話說你們的小遊戲都完成了嗎？代碼同步是個問題欸。</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44" name="Group 43">
              <a:extLst>
                <a:ext uri="{FF2B5EF4-FFF2-40B4-BE49-F238E27FC236}">
                  <a16:creationId xmlns:a16="http://schemas.microsoft.com/office/drawing/2014/main" id="{2D65ECCF-D338-4814-AFFA-C155B7EF5FED}"/>
                </a:ext>
              </a:extLst>
            </p:cNvPr>
            <p:cNvGrpSpPr/>
            <p:nvPr/>
          </p:nvGrpSpPr>
          <p:grpSpPr>
            <a:xfrm>
              <a:off x="5289112" y="8801354"/>
              <a:ext cx="956736" cy="1301438"/>
              <a:chOff x="-2750419" y="1399884"/>
              <a:chExt cx="956736" cy="1301438"/>
            </a:xfrm>
          </p:grpSpPr>
          <p:pic>
            <p:nvPicPr>
              <p:cNvPr id="45" name="Graphic 44">
                <a:extLst>
                  <a:ext uri="{FF2B5EF4-FFF2-40B4-BE49-F238E27FC236}">
                    <a16:creationId xmlns:a16="http://schemas.microsoft.com/office/drawing/2014/main" id="{69FE36E4-C0E2-4FF7-BA75-5ED585C13A5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50419" y="1399884"/>
                <a:ext cx="956736" cy="956736"/>
              </a:xfrm>
              <a:prstGeom prst="rect">
                <a:avLst/>
              </a:prstGeom>
            </p:spPr>
          </p:pic>
          <p:sp>
            <p:nvSpPr>
              <p:cNvPr id="46" name="TextBox 45">
                <a:extLst>
                  <a:ext uri="{FF2B5EF4-FFF2-40B4-BE49-F238E27FC236}">
                    <a16:creationId xmlns:a16="http://schemas.microsoft.com/office/drawing/2014/main" id="{DED06EE0-48F7-4982-9B49-D86038AF6130}"/>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47" name="Group 46">
            <a:extLst>
              <a:ext uri="{FF2B5EF4-FFF2-40B4-BE49-F238E27FC236}">
                <a16:creationId xmlns:a16="http://schemas.microsoft.com/office/drawing/2014/main" id="{D800BD53-AA07-4802-BABB-8061CE7E2831}"/>
              </a:ext>
            </a:extLst>
          </p:cNvPr>
          <p:cNvGrpSpPr/>
          <p:nvPr/>
        </p:nvGrpSpPr>
        <p:grpSpPr>
          <a:xfrm>
            <a:off x="5916493" y="14620794"/>
            <a:ext cx="4822721" cy="2105525"/>
            <a:chOff x="5835267" y="4052087"/>
            <a:chExt cx="4822721" cy="2105525"/>
          </a:xfrm>
        </p:grpSpPr>
        <p:sp>
          <p:nvSpPr>
            <p:cNvPr id="48" name="Freeform: Shape 47">
              <a:extLst>
                <a:ext uri="{FF2B5EF4-FFF2-40B4-BE49-F238E27FC236}">
                  <a16:creationId xmlns:a16="http://schemas.microsoft.com/office/drawing/2014/main" id="{F3156E75-EFB5-4906-AE0C-DCA114BE3FF9}"/>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Have you guys ever heard of </a:t>
              </a:r>
              <a:r>
                <a:rPr lang="en-US" altLang="zh-TW" dirty="0" err="1">
                  <a:solidFill>
                    <a:schemeClr val="tx1"/>
                  </a:solidFill>
                  <a:latin typeface="微软雅黑 Light" panose="020B0502040204020203" pitchFamily="34" charset="-122"/>
                  <a:ea typeface="微软雅黑 Light" panose="020B0502040204020203" pitchFamily="34" charset="-122"/>
                </a:rPr>
                <a:t>GitHUB</a:t>
              </a:r>
              <a:r>
                <a:rPr lang="en-US" altLang="zh-TW" dirty="0">
                  <a:solidFill>
                    <a:schemeClr val="tx1"/>
                  </a:solidFill>
                  <a:latin typeface="微软雅黑 Light" panose="020B0502040204020203" pitchFamily="34" charset="-122"/>
                  <a:ea typeface="微软雅黑 Light" panose="020B0502040204020203" pitchFamily="34" charset="-122"/>
                </a:rPr>
                <a:t>?</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49" name="Group 48">
              <a:extLst>
                <a:ext uri="{FF2B5EF4-FFF2-40B4-BE49-F238E27FC236}">
                  <a16:creationId xmlns:a16="http://schemas.microsoft.com/office/drawing/2014/main" id="{9D66A262-C57E-4C8F-B5EF-C067412DF867}"/>
                </a:ext>
              </a:extLst>
            </p:cNvPr>
            <p:cNvGrpSpPr/>
            <p:nvPr/>
          </p:nvGrpSpPr>
          <p:grpSpPr>
            <a:xfrm>
              <a:off x="9701252" y="4295484"/>
              <a:ext cx="956736" cy="1287968"/>
              <a:chOff x="-3862348" y="1399884"/>
              <a:chExt cx="956736" cy="1287968"/>
            </a:xfrm>
          </p:grpSpPr>
          <p:pic>
            <p:nvPicPr>
              <p:cNvPr id="50" name="Graphic 49">
                <a:extLst>
                  <a:ext uri="{FF2B5EF4-FFF2-40B4-BE49-F238E27FC236}">
                    <a16:creationId xmlns:a16="http://schemas.microsoft.com/office/drawing/2014/main" id="{3ED48C1E-0326-40B0-B14D-DE78BAD51C6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62348" y="1399884"/>
                <a:ext cx="956736" cy="956736"/>
              </a:xfrm>
              <a:prstGeom prst="rect">
                <a:avLst/>
              </a:prstGeom>
            </p:spPr>
          </p:pic>
          <p:sp>
            <p:nvSpPr>
              <p:cNvPr id="51" name="TextBox 50">
                <a:extLst>
                  <a:ext uri="{FF2B5EF4-FFF2-40B4-BE49-F238E27FC236}">
                    <a16:creationId xmlns:a16="http://schemas.microsoft.com/office/drawing/2014/main" id="{29CEF85F-D3DA-4F35-A9C9-A4F82C857D41}"/>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52" name="Group 51">
            <a:extLst>
              <a:ext uri="{FF2B5EF4-FFF2-40B4-BE49-F238E27FC236}">
                <a16:creationId xmlns:a16="http://schemas.microsoft.com/office/drawing/2014/main" id="{4A0026BF-696B-4E9E-B2CE-E1E49F8736E2}"/>
              </a:ext>
            </a:extLst>
          </p:cNvPr>
          <p:cNvGrpSpPr/>
          <p:nvPr/>
        </p:nvGrpSpPr>
        <p:grpSpPr>
          <a:xfrm>
            <a:off x="5916493" y="17081153"/>
            <a:ext cx="4822721" cy="2105525"/>
            <a:chOff x="5835267" y="4052087"/>
            <a:chExt cx="4822721" cy="2105525"/>
          </a:xfrm>
        </p:grpSpPr>
        <p:sp>
          <p:nvSpPr>
            <p:cNvPr id="53" name="Freeform: Shape 52">
              <a:extLst>
                <a:ext uri="{FF2B5EF4-FFF2-40B4-BE49-F238E27FC236}">
                  <a16:creationId xmlns:a16="http://schemas.microsoft.com/office/drawing/2014/main" id="{DB54AD78-34BA-4D6D-8B57-55A1C745F3C8}"/>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We can use git to sync our code easily in only one tap.</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54" name="Group 53">
              <a:extLst>
                <a:ext uri="{FF2B5EF4-FFF2-40B4-BE49-F238E27FC236}">
                  <a16:creationId xmlns:a16="http://schemas.microsoft.com/office/drawing/2014/main" id="{6337F59F-B832-4D8D-8FC5-86DC71E1688D}"/>
                </a:ext>
              </a:extLst>
            </p:cNvPr>
            <p:cNvGrpSpPr/>
            <p:nvPr/>
          </p:nvGrpSpPr>
          <p:grpSpPr>
            <a:xfrm>
              <a:off x="9701252" y="4295484"/>
              <a:ext cx="956736" cy="1287968"/>
              <a:chOff x="-3862348" y="1399884"/>
              <a:chExt cx="956736" cy="1287968"/>
            </a:xfrm>
          </p:grpSpPr>
          <p:pic>
            <p:nvPicPr>
              <p:cNvPr id="55" name="Graphic 54">
                <a:extLst>
                  <a:ext uri="{FF2B5EF4-FFF2-40B4-BE49-F238E27FC236}">
                    <a16:creationId xmlns:a16="http://schemas.microsoft.com/office/drawing/2014/main" id="{D10F4A70-B439-45D9-A049-4483CACDDB9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62348" y="1399884"/>
                <a:ext cx="956736" cy="956736"/>
              </a:xfrm>
              <a:prstGeom prst="rect">
                <a:avLst/>
              </a:prstGeom>
            </p:spPr>
          </p:pic>
          <p:sp>
            <p:nvSpPr>
              <p:cNvPr id="56" name="TextBox 55">
                <a:extLst>
                  <a:ext uri="{FF2B5EF4-FFF2-40B4-BE49-F238E27FC236}">
                    <a16:creationId xmlns:a16="http://schemas.microsoft.com/office/drawing/2014/main" id="{DFE21FFC-0479-4AB9-86EC-C2DA1B0D2B95}"/>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57" name="Group 56">
            <a:extLst>
              <a:ext uri="{FF2B5EF4-FFF2-40B4-BE49-F238E27FC236}">
                <a16:creationId xmlns:a16="http://schemas.microsoft.com/office/drawing/2014/main" id="{8561F5A9-C316-4304-8EC4-647FDB9CA7B8}"/>
              </a:ext>
            </a:extLst>
          </p:cNvPr>
          <p:cNvGrpSpPr/>
          <p:nvPr/>
        </p:nvGrpSpPr>
        <p:grpSpPr>
          <a:xfrm>
            <a:off x="5916493" y="19541512"/>
            <a:ext cx="4822721" cy="2105525"/>
            <a:chOff x="5835267" y="4052087"/>
            <a:chExt cx="4822721" cy="2105525"/>
          </a:xfrm>
        </p:grpSpPr>
        <p:sp>
          <p:nvSpPr>
            <p:cNvPr id="58" name="Freeform: Shape 57">
              <a:extLst>
                <a:ext uri="{FF2B5EF4-FFF2-40B4-BE49-F238E27FC236}">
                  <a16:creationId xmlns:a16="http://schemas.microsoft.com/office/drawing/2014/main" id="{EF512E07-F960-40F0-88A9-6C765D221114}"/>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I</a:t>
              </a:r>
              <a:r>
                <a:rPr lang="zh-CN" altLang="en-US" dirty="0">
                  <a:solidFill>
                    <a:schemeClr val="tx1"/>
                  </a:solidFill>
                  <a:latin typeface="微软雅黑 Light" panose="020B0502040204020203" pitchFamily="34" charset="-122"/>
                  <a:ea typeface="微软雅黑 Light" panose="020B0502040204020203" pitchFamily="34" charset="-122"/>
                </a:rPr>
                <a:t> </a:t>
              </a:r>
              <a:r>
                <a:rPr lang="en-US" altLang="zh-CN" dirty="0">
                  <a:solidFill>
                    <a:schemeClr val="tx1"/>
                  </a:solidFill>
                  <a:latin typeface="微软雅黑 Light" panose="020B0502040204020203" pitchFamily="34" charset="-122"/>
                  <a:ea typeface="微软雅黑 Light" panose="020B0502040204020203" pitchFamily="34" charset="-122"/>
                </a:rPr>
                <a:t>can guide you guys to setup Git if needed.</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59" name="Group 58">
              <a:extLst>
                <a:ext uri="{FF2B5EF4-FFF2-40B4-BE49-F238E27FC236}">
                  <a16:creationId xmlns:a16="http://schemas.microsoft.com/office/drawing/2014/main" id="{9BD502FB-208A-4B28-94F8-4A0ED53DB591}"/>
                </a:ext>
              </a:extLst>
            </p:cNvPr>
            <p:cNvGrpSpPr/>
            <p:nvPr/>
          </p:nvGrpSpPr>
          <p:grpSpPr>
            <a:xfrm>
              <a:off x="9701252" y="4295484"/>
              <a:ext cx="956736" cy="1287968"/>
              <a:chOff x="-3862348" y="1399884"/>
              <a:chExt cx="956736" cy="1287968"/>
            </a:xfrm>
          </p:grpSpPr>
          <p:pic>
            <p:nvPicPr>
              <p:cNvPr id="60" name="Graphic 59">
                <a:extLst>
                  <a:ext uri="{FF2B5EF4-FFF2-40B4-BE49-F238E27FC236}">
                    <a16:creationId xmlns:a16="http://schemas.microsoft.com/office/drawing/2014/main" id="{D07C0BD5-EC27-4D27-A441-6B335E156D5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62348" y="1399884"/>
                <a:ext cx="956736" cy="956736"/>
              </a:xfrm>
              <a:prstGeom prst="rect">
                <a:avLst/>
              </a:prstGeom>
            </p:spPr>
          </p:pic>
          <p:sp>
            <p:nvSpPr>
              <p:cNvPr id="61" name="TextBox 60">
                <a:extLst>
                  <a:ext uri="{FF2B5EF4-FFF2-40B4-BE49-F238E27FC236}">
                    <a16:creationId xmlns:a16="http://schemas.microsoft.com/office/drawing/2014/main" id="{07A95F4F-BE86-4735-A110-BEB85BB12BE6}"/>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62" name="Group 61">
            <a:extLst>
              <a:ext uri="{FF2B5EF4-FFF2-40B4-BE49-F238E27FC236}">
                <a16:creationId xmlns:a16="http://schemas.microsoft.com/office/drawing/2014/main" id="{8044EBE9-381F-4DEC-8E54-A76699AEDF5A}"/>
              </a:ext>
            </a:extLst>
          </p:cNvPr>
          <p:cNvGrpSpPr/>
          <p:nvPr/>
        </p:nvGrpSpPr>
        <p:grpSpPr>
          <a:xfrm>
            <a:off x="1653284" y="22001871"/>
            <a:ext cx="5024592" cy="2105525"/>
            <a:chOff x="1653538" y="1750435"/>
            <a:chExt cx="5024592" cy="2105525"/>
          </a:xfrm>
        </p:grpSpPr>
        <p:sp>
          <p:nvSpPr>
            <p:cNvPr id="63" name="Freeform: Shape 62">
              <a:extLst>
                <a:ext uri="{FF2B5EF4-FFF2-40B4-BE49-F238E27FC236}">
                  <a16:creationId xmlns:a16="http://schemas.microsoft.com/office/drawing/2014/main" id="{9AE1AD34-653B-40D0-B089-D615D234EB56}"/>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好的，收到</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64" name="Group 63">
              <a:extLst>
                <a:ext uri="{FF2B5EF4-FFF2-40B4-BE49-F238E27FC236}">
                  <a16:creationId xmlns:a16="http://schemas.microsoft.com/office/drawing/2014/main" id="{0BBA066F-8029-4D01-AB8B-0499F7A31ABF}"/>
                </a:ext>
              </a:extLst>
            </p:cNvPr>
            <p:cNvGrpSpPr/>
            <p:nvPr/>
          </p:nvGrpSpPr>
          <p:grpSpPr>
            <a:xfrm>
              <a:off x="1653538" y="1757815"/>
              <a:ext cx="956736" cy="1301438"/>
              <a:chOff x="-1490164" y="1399884"/>
              <a:chExt cx="956736" cy="1301438"/>
            </a:xfrm>
          </p:grpSpPr>
          <p:pic>
            <p:nvPicPr>
              <p:cNvPr id="65" name="Graphic 64">
                <a:extLst>
                  <a:ext uri="{FF2B5EF4-FFF2-40B4-BE49-F238E27FC236}">
                    <a16:creationId xmlns:a16="http://schemas.microsoft.com/office/drawing/2014/main" id="{A65C721F-99F9-4B1E-9150-7F6FD1C7E02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90164" y="1399884"/>
                <a:ext cx="956736" cy="956736"/>
              </a:xfrm>
              <a:prstGeom prst="rect">
                <a:avLst/>
              </a:prstGeom>
            </p:spPr>
          </p:pic>
          <p:sp>
            <p:nvSpPr>
              <p:cNvPr id="66" name="TextBox 65">
                <a:extLst>
                  <a:ext uri="{FF2B5EF4-FFF2-40B4-BE49-F238E27FC236}">
                    <a16:creationId xmlns:a16="http://schemas.microsoft.com/office/drawing/2014/main" id="{820CD827-80BE-429B-822B-3E07CE050AF5}"/>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67" name="Group 66">
            <a:extLst>
              <a:ext uri="{FF2B5EF4-FFF2-40B4-BE49-F238E27FC236}">
                <a16:creationId xmlns:a16="http://schemas.microsoft.com/office/drawing/2014/main" id="{70766451-FA85-4B9C-9F0A-715017D4330D}"/>
              </a:ext>
            </a:extLst>
          </p:cNvPr>
          <p:cNvGrpSpPr/>
          <p:nvPr/>
        </p:nvGrpSpPr>
        <p:grpSpPr>
          <a:xfrm>
            <a:off x="5916493" y="24462230"/>
            <a:ext cx="4741495" cy="2131542"/>
            <a:chOff x="1504353" y="8801354"/>
            <a:chExt cx="4741495" cy="2131542"/>
          </a:xfrm>
        </p:grpSpPr>
        <p:sp>
          <p:nvSpPr>
            <p:cNvPr id="68" name="Freeform: Shape 67">
              <a:extLst>
                <a:ext uri="{FF2B5EF4-FFF2-40B4-BE49-F238E27FC236}">
                  <a16:creationId xmlns:a16="http://schemas.microsoft.com/office/drawing/2014/main" id="{51F924DF-3F37-4B39-8E13-E8B39CED4342}"/>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啊對對對（已讀亂回，上班中）</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69" name="Group 68">
              <a:extLst>
                <a:ext uri="{FF2B5EF4-FFF2-40B4-BE49-F238E27FC236}">
                  <a16:creationId xmlns:a16="http://schemas.microsoft.com/office/drawing/2014/main" id="{779AB890-C4D3-4C80-82D6-1D1FDCCCB7E0}"/>
                </a:ext>
              </a:extLst>
            </p:cNvPr>
            <p:cNvGrpSpPr/>
            <p:nvPr/>
          </p:nvGrpSpPr>
          <p:grpSpPr>
            <a:xfrm>
              <a:off x="5289112" y="8801354"/>
              <a:ext cx="956736" cy="1301438"/>
              <a:chOff x="-2750419" y="1399884"/>
              <a:chExt cx="956736" cy="1301438"/>
            </a:xfrm>
          </p:grpSpPr>
          <p:pic>
            <p:nvPicPr>
              <p:cNvPr id="70" name="Graphic 69">
                <a:extLst>
                  <a:ext uri="{FF2B5EF4-FFF2-40B4-BE49-F238E27FC236}">
                    <a16:creationId xmlns:a16="http://schemas.microsoft.com/office/drawing/2014/main" id="{87A25D6F-8373-4901-94AA-EB41C171084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50419" y="1399884"/>
                <a:ext cx="956736" cy="956736"/>
              </a:xfrm>
              <a:prstGeom prst="rect">
                <a:avLst/>
              </a:prstGeom>
            </p:spPr>
          </p:pic>
          <p:sp>
            <p:nvSpPr>
              <p:cNvPr id="71" name="TextBox 70">
                <a:extLst>
                  <a:ext uri="{FF2B5EF4-FFF2-40B4-BE49-F238E27FC236}">
                    <a16:creationId xmlns:a16="http://schemas.microsoft.com/office/drawing/2014/main" id="{C3B1E62E-17DF-4EE6-B2F7-E9EC959537C9}"/>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sp>
        <p:nvSpPr>
          <p:cNvPr id="3" name="TextBox 2">
            <a:extLst>
              <a:ext uri="{FF2B5EF4-FFF2-40B4-BE49-F238E27FC236}">
                <a16:creationId xmlns:a16="http://schemas.microsoft.com/office/drawing/2014/main" id="{24CEAC2F-4D57-4433-BC06-882985814A8B}"/>
              </a:ext>
            </a:extLst>
          </p:cNvPr>
          <p:cNvSpPr txBox="1"/>
          <p:nvPr/>
        </p:nvSpPr>
        <p:spPr>
          <a:xfrm>
            <a:off x="5426586" y="26697624"/>
            <a:ext cx="1338828" cy="369332"/>
          </a:xfrm>
          <a:prstGeom prst="rect">
            <a:avLst/>
          </a:prstGeom>
          <a:noFill/>
        </p:spPr>
        <p:txBody>
          <a:bodyPr wrap="none" rtlCol="0">
            <a:spAutoFit/>
          </a:bodyPr>
          <a:lstStyle/>
          <a:p>
            <a:pPr algn="ctr"/>
            <a:r>
              <a:rPr lang="zh-CN" altLang="en-US" dirty="0">
                <a:solidFill>
                  <a:srgbClr val="FFC818"/>
                </a:solidFill>
              </a:rPr>
              <a:t>一段時間後</a:t>
            </a:r>
            <a:endParaRPr lang="zh-TW" altLang="en-US" dirty="0">
              <a:solidFill>
                <a:srgbClr val="FFC818"/>
              </a:solidFill>
            </a:endParaRPr>
          </a:p>
        </p:txBody>
      </p:sp>
      <p:grpSp>
        <p:nvGrpSpPr>
          <p:cNvPr id="72" name="Group 71">
            <a:extLst>
              <a:ext uri="{FF2B5EF4-FFF2-40B4-BE49-F238E27FC236}">
                <a16:creationId xmlns:a16="http://schemas.microsoft.com/office/drawing/2014/main" id="{346396C7-1C68-4E45-8B92-8DAAA74EBE1B}"/>
              </a:ext>
            </a:extLst>
          </p:cNvPr>
          <p:cNvGrpSpPr/>
          <p:nvPr/>
        </p:nvGrpSpPr>
        <p:grpSpPr>
          <a:xfrm>
            <a:off x="5916493" y="27143993"/>
            <a:ext cx="4741495" cy="2131542"/>
            <a:chOff x="1504353" y="8801354"/>
            <a:chExt cx="4741495" cy="2131542"/>
          </a:xfrm>
        </p:grpSpPr>
        <p:sp>
          <p:nvSpPr>
            <p:cNvPr id="73" name="Freeform: Shape 72">
              <a:extLst>
                <a:ext uri="{FF2B5EF4-FFF2-40B4-BE49-F238E27FC236}">
                  <a16:creationId xmlns:a16="http://schemas.microsoft.com/office/drawing/2014/main" id="{53FBD91A-C4EB-49FB-A885-B9D7365EA237}"/>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為什麼我的小遊戲隨機數返回值全一樣？我在自己的</a:t>
              </a:r>
              <a:r>
                <a:rPr lang="en-US" altLang="zh-CN" dirty="0" err="1">
                  <a:solidFill>
                    <a:schemeClr val="tx1"/>
                  </a:solidFill>
                  <a:latin typeface="微软雅黑 Light" panose="020B0502040204020203" pitchFamily="34" charset="-122"/>
                  <a:ea typeface="微软雅黑 Light" panose="020B0502040204020203" pitchFamily="34" charset="-122"/>
                </a:rPr>
                <a:t>ipynb</a:t>
              </a:r>
              <a:r>
                <a:rPr lang="zh-CN" altLang="en-US" dirty="0">
                  <a:solidFill>
                    <a:schemeClr val="tx1"/>
                  </a:solidFill>
                  <a:latin typeface="微软雅黑 Light" panose="020B0502040204020203" pitchFamily="34" charset="-122"/>
                  <a:ea typeface="微软雅黑 Light" panose="020B0502040204020203" pitchFamily="34" charset="-122"/>
                </a:rPr>
                <a:t>做沒問題啊。</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74" name="Group 73">
              <a:extLst>
                <a:ext uri="{FF2B5EF4-FFF2-40B4-BE49-F238E27FC236}">
                  <a16:creationId xmlns:a16="http://schemas.microsoft.com/office/drawing/2014/main" id="{D4540048-3C2C-416F-876D-DD5A8D5E4396}"/>
                </a:ext>
              </a:extLst>
            </p:cNvPr>
            <p:cNvGrpSpPr/>
            <p:nvPr/>
          </p:nvGrpSpPr>
          <p:grpSpPr>
            <a:xfrm>
              <a:off x="5289112" y="8801354"/>
              <a:ext cx="956736" cy="1301438"/>
              <a:chOff x="-2750419" y="1399884"/>
              <a:chExt cx="956736" cy="1301438"/>
            </a:xfrm>
          </p:grpSpPr>
          <p:pic>
            <p:nvPicPr>
              <p:cNvPr id="75" name="Graphic 74">
                <a:extLst>
                  <a:ext uri="{FF2B5EF4-FFF2-40B4-BE49-F238E27FC236}">
                    <a16:creationId xmlns:a16="http://schemas.microsoft.com/office/drawing/2014/main" id="{8D27B197-900D-4DAC-8B75-F906E7FC5C1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50419" y="1399884"/>
                <a:ext cx="956736" cy="956736"/>
              </a:xfrm>
              <a:prstGeom prst="rect">
                <a:avLst/>
              </a:prstGeom>
            </p:spPr>
          </p:pic>
          <p:sp>
            <p:nvSpPr>
              <p:cNvPr id="76" name="TextBox 75">
                <a:extLst>
                  <a:ext uri="{FF2B5EF4-FFF2-40B4-BE49-F238E27FC236}">
                    <a16:creationId xmlns:a16="http://schemas.microsoft.com/office/drawing/2014/main" id="{492D6C4A-AA7F-46C9-8F0D-522D8A0A2EF7}"/>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77" name="Group 76">
            <a:extLst>
              <a:ext uri="{FF2B5EF4-FFF2-40B4-BE49-F238E27FC236}">
                <a16:creationId xmlns:a16="http://schemas.microsoft.com/office/drawing/2014/main" id="{E9345E42-44DA-4BDC-BDEC-185008952CE6}"/>
              </a:ext>
            </a:extLst>
          </p:cNvPr>
          <p:cNvGrpSpPr/>
          <p:nvPr/>
        </p:nvGrpSpPr>
        <p:grpSpPr>
          <a:xfrm>
            <a:off x="1609989" y="29657184"/>
            <a:ext cx="5024592" cy="2105525"/>
            <a:chOff x="1653538" y="1750435"/>
            <a:chExt cx="5024592" cy="2105525"/>
          </a:xfrm>
        </p:grpSpPr>
        <p:sp>
          <p:nvSpPr>
            <p:cNvPr id="78" name="Freeform: Shape 77">
              <a:extLst>
                <a:ext uri="{FF2B5EF4-FFF2-40B4-BE49-F238E27FC236}">
                  <a16:creationId xmlns:a16="http://schemas.microsoft.com/office/drawing/2014/main" id="{1E7C70FD-FC7E-4A3E-B369-D8FCFE37575D}"/>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我们的方法</a:t>
              </a:r>
              <a:r>
                <a:rPr lang="en-US" altLang="zh-CN" dirty="0" err="1">
                  <a:solidFill>
                    <a:schemeClr val="tx1"/>
                  </a:solidFill>
                  <a:latin typeface="微软雅黑 Light" panose="020B0502040204020203" pitchFamily="34" charset="-122"/>
                  <a:ea typeface="微软雅黑 Light" panose="020B0502040204020203" pitchFamily="34" charset="-122"/>
                </a:rPr>
                <a:t>Rnumber</a:t>
              </a:r>
              <a:r>
                <a:rPr lang="en-US" altLang="zh-CN" dirty="0">
                  <a:solidFill>
                    <a:schemeClr val="tx1"/>
                  </a:solidFill>
                  <a:latin typeface="微软雅黑 Light" panose="020B0502040204020203" pitchFamily="34" charset="-122"/>
                  <a:ea typeface="微软雅黑 Light" panose="020B0502040204020203" pitchFamily="34" charset="-122"/>
                </a:rPr>
                <a:t>()</a:t>
              </a:r>
              <a:r>
                <a:rPr lang="zh-CN" altLang="en-US" dirty="0">
                  <a:solidFill>
                    <a:schemeClr val="tx1"/>
                  </a:solidFill>
                  <a:latin typeface="微软雅黑 Light" panose="020B0502040204020203" pitchFamily="34" charset="-122"/>
                  <a:ea typeface="微软雅黑 Light" panose="020B0502040204020203" pitchFamily="34" charset="-122"/>
                </a:rPr>
                <a:t>是以当前时间的作为随机种子的，所以你在呼叫这个函式设一个小小的间隔就可以了，用</a:t>
              </a:r>
              <a:r>
                <a:rPr lang="en-US" altLang="zh-CN" dirty="0" err="1">
                  <a:solidFill>
                    <a:schemeClr val="tx1"/>
                  </a:solidFill>
                  <a:latin typeface="微软雅黑 Light" panose="020B0502040204020203" pitchFamily="34" charset="-122"/>
                  <a:ea typeface="微软雅黑 Light" panose="020B0502040204020203" pitchFamily="34" charset="-122"/>
                </a:rPr>
                <a:t>time.sleep</a:t>
              </a:r>
              <a:r>
                <a:rPr lang="en-US" altLang="zh-CN" dirty="0">
                  <a:solidFill>
                    <a:schemeClr val="tx1"/>
                  </a:solidFill>
                  <a:latin typeface="微软雅黑 Light" panose="020B0502040204020203" pitchFamily="34" charset="-122"/>
                  <a:ea typeface="微软雅黑 Light" panose="020B0502040204020203" pitchFamily="34" charset="-122"/>
                </a:rPr>
                <a:t>(</a:t>
              </a:r>
              <a:r>
                <a:rPr lang="zh-CN" altLang="en-US" dirty="0">
                  <a:solidFill>
                    <a:schemeClr val="tx1"/>
                  </a:solidFill>
                  <a:latin typeface="微软雅黑 Light" panose="020B0502040204020203" pitchFamily="34" charset="-122"/>
                  <a:ea typeface="微软雅黑 Light" panose="020B0502040204020203" pitchFamily="34" charset="-122"/>
                </a:rPr>
                <a:t>秒数</a:t>
              </a:r>
              <a:r>
                <a:rPr lang="en-US" altLang="zh-CN" dirty="0">
                  <a:solidFill>
                    <a:schemeClr val="tx1"/>
                  </a:solidFill>
                  <a:latin typeface="微软雅黑 Light" panose="020B0502040204020203" pitchFamily="34" charset="-122"/>
                  <a:ea typeface="微软雅黑 Light" panose="020B0502040204020203" pitchFamily="34" charset="-122"/>
                </a:rPr>
                <a:t>)</a:t>
              </a:r>
            </a:p>
          </p:txBody>
        </p:sp>
        <p:grpSp>
          <p:nvGrpSpPr>
            <p:cNvPr id="79" name="Group 78">
              <a:extLst>
                <a:ext uri="{FF2B5EF4-FFF2-40B4-BE49-F238E27FC236}">
                  <a16:creationId xmlns:a16="http://schemas.microsoft.com/office/drawing/2014/main" id="{4D1201F3-A1E1-408C-9AEE-E5DB1009F6EB}"/>
                </a:ext>
              </a:extLst>
            </p:cNvPr>
            <p:cNvGrpSpPr/>
            <p:nvPr/>
          </p:nvGrpSpPr>
          <p:grpSpPr>
            <a:xfrm>
              <a:off x="1653538" y="1757815"/>
              <a:ext cx="956736" cy="1301438"/>
              <a:chOff x="-1490164" y="1399884"/>
              <a:chExt cx="956736" cy="1301438"/>
            </a:xfrm>
          </p:grpSpPr>
          <p:pic>
            <p:nvPicPr>
              <p:cNvPr id="80" name="Graphic 79">
                <a:extLst>
                  <a:ext uri="{FF2B5EF4-FFF2-40B4-BE49-F238E27FC236}">
                    <a16:creationId xmlns:a16="http://schemas.microsoft.com/office/drawing/2014/main" id="{C456DB19-B229-42E8-86CB-7C2AE2AEBDC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90164" y="1399884"/>
                <a:ext cx="956736" cy="956736"/>
              </a:xfrm>
              <a:prstGeom prst="rect">
                <a:avLst/>
              </a:prstGeom>
            </p:spPr>
          </p:pic>
          <p:sp>
            <p:nvSpPr>
              <p:cNvPr id="81" name="TextBox 80">
                <a:extLst>
                  <a:ext uri="{FF2B5EF4-FFF2-40B4-BE49-F238E27FC236}">
                    <a16:creationId xmlns:a16="http://schemas.microsoft.com/office/drawing/2014/main" id="{4958463E-C88B-4A4E-A569-59383EB92F14}"/>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82" name="Group 81">
            <a:extLst>
              <a:ext uri="{FF2B5EF4-FFF2-40B4-BE49-F238E27FC236}">
                <a16:creationId xmlns:a16="http://schemas.microsoft.com/office/drawing/2014/main" id="{EA44BB7A-5A7D-4909-8AB6-81F539995151}"/>
              </a:ext>
            </a:extLst>
          </p:cNvPr>
          <p:cNvGrpSpPr/>
          <p:nvPr/>
        </p:nvGrpSpPr>
        <p:grpSpPr>
          <a:xfrm>
            <a:off x="6068893" y="32117015"/>
            <a:ext cx="4822721" cy="2105525"/>
            <a:chOff x="5835267" y="4052087"/>
            <a:chExt cx="4822721" cy="2105525"/>
          </a:xfrm>
        </p:grpSpPr>
        <p:sp>
          <p:nvSpPr>
            <p:cNvPr id="83" name="Freeform: Shape 82">
              <a:extLst>
                <a:ext uri="{FF2B5EF4-FFF2-40B4-BE49-F238E27FC236}">
                  <a16:creationId xmlns:a16="http://schemas.microsoft.com/office/drawing/2014/main" id="{4C7B94F5-3706-4200-97CC-AF3FA9475A8F}"/>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Yea, Wei Siang is right, cause I just faced the same problem before.</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84" name="Group 83">
              <a:extLst>
                <a:ext uri="{FF2B5EF4-FFF2-40B4-BE49-F238E27FC236}">
                  <a16:creationId xmlns:a16="http://schemas.microsoft.com/office/drawing/2014/main" id="{5CB52911-DD6D-4F92-B7D6-7EEBDC4E82EE}"/>
                </a:ext>
              </a:extLst>
            </p:cNvPr>
            <p:cNvGrpSpPr/>
            <p:nvPr/>
          </p:nvGrpSpPr>
          <p:grpSpPr>
            <a:xfrm>
              <a:off x="9701252" y="4295484"/>
              <a:ext cx="956736" cy="1287968"/>
              <a:chOff x="-3862348" y="1399884"/>
              <a:chExt cx="956736" cy="1287968"/>
            </a:xfrm>
          </p:grpSpPr>
          <p:pic>
            <p:nvPicPr>
              <p:cNvPr id="85" name="Graphic 84">
                <a:extLst>
                  <a:ext uri="{FF2B5EF4-FFF2-40B4-BE49-F238E27FC236}">
                    <a16:creationId xmlns:a16="http://schemas.microsoft.com/office/drawing/2014/main" id="{C387D2C7-8DD5-4967-BA8C-93DCBAFBB36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62348" y="1399884"/>
                <a:ext cx="956736" cy="956736"/>
              </a:xfrm>
              <a:prstGeom prst="rect">
                <a:avLst/>
              </a:prstGeom>
            </p:spPr>
          </p:pic>
          <p:sp>
            <p:nvSpPr>
              <p:cNvPr id="86" name="TextBox 85">
                <a:extLst>
                  <a:ext uri="{FF2B5EF4-FFF2-40B4-BE49-F238E27FC236}">
                    <a16:creationId xmlns:a16="http://schemas.microsoft.com/office/drawing/2014/main" id="{65ADE4EF-FD51-4F22-81DD-4F06C64ED0A0}"/>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87" name="Group 86">
            <a:extLst>
              <a:ext uri="{FF2B5EF4-FFF2-40B4-BE49-F238E27FC236}">
                <a16:creationId xmlns:a16="http://schemas.microsoft.com/office/drawing/2014/main" id="{D59CB3BB-113B-44F3-8EF3-ACFD3D823A8E}"/>
              </a:ext>
            </a:extLst>
          </p:cNvPr>
          <p:cNvGrpSpPr/>
          <p:nvPr/>
        </p:nvGrpSpPr>
        <p:grpSpPr>
          <a:xfrm>
            <a:off x="5994916" y="37587954"/>
            <a:ext cx="4741495" cy="2131542"/>
            <a:chOff x="1504353" y="8801354"/>
            <a:chExt cx="4741495" cy="2131542"/>
          </a:xfrm>
        </p:grpSpPr>
        <p:sp>
          <p:nvSpPr>
            <p:cNvPr id="88" name="Freeform: Shape 87">
              <a:extLst>
                <a:ext uri="{FF2B5EF4-FFF2-40B4-BE49-F238E27FC236}">
                  <a16:creationId xmlns:a16="http://schemas.microsoft.com/office/drawing/2014/main" id="{2DCC5229-7561-4C36-9A26-B0FAE36AD0B0}"/>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話說那個</a:t>
              </a:r>
              <a:r>
                <a:rPr lang="en-US" altLang="zh-CN" dirty="0">
                  <a:solidFill>
                    <a:schemeClr val="tx1"/>
                  </a:solidFill>
                  <a:latin typeface="微软雅黑 Light" panose="020B0502040204020203" pitchFamily="34" charset="-122"/>
                  <a:ea typeface="微软雅黑 Light" panose="020B0502040204020203" pitchFamily="34" charset="-122"/>
                </a:rPr>
                <a:t>Git</a:t>
              </a:r>
              <a:r>
                <a:rPr lang="zh-CN" altLang="en-US" dirty="0">
                  <a:solidFill>
                    <a:schemeClr val="tx1"/>
                  </a:solidFill>
                  <a:latin typeface="微软雅黑 Light" panose="020B0502040204020203" pitchFamily="34" charset="-122"/>
                  <a:ea typeface="微软雅黑 Light" panose="020B0502040204020203" pitchFamily="34" charset="-122"/>
                </a:rPr>
                <a:t>一直報錯是在說什麼？</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89" name="Group 88">
              <a:extLst>
                <a:ext uri="{FF2B5EF4-FFF2-40B4-BE49-F238E27FC236}">
                  <a16:creationId xmlns:a16="http://schemas.microsoft.com/office/drawing/2014/main" id="{860EC098-C328-4255-ACB5-A723452E2036}"/>
                </a:ext>
              </a:extLst>
            </p:cNvPr>
            <p:cNvGrpSpPr/>
            <p:nvPr/>
          </p:nvGrpSpPr>
          <p:grpSpPr>
            <a:xfrm>
              <a:off x="5289112" y="8801354"/>
              <a:ext cx="956736" cy="1301438"/>
              <a:chOff x="-2750419" y="1399884"/>
              <a:chExt cx="956736" cy="1301438"/>
            </a:xfrm>
          </p:grpSpPr>
          <p:pic>
            <p:nvPicPr>
              <p:cNvPr id="90" name="Graphic 89">
                <a:extLst>
                  <a:ext uri="{FF2B5EF4-FFF2-40B4-BE49-F238E27FC236}">
                    <a16:creationId xmlns:a16="http://schemas.microsoft.com/office/drawing/2014/main" id="{2EEE1BD4-ECA7-41CA-8425-DAC71CA36B0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50419" y="1399884"/>
                <a:ext cx="956736" cy="956736"/>
              </a:xfrm>
              <a:prstGeom prst="rect">
                <a:avLst/>
              </a:prstGeom>
            </p:spPr>
          </p:pic>
          <p:sp>
            <p:nvSpPr>
              <p:cNvPr id="91" name="TextBox 90">
                <a:extLst>
                  <a:ext uri="{FF2B5EF4-FFF2-40B4-BE49-F238E27FC236}">
                    <a16:creationId xmlns:a16="http://schemas.microsoft.com/office/drawing/2014/main" id="{E62EAF8F-DF2C-461E-9D09-73CC796883C3}"/>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sp>
        <p:nvSpPr>
          <p:cNvPr id="92" name="TextBox 91">
            <a:extLst>
              <a:ext uri="{FF2B5EF4-FFF2-40B4-BE49-F238E27FC236}">
                <a16:creationId xmlns:a16="http://schemas.microsoft.com/office/drawing/2014/main" id="{790025B0-A7AF-43B3-B299-9DD6BE088B38}"/>
              </a:ext>
            </a:extLst>
          </p:cNvPr>
          <p:cNvSpPr txBox="1"/>
          <p:nvPr/>
        </p:nvSpPr>
        <p:spPr>
          <a:xfrm>
            <a:off x="5435765" y="37046929"/>
            <a:ext cx="1338828" cy="369332"/>
          </a:xfrm>
          <a:prstGeom prst="rect">
            <a:avLst/>
          </a:prstGeom>
          <a:noFill/>
        </p:spPr>
        <p:txBody>
          <a:bodyPr wrap="none" rtlCol="0">
            <a:spAutoFit/>
          </a:bodyPr>
          <a:lstStyle/>
          <a:p>
            <a:pPr algn="ctr"/>
            <a:r>
              <a:rPr lang="zh-CN" altLang="en-US" dirty="0">
                <a:solidFill>
                  <a:srgbClr val="FFC818"/>
                </a:solidFill>
              </a:rPr>
              <a:t>一段時間後</a:t>
            </a:r>
            <a:endParaRPr lang="zh-TW" altLang="en-US" dirty="0">
              <a:solidFill>
                <a:srgbClr val="FFC818"/>
              </a:solidFill>
            </a:endParaRPr>
          </a:p>
        </p:txBody>
      </p:sp>
      <p:grpSp>
        <p:nvGrpSpPr>
          <p:cNvPr id="93" name="Group 92">
            <a:extLst>
              <a:ext uri="{FF2B5EF4-FFF2-40B4-BE49-F238E27FC236}">
                <a16:creationId xmlns:a16="http://schemas.microsoft.com/office/drawing/2014/main" id="{8D04863F-1CBB-4BC7-BA30-233B918D73FD}"/>
              </a:ext>
            </a:extLst>
          </p:cNvPr>
          <p:cNvGrpSpPr/>
          <p:nvPr/>
        </p:nvGrpSpPr>
        <p:grpSpPr>
          <a:xfrm>
            <a:off x="6096000" y="34798778"/>
            <a:ext cx="4741495" cy="2131542"/>
            <a:chOff x="1504353" y="8801354"/>
            <a:chExt cx="4741495" cy="2131542"/>
          </a:xfrm>
        </p:grpSpPr>
        <p:sp>
          <p:nvSpPr>
            <p:cNvPr id="94" name="Freeform: Shape 93">
              <a:extLst>
                <a:ext uri="{FF2B5EF4-FFF2-40B4-BE49-F238E27FC236}">
                  <a16:creationId xmlns:a16="http://schemas.microsoft.com/office/drawing/2014/main" id="{94D1FB61-CD81-4386-A809-7E830D8AB106}"/>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好，我等等就試試</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95" name="Group 94">
              <a:extLst>
                <a:ext uri="{FF2B5EF4-FFF2-40B4-BE49-F238E27FC236}">
                  <a16:creationId xmlns:a16="http://schemas.microsoft.com/office/drawing/2014/main" id="{76B2108C-4A60-4B21-954A-EACFC96248D3}"/>
                </a:ext>
              </a:extLst>
            </p:cNvPr>
            <p:cNvGrpSpPr/>
            <p:nvPr/>
          </p:nvGrpSpPr>
          <p:grpSpPr>
            <a:xfrm>
              <a:off x="5289112" y="8801354"/>
              <a:ext cx="956736" cy="1301438"/>
              <a:chOff x="-2750419" y="1399884"/>
              <a:chExt cx="956736" cy="1301438"/>
            </a:xfrm>
          </p:grpSpPr>
          <p:pic>
            <p:nvPicPr>
              <p:cNvPr id="96" name="Graphic 95">
                <a:extLst>
                  <a:ext uri="{FF2B5EF4-FFF2-40B4-BE49-F238E27FC236}">
                    <a16:creationId xmlns:a16="http://schemas.microsoft.com/office/drawing/2014/main" id="{E2CEEA6D-9DF1-45AB-8153-3CD23A92142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50419" y="1399884"/>
                <a:ext cx="956736" cy="956736"/>
              </a:xfrm>
              <a:prstGeom prst="rect">
                <a:avLst/>
              </a:prstGeom>
            </p:spPr>
          </p:pic>
          <p:sp>
            <p:nvSpPr>
              <p:cNvPr id="97" name="TextBox 96">
                <a:extLst>
                  <a:ext uri="{FF2B5EF4-FFF2-40B4-BE49-F238E27FC236}">
                    <a16:creationId xmlns:a16="http://schemas.microsoft.com/office/drawing/2014/main" id="{AC5EA34C-1FBA-4D72-8F8C-3D3BEF8384E0}"/>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98" name="Group 97">
            <a:extLst>
              <a:ext uri="{FF2B5EF4-FFF2-40B4-BE49-F238E27FC236}">
                <a16:creationId xmlns:a16="http://schemas.microsoft.com/office/drawing/2014/main" id="{F9528C6A-1D5B-41A7-8BAF-058F526CBF31}"/>
              </a:ext>
            </a:extLst>
          </p:cNvPr>
          <p:cNvGrpSpPr/>
          <p:nvPr/>
        </p:nvGrpSpPr>
        <p:grpSpPr>
          <a:xfrm>
            <a:off x="1653284" y="39894656"/>
            <a:ext cx="5024592" cy="2105525"/>
            <a:chOff x="1653538" y="1750435"/>
            <a:chExt cx="5024592" cy="2105525"/>
          </a:xfrm>
        </p:grpSpPr>
        <p:sp>
          <p:nvSpPr>
            <p:cNvPr id="99" name="Freeform: Shape 98">
              <a:extLst>
                <a:ext uri="{FF2B5EF4-FFF2-40B4-BE49-F238E27FC236}">
                  <a16:creationId xmlns:a16="http://schemas.microsoft.com/office/drawing/2014/main" id="{38854133-984D-4D09-B367-DD8FE5C19DF1}"/>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我也有遇到，我看哪个是亮色的我就点，或者是往</a:t>
              </a:r>
              <a:r>
                <a:rPr lang="en-US" altLang="zh-CN" dirty="0">
                  <a:solidFill>
                    <a:schemeClr val="tx1"/>
                  </a:solidFill>
                  <a:latin typeface="微软雅黑 Light" panose="020B0502040204020203" pitchFamily="34" charset="-122"/>
                  <a:ea typeface="微软雅黑 Light" panose="020B0502040204020203" pitchFamily="34" charset="-122"/>
                </a:rPr>
                <a:t>yes</a:t>
              </a:r>
              <a:r>
                <a:rPr lang="zh-CN" altLang="en-US" dirty="0">
                  <a:solidFill>
                    <a:schemeClr val="tx1"/>
                  </a:solidFill>
                  <a:latin typeface="微软雅黑 Light" panose="020B0502040204020203" pitchFamily="34" charset="-122"/>
                  <a:ea typeface="微软雅黑 Light" panose="020B0502040204020203" pitchFamily="34" charset="-122"/>
                </a:rPr>
                <a:t>点，全是英文字，拜托不要</a:t>
              </a:r>
              <a:endParaRPr lang="en-US" altLang="zh-CN" dirty="0">
                <a:solidFill>
                  <a:schemeClr val="tx1"/>
                </a:solidFill>
                <a:latin typeface="微软雅黑 Light" panose="020B0502040204020203" pitchFamily="34" charset="-122"/>
                <a:ea typeface="微软雅黑 Light" panose="020B0502040204020203" pitchFamily="34" charset="-122"/>
              </a:endParaRPr>
            </a:p>
          </p:txBody>
        </p:sp>
        <p:grpSp>
          <p:nvGrpSpPr>
            <p:cNvPr id="100" name="Group 99">
              <a:extLst>
                <a:ext uri="{FF2B5EF4-FFF2-40B4-BE49-F238E27FC236}">
                  <a16:creationId xmlns:a16="http://schemas.microsoft.com/office/drawing/2014/main" id="{751FC234-57C5-4349-9DBF-33F20680C15C}"/>
                </a:ext>
              </a:extLst>
            </p:cNvPr>
            <p:cNvGrpSpPr/>
            <p:nvPr/>
          </p:nvGrpSpPr>
          <p:grpSpPr>
            <a:xfrm>
              <a:off x="1653538" y="1757815"/>
              <a:ext cx="956736" cy="1301438"/>
              <a:chOff x="-1490164" y="1399884"/>
              <a:chExt cx="956736" cy="1301438"/>
            </a:xfrm>
          </p:grpSpPr>
          <p:pic>
            <p:nvPicPr>
              <p:cNvPr id="101" name="Graphic 100">
                <a:extLst>
                  <a:ext uri="{FF2B5EF4-FFF2-40B4-BE49-F238E27FC236}">
                    <a16:creationId xmlns:a16="http://schemas.microsoft.com/office/drawing/2014/main" id="{98A39E35-BA6B-4E37-AAA5-A682E315E66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90164" y="1399884"/>
                <a:ext cx="956736" cy="956736"/>
              </a:xfrm>
              <a:prstGeom prst="rect">
                <a:avLst/>
              </a:prstGeom>
            </p:spPr>
          </p:pic>
          <p:sp>
            <p:nvSpPr>
              <p:cNvPr id="102" name="TextBox 101">
                <a:extLst>
                  <a:ext uri="{FF2B5EF4-FFF2-40B4-BE49-F238E27FC236}">
                    <a16:creationId xmlns:a16="http://schemas.microsoft.com/office/drawing/2014/main" id="{6526D979-A0D3-4FAA-92C3-3AAD4140A854}"/>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104" name="Group 103">
            <a:extLst>
              <a:ext uri="{FF2B5EF4-FFF2-40B4-BE49-F238E27FC236}">
                <a16:creationId xmlns:a16="http://schemas.microsoft.com/office/drawing/2014/main" id="{EBA89B19-D5C7-44FE-9414-911B8898C6E7}"/>
              </a:ext>
            </a:extLst>
          </p:cNvPr>
          <p:cNvGrpSpPr/>
          <p:nvPr/>
        </p:nvGrpSpPr>
        <p:grpSpPr>
          <a:xfrm>
            <a:off x="6014774" y="42175341"/>
            <a:ext cx="4822721" cy="2105525"/>
            <a:chOff x="5835267" y="4052087"/>
            <a:chExt cx="4822721" cy="2105525"/>
          </a:xfrm>
        </p:grpSpPr>
        <p:sp>
          <p:nvSpPr>
            <p:cNvPr id="105" name="Freeform: Shape 104">
              <a:extLst>
                <a:ext uri="{FF2B5EF4-FFF2-40B4-BE49-F238E27FC236}">
                  <a16:creationId xmlns:a16="http://schemas.microsoft.com/office/drawing/2014/main" id="{CCD1D67F-7C49-40CA-94E6-4045EA2F5EFE}"/>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It must be a conflict error, check your local file and save that file on the cloud for it to be the latest one and click accept or deny the changes.</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106" name="Group 105">
              <a:extLst>
                <a:ext uri="{FF2B5EF4-FFF2-40B4-BE49-F238E27FC236}">
                  <a16:creationId xmlns:a16="http://schemas.microsoft.com/office/drawing/2014/main" id="{67667052-F5BA-4F9F-8BE8-2D71BC9FF3E2}"/>
                </a:ext>
              </a:extLst>
            </p:cNvPr>
            <p:cNvGrpSpPr/>
            <p:nvPr/>
          </p:nvGrpSpPr>
          <p:grpSpPr>
            <a:xfrm>
              <a:off x="9701252" y="4295484"/>
              <a:ext cx="956736" cy="1287968"/>
              <a:chOff x="-3862348" y="1399884"/>
              <a:chExt cx="956736" cy="1287968"/>
            </a:xfrm>
          </p:grpSpPr>
          <p:pic>
            <p:nvPicPr>
              <p:cNvPr id="107" name="Graphic 106">
                <a:extLst>
                  <a:ext uri="{FF2B5EF4-FFF2-40B4-BE49-F238E27FC236}">
                    <a16:creationId xmlns:a16="http://schemas.microsoft.com/office/drawing/2014/main" id="{AE102B2A-0649-40C7-8477-A2BB7783AE4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62348" y="1399884"/>
                <a:ext cx="956736" cy="956736"/>
              </a:xfrm>
              <a:prstGeom prst="rect">
                <a:avLst/>
              </a:prstGeom>
            </p:spPr>
          </p:pic>
          <p:sp>
            <p:nvSpPr>
              <p:cNvPr id="108" name="TextBox 107">
                <a:extLst>
                  <a:ext uri="{FF2B5EF4-FFF2-40B4-BE49-F238E27FC236}">
                    <a16:creationId xmlns:a16="http://schemas.microsoft.com/office/drawing/2014/main" id="{1CA271A5-C314-4D0E-AC41-F7B113653AA8}"/>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sp>
        <p:nvSpPr>
          <p:cNvPr id="109" name="TextBox 108">
            <a:extLst>
              <a:ext uri="{FF2B5EF4-FFF2-40B4-BE49-F238E27FC236}">
                <a16:creationId xmlns:a16="http://schemas.microsoft.com/office/drawing/2014/main" id="{B7BA8BA4-1DC3-44AF-953A-7F1E06A7BD43}"/>
              </a:ext>
            </a:extLst>
          </p:cNvPr>
          <p:cNvSpPr txBox="1"/>
          <p:nvPr/>
        </p:nvSpPr>
        <p:spPr>
          <a:xfrm>
            <a:off x="5089516" y="44477345"/>
            <a:ext cx="2031325" cy="369332"/>
          </a:xfrm>
          <a:prstGeom prst="rect">
            <a:avLst/>
          </a:prstGeom>
          <a:noFill/>
        </p:spPr>
        <p:txBody>
          <a:bodyPr wrap="none" rtlCol="0">
            <a:spAutoFit/>
          </a:bodyPr>
          <a:lstStyle/>
          <a:p>
            <a:pPr algn="ctr"/>
            <a:r>
              <a:rPr lang="zh-CN" altLang="en-US" dirty="0">
                <a:solidFill>
                  <a:srgbClr val="FFC818"/>
                </a:solidFill>
              </a:rPr>
              <a:t>又双叒一段時間後</a:t>
            </a:r>
            <a:endParaRPr lang="zh-TW" altLang="en-US" dirty="0">
              <a:solidFill>
                <a:srgbClr val="FFC818"/>
              </a:solidFill>
            </a:endParaRPr>
          </a:p>
        </p:txBody>
      </p:sp>
      <p:grpSp>
        <p:nvGrpSpPr>
          <p:cNvPr id="110" name="Group 109">
            <a:extLst>
              <a:ext uri="{FF2B5EF4-FFF2-40B4-BE49-F238E27FC236}">
                <a16:creationId xmlns:a16="http://schemas.microsoft.com/office/drawing/2014/main" id="{F0EC111A-09E0-4E3B-A1AF-66EB93E38978}"/>
              </a:ext>
            </a:extLst>
          </p:cNvPr>
          <p:cNvGrpSpPr/>
          <p:nvPr/>
        </p:nvGrpSpPr>
        <p:grpSpPr>
          <a:xfrm>
            <a:off x="6002911" y="45040054"/>
            <a:ext cx="4822721" cy="2105525"/>
            <a:chOff x="5835267" y="4052087"/>
            <a:chExt cx="4822721" cy="2105525"/>
          </a:xfrm>
        </p:grpSpPr>
        <p:sp>
          <p:nvSpPr>
            <p:cNvPr id="111" name="Freeform: Shape 110">
              <a:extLst>
                <a:ext uri="{FF2B5EF4-FFF2-40B4-BE49-F238E27FC236}">
                  <a16:creationId xmlns:a16="http://schemas.microsoft.com/office/drawing/2014/main" id="{0719963C-069B-4087-A424-8AFAE6FC7CF4}"/>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Should we put our source code to the ppt?</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112" name="Group 111">
              <a:extLst>
                <a:ext uri="{FF2B5EF4-FFF2-40B4-BE49-F238E27FC236}">
                  <a16:creationId xmlns:a16="http://schemas.microsoft.com/office/drawing/2014/main" id="{9AA3B830-8D9A-47C5-A396-AAD881040A91}"/>
                </a:ext>
              </a:extLst>
            </p:cNvPr>
            <p:cNvGrpSpPr/>
            <p:nvPr/>
          </p:nvGrpSpPr>
          <p:grpSpPr>
            <a:xfrm>
              <a:off x="9701252" y="4295484"/>
              <a:ext cx="956736" cy="1287968"/>
              <a:chOff x="-3862348" y="1399884"/>
              <a:chExt cx="956736" cy="1287968"/>
            </a:xfrm>
          </p:grpSpPr>
          <p:pic>
            <p:nvPicPr>
              <p:cNvPr id="113" name="Graphic 112">
                <a:extLst>
                  <a:ext uri="{FF2B5EF4-FFF2-40B4-BE49-F238E27FC236}">
                    <a16:creationId xmlns:a16="http://schemas.microsoft.com/office/drawing/2014/main" id="{FE68CCC5-1965-4FB8-9EF1-41E4472DC2E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62348" y="1399884"/>
                <a:ext cx="956736" cy="956736"/>
              </a:xfrm>
              <a:prstGeom prst="rect">
                <a:avLst/>
              </a:prstGeom>
            </p:spPr>
          </p:pic>
          <p:sp>
            <p:nvSpPr>
              <p:cNvPr id="114" name="TextBox 113">
                <a:extLst>
                  <a:ext uri="{FF2B5EF4-FFF2-40B4-BE49-F238E27FC236}">
                    <a16:creationId xmlns:a16="http://schemas.microsoft.com/office/drawing/2014/main" id="{E757D12A-D6C2-4D60-A063-647EE1557810}"/>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116" name="Group 115">
            <a:extLst>
              <a:ext uri="{FF2B5EF4-FFF2-40B4-BE49-F238E27FC236}">
                <a16:creationId xmlns:a16="http://schemas.microsoft.com/office/drawing/2014/main" id="{3A16488F-EBF5-4893-B663-4EE422E2082D}"/>
              </a:ext>
            </a:extLst>
          </p:cNvPr>
          <p:cNvGrpSpPr/>
          <p:nvPr/>
        </p:nvGrpSpPr>
        <p:grpSpPr>
          <a:xfrm>
            <a:off x="1609989" y="47323841"/>
            <a:ext cx="5024592" cy="2105525"/>
            <a:chOff x="1653538" y="1750435"/>
            <a:chExt cx="5024592" cy="2105525"/>
          </a:xfrm>
        </p:grpSpPr>
        <p:sp>
          <p:nvSpPr>
            <p:cNvPr id="117" name="Freeform: Shape 116">
              <a:extLst>
                <a:ext uri="{FF2B5EF4-FFF2-40B4-BE49-F238E27FC236}">
                  <a16:creationId xmlns:a16="http://schemas.microsoft.com/office/drawing/2014/main" id="{DAAF0F44-863A-4278-91B9-5DFDDA06F79C}"/>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en-US" altLang="zh-CN" dirty="0" err="1">
                  <a:solidFill>
                    <a:schemeClr val="tx1"/>
                  </a:solidFill>
                  <a:latin typeface="微软雅黑 Light" panose="020B0502040204020203" pitchFamily="34" charset="-122"/>
                  <a:ea typeface="微软雅黑 Light" panose="020B0502040204020203" pitchFamily="34" charset="-122"/>
                </a:rPr>
                <a:t>VScode</a:t>
              </a:r>
              <a:r>
                <a:rPr lang="en-US" altLang="zh-CN" dirty="0">
                  <a:solidFill>
                    <a:schemeClr val="tx1"/>
                  </a:solidFill>
                  <a:latin typeface="微软雅黑 Light" panose="020B0502040204020203" pitchFamily="34" charset="-122"/>
                  <a:ea typeface="微软雅黑 Light" panose="020B0502040204020203" pitchFamily="34" charset="-122"/>
                </a:rPr>
                <a:t> </a:t>
              </a:r>
              <a:r>
                <a:rPr lang="zh-CN" altLang="en-US" dirty="0">
                  <a:solidFill>
                    <a:schemeClr val="tx1"/>
                  </a:solidFill>
                  <a:latin typeface="微软雅黑 Light" panose="020B0502040204020203" pitchFamily="34" charset="-122"/>
                  <a:ea typeface="微软雅黑 Light" panose="020B0502040204020203" pitchFamily="34" charset="-122"/>
                </a:rPr>
                <a:t>崩溃了，代码无了，我也无了。</a:t>
              </a:r>
              <a:endParaRPr lang="en-US" altLang="zh-CN" dirty="0">
                <a:solidFill>
                  <a:schemeClr val="tx1"/>
                </a:solidFill>
                <a:latin typeface="微软雅黑 Light" panose="020B0502040204020203" pitchFamily="34" charset="-122"/>
                <a:ea typeface="微软雅黑 Light" panose="020B0502040204020203" pitchFamily="34" charset="-122"/>
              </a:endParaRPr>
            </a:p>
          </p:txBody>
        </p:sp>
        <p:grpSp>
          <p:nvGrpSpPr>
            <p:cNvPr id="118" name="Group 117">
              <a:extLst>
                <a:ext uri="{FF2B5EF4-FFF2-40B4-BE49-F238E27FC236}">
                  <a16:creationId xmlns:a16="http://schemas.microsoft.com/office/drawing/2014/main" id="{A018E277-70BC-4148-A7E5-659437246D0A}"/>
                </a:ext>
              </a:extLst>
            </p:cNvPr>
            <p:cNvGrpSpPr/>
            <p:nvPr/>
          </p:nvGrpSpPr>
          <p:grpSpPr>
            <a:xfrm>
              <a:off x="1653538" y="1757815"/>
              <a:ext cx="956736" cy="1301438"/>
              <a:chOff x="-1490164" y="1399884"/>
              <a:chExt cx="956736" cy="1301438"/>
            </a:xfrm>
          </p:grpSpPr>
          <p:pic>
            <p:nvPicPr>
              <p:cNvPr id="119" name="Graphic 118">
                <a:extLst>
                  <a:ext uri="{FF2B5EF4-FFF2-40B4-BE49-F238E27FC236}">
                    <a16:creationId xmlns:a16="http://schemas.microsoft.com/office/drawing/2014/main" id="{B98DD0A5-2347-4ED9-A674-1023D005C67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90164" y="1399884"/>
                <a:ext cx="956736" cy="956736"/>
              </a:xfrm>
              <a:prstGeom prst="rect">
                <a:avLst/>
              </a:prstGeom>
            </p:spPr>
          </p:pic>
          <p:sp>
            <p:nvSpPr>
              <p:cNvPr id="120" name="TextBox 119">
                <a:extLst>
                  <a:ext uri="{FF2B5EF4-FFF2-40B4-BE49-F238E27FC236}">
                    <a16:creationId xmlns:a16="http://schemas.microsoft.com/office/drawing/2014/main" id="{0909D20A-A1F2-4BBD-85B7-2670C5FEF759}"/>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121" name="Group 120">
            <a:extLst>
              <a:ext uri="{FF2B5EF4-FFF2-40B4-BE49-F238E27FC236}">
                <a16:creationId xmlns:a16="http://schemas.microsoft.com/office/drawing/2014/main" id="{72C2E85E-2947-443A-BC9B-8E730C7EA6B7}"/>
              </a:ext>
            </a:extLst>
          </p:cNvPr>
          <p:cNvGrpSpPr/>
          <p:nvPr/>
        </p:nvGrpSpPr>
        <p:grpSpPr>
          <a:xfrm>
            <a:off x="6147316" y="49696254"/>
            <a:ext cx="4741495" cy="2131542"/>
            <a:chOff x="1504353" y="8801354"/>
            <a:chExt cx="4741495" cy="2131542"/>
          </a:xfrm>
        </p:grpSpPr>
        <p:sp>
          <p:nvSpPr>
            <p:cNvPr id="122" name="Freeform: Shape 121">
              <a:extLst>
                <a:ext uri="{FF2B5EF4-FFF2-40B4-BE49-F238E27FC236}">
                  <a16:creationId xmlns:a16="http://schemas.microsoft.com/office/drawing/2014/main" id="{922E1437-7E19-416A-88F1-76C9BDC5688C}"/>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上交代碼又報錯，你們是不是有人沒有更新代碼庫就直接開寫？</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123" name="Group 122">
              <a:extLst>
                <a:ext uri="{FF2B5EF4-FFF2-40B4-BE49-F238E27FC236}">
                  <a16:creationId xmlns:a16="http://schemas.microsoft.com/office/drawing/2014/main" id="{F6F5BEE7-4F66-4A04-B2A0-CC1EBC2D9A19}"/>
                </a:ext>
              </a:extLst>
            </p:cNvPr>
            <p:cNvGrpSpPr/>
            <p:nvPr/>
          </p:nvGrpSpPr>
          <p:grpSpPr>
            <a:xfrm>
              <a:off x="5289112" y="8801354"/>
              <a:ext cx="956736" cy="1301438"/>
              <a:chOff x="-2750419" y="1399884"/>
              <a:chExt cx="956736" cy="1301438"/>
            </a:xfrm>
          </p:grpSpPr>
          <p:pic>
            <p:nvPicPr>
              <p:cNvPr id="124" name="Graphic 123">
                <a:extLst>
                  <a:ext uri="{FF2B5EF4-FFF2-40B4-BE49-F238E27FC236}">
                    <a16:creationId xmlns:a16="http://schemas.microsoft.com/office/drawing/2014/main" id="{9C24C14F-F59C-4779-82D1-B6C7A019F25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50419" y="1399884"/>
                <a:ext cx="956736" cy="956736"/>
              </a:xfrm>
              <a:prstGeom prst="rect">
                <a:avLst/>
              </a:prstGeom>
            </p:spPr>
          </p:pic>
          <p:sp>
            <p:nvSpPr>
              <p:cNvPr id="125" name="TextBox 124">
                <a:extLst>
                  <a:ext uri="{FF2B5EF4-FFF2-40B4-BE49-F238E27FC236}">
                    <a16:creationId xmlns:a16="http://schemas.microsoft.com/office/drawing/2014/main" id="{481D7826-3D2E-4231-B072-F731F07DD7F7}"/>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126" name="Group 125">
            <a:extLst>
              <a:ext uri="{FF2B5EF4-FFF2-40B4-BE49-F238E27FC236}">
                <a16:creationId xmlns:a16="http://schemas.microsoft.com/office/drawing/2014/main" id="{8C009BC7-4F3A-4820-94DF-D18896A8E2A3}"/>
              </a:ext>
            </a:extLst>
          </p:cNvPr>
          <p:cNvGrpSpPr/>
          <p:nvPr/>
        </p:nvGrpSpPr>
        <p:grpSpPr>
          <a:xfrm>
            <a:off x="6096000" y="52120701"/>
            <a:ext cx="4822721" cy="2105525"/>
            <a:chOff x="5835267" y="4052087"/>
            <a:chExt cx="4822721" cy="2105525"/>
          </a:xfrm>
        </p:grpSpPr>
        <p:sp>
          <p:nvSpPr>
            <p:cNvPr id="127" name="Freeform: Shape 126">
              <a:extLst>
                <a:ext uri="{FF2B5EF4-FFF2-40B4-BE49-F238E27FC236}">
                  <a16:creationId xmlns:a16="http://schemas.microsoft.com/office/drawing/2014/main" id="{E9EC1FE4-5372-4A77-B940-45252F86CE6A}"/>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OMG, who </a:t>
              </a:r>
              <a:r>
                <a:rPr lang="en-US" altLang="zh-TW" dirty="0" err="1">
                  <a:solidFill>
                    <a:schemeClr val="tx1"/>
                  </a:solidFill>
                  <a:latin typeface="微软雅黑 Light" panose="020B0502040204020203" pitchFamily="34" charset="-122"/>
                  <a:ea typeface="微软雅黑 Light" panose="020B0502040204020203" pitchFamily="34" charset="-122"/>
                </a:rPr>
                <a:t>tf</a:t>
              </a:r>
              <a:r>
                <a:rPr lang="en-US" altLang="zh-TW" dirty="0">
                  <a:solidFill>
                    <a:schemeClr val="tx1"/>
                  </a:solidFill>
                  <a:latin typeface="微软雅黑 Light" panose="020B0502040204020203" pitchFamily="34" charset="-122"/>
                  <a:ea typeface="微软雅黑 Light" panose="020B0502040204020203" pitchFamily="34" charset="-122"/>
                </a:rPr>
                <a:t> overwrite my code, WTH!!!</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128" name="Group 127">
              <a:extLst>
                <a:ext uri="{FF2B5EF4-FFF2-40B4-BE49-F238E27FC236}">
                  <a16:creationId xmlns:a16="http://schemas.microsoft.com/office/drawing/2014/main" id="{D76BE6AA-C1C2-408A-8B42-20CCBA107EF2}"/>
                </a:ext>
              </a:extLst>
            </p:cNvPr>
            <p:cNvGrpSpPr/>
            <p:nvPr/>
          </p:nvGrpSpPr>
          <p:grpSpPr>
            <a:xfrm>
              <a:off x="9701252" y="4295484"/>
              <a:ext cx="956736" cy="1287968"/>
              <a:chOff x="-3862348" y="1399884"/>
              <a:chExt cx="956736" cy="1287968"/>
            </a:xfrm>
          </p:grpSpPr>
          <p:pic>
            <p:nvPicPr>
              <p:cNvPr id="129" name="Graphic 128">
                <a:extLst>
                  <a:ext uri="{FF2B5EF4-FFF2-40B4-BE49-F238E27FC236}">
                    <a16:creationId xmlns:a16="http://schemas.microsoft.com/office/drawing/2014/main" id="{82CFA63D-E7ED-42DD-8E5E-A52FACD47A4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62348" y="1399884"/>
                <a:ext cx="956736" cy="956736"/>
              </a:xfrm>
              <a:prstGeom prst="rect">
                <a:avLst/>
              </a:prstGeom>
            </p:spPr>
          </p:pic>
          <p:sp>
            <p:nvSpPr>
              <p:cNvPr id="130" name="TextBox 129">
                <a:extLst>
                  <a:ext uri="{FF2B5EF4-FFF2-40B4-BE49-F238E27FC236}">
                    <a16:creationId xmlns:a16="http://schemas.microsoft.com/office/drawing/2014/main" id="{70AD79F3-F664-4845-937C-5EF8908568FE}"/>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115" name="Group 114">
            <a:extLst>
              <a:ext uri="{FF2B5EF4-FFF2-40B4-BE49-F238E27FC236}">
                <a16:creationId xmlns:a16="http://schemas.microsoft.com/office/drawing/2014/main" id="{03D80A56-AA40-411A-8B98-FE9556C64C5A}"/>
              </a:ext>
            </a:extLst>
          </p:cNvPr>
          <p:cNvGrpSpPr/>
          <p:nvPr/>
        </p:nvGrpSpPr>
        <p:grpSpPr>
          <a:xfrm>
            <a:off x="1494244" y="54519131"/>
            <a:ext cx="5024592" cy="2105525"/>
            <a:chOff x="1653538" y="1750435"/>
            <a:chExt cx="5024592" cy="2105525"/>
          </a:xfrm>
        </p:grpSpPr>
        <p:sp>
          <p:nvSpPr>
            <p:cNvPr id="131" name="Freeform: Shape 130">
              <a:extLst>
                <a:ext uri="{FF2B5EF4-FFF2-40B4-BE49-F238E27FC236}">
                  <a16:creationId xmlns:a16="http://schemas.microsoft.com/office/drawing/2014/main" id="{5FA82447-0F80-4EE9-877A-116D9FC847A1}"/>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（已读不敢回，亮哪点哪，好像是在说我）</a:t>
              </a:r>
              <a:endParaRPr lang="en-US" altLang="zh-CN" dirty="0">
                <a:solidFill>
                  <a:schemeClr val="tx1"/>
                </a:solidFill>
                <a:latin typeface="微软雅黑 Light" panose="020B0502040204020203" pitchFamily="34" charset="-122"/>
                <a:ea typeface="微软雅黑 Light" panose="020B0502040204020203" pitchFamily="34" charset="-122"/>
              </a:endParaRPr>
            </a:p>
          </p:txBody>
        </p:sp>
        <p:grpSp>
          <p:nvGrpSpPr>
            <p:cNvPr id="132" name="Group 131">
              <a:extLst>
                <a:ext uri="{FF2B5EF4-FFF2-40B4-BE49-F238E27FC236}">
                  <a16:creationId xmlns:a16="http://schemas.microsoft.com/office/drawing/2014/main" id="{7A9CA48E-E45A-4EEE-9036-6633E9A5A408}"/>
                </a:ext>
              </a:extLst>
            </p:cNvPr>
            <p:cNvGrpSpPr/>
            <p:nvPr/>
          </p:nvGrpSpPr>
          <p:grpSpPr>
            <a:xfrm>
              <a:off x="1653538" y="1757815"/>
              <a:ext cx="956736" cy="1301438"/>
              <a:chOff x="-1490164" y="1399884"/>
              <a:chExt cx="956736" cy="1301438"/>
            </a:xfrm>
          </p:grpSpPr>
          <p:pic>
            <p:nvPicPr>
              <p:cNvPr id="133" name="Graphic 132">
                <a:extLst>
                  <a:ext uri="{FF2B5EF4-FFF2-40B4-BE49-F238E27FC236}">
                    <a16:creationId xmlns:a16="http://schemas.microsoft.com/office/drawing/2014/main" id="{D64049FE-DEE5-4018-96BB-9D603EE6F28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90164" y="1399884"/>
                <a:ext cx="956736" cy="956736"/>
              </a:xfrm>
              <a:prstGeom prst="rect">
                <a:avLst/>
              </a:prstGeom>
            </p:spPr>
          </p:pic>
          <p:sp>
            <p:nvSpPr>
              <p:cNvPr id="134" name="TextBox 133">
                <a:extLst>
                  <a:ext uri="{FF2B5EF4-FFF2-40B4-BE49-F238E27FC236}">
                    <a16:creationId xmlns:a16="http://schemas.microsoft.com/office/drawing/2014/main" id="{1E5D4181-A04B-4B4F-B714-2559B3443628}"/>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135" name="Group 134">
            <a:extLst>
              <a:ext uri="{FF2B5EF4-FFF2-40B4-BE49-F238E27FC236}">
                <a16:creationId xmlns:a16="http://schemas.microsoft.com/office/drawing/2014/main" id="{1F099D87-8847-4CB7-84A2-97014CD75C92}"/>
              </a:ext>
            </a:extLst>
          </p:cNvPr>
          <p:cNvGrpSpPr/>
          <p:nvPr/>
        </p:nvGrpSpPr>
        <p:grpSpPr>
          <a:xfrm>
            <a:off x="6084137" y="56790697"/>
            <a:ext cx="4741495" cy="2131542"/>
            <a:chOff x="1504353" y="8801354"/>
            <a:chExt cx="4741495" cy="2131542"/>
          </a:xfrm>
        </p:grpSpPr>
        <p:sp>
          <p:nvSpPr>
            <p:cNvPr id="136" name="Freeform: Shape 135">
              <a:extLst>
                <a:ext uri="{FF2B5EF4-FFF2-40B4-BE49-F238E27FC236}">
                  <a16:creationId xmlns:a16="http://schemas.microsoft.com/office/drawing/2014/main" id="{A2F236F5-F4CF-44BF-A629-6C394C36830B}"/>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教我装</a:t>
              </a:r>
              <a:r>
                <a:rPr lang="en-US" altLang="zh-CN" dirty="0" err="1">
                  <a:solidFill>
                    <a:schemeClr val="tx1"/>
                  </a:solidFill>
                  <a:latin typeface="微软雅黑 Light" panose="020B0502040204020203" pitchFamily="34" charset="-122"/>
                  <a:ea typeface="微软雅黑 Light" panose="020B0502040204020203" pitchFamily="34" charset="-122"/>
                </a:rPr>
                <a:t>VScode</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137" name="Group 136">
              <a:extLst>
                <a:ext uri="{FF2B5EF4-FFF2-40B4-BE49-F238E27FC236}">
                  <a16:creationId xmlns:a16="http://schemas.microsoft.com/office/drawing/2014/main" id="{0AFA52A9-7130-4810-9370-BD90E651F91B}"/>
                </a:ext>
              </a:extLst>
            </p:cNvPr>
            <p:cNvGrpSpPr/>
            <p:nvPr/>
          </p:nvGrpSpPr>
          <p:grpSpPr>
            <a:xfrm>
              <a:off x="5289112" y="8801354"/>
              <a:ext cx="956736" cy="1301438"/>
              <a:chOff x="-2750419" y="1399884"/>
              <a:chExt cx="956736" cy="1301438"/>
            </a:xfrm>
          </p:grpSpPr>
          <p:pic>
            <p:nvPicPr>
              <p:cNvPr id="138" name="Graphic 137">
                <a:extLst>
                  <a:ext uri="{FF2B5EF4-FFF2-40B4-BE49-F238E27FC236}">
                    <a16:creationId xmlns:a16="http://schemas.microsoft.com/office/drawing/2014/main" id="{76C79B74-9F05-4957-9BD8-60E20A0E2CF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50419" y="1399884"/>
                <a:ext cx="956736" cy="956736"/>
              </a:xfrm>
              <a:prstGeom prst="rect">
                <a:avLst/>
              </a:prstGeom>
            </p:spPr>
          </p:pic>
          <p:sp>
            <p:nvSpPr>
              <p:cNvPr id="139" name="TextBox 138">
                <a:extLst>
                  <a:ext uri="{FF2B5EF4-FFF2-40B4-BE49-F238E27FC236}">
                    <a16:creationId xmlns:a16="http://schemas.microsoft.com/office/drawing/2014/main" id="{A2DC6594-ADD0-41A0-B669-6BEEC6E12199}"/>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140" name="Group 139">
            <a:extLst>
              <a:ext uri="{FF2B5EF4-FFF2-40B4-BE49-F238E27FC236}">
                <a16:creationId xmlns:a16="http://schemas.microsoft.com/office/drawing/2014/main" id="{97FFF48B-60BE-4E26-82D0-A5FFDEFE8271}"/>
              </a:ext>
            </a:extLst>
          </p:cNvPr>
          <p:cNvGrpSpPr/>
          <p:nvPr/>
        </p:nvGrpSpPr>
        <p:grpSpPr>
          <a:xfrm>
            <a:off x="6068893" y="59220523"/>
            <a:ext cx="4822721" cy="2105525"/>
            <a:chOff x="5835267" y="4052087"/>
            <a:chExt cx="4822721" cy="2105525"/>
          </a:xfrm>
        </p:grpSpPr>
        <p:sp>
          <p:nvSpPr>
            <p:cNvPr id="141" name="Freeform: Shape 140">
              <a:extLst>
                <a:ext uri="{FF2B5EF4-FFF2-40B4-BE49-F238E27FC236}">
                  <a16:creationId xmlns:a16="http://schemas.microsoft.com/office/drawing/2014/main" id="{DC789241-2009-451A-8604-15EC109DFBD5}"/>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I have done my mini games code part, where should I place the codes?</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142" name="Group 141">
              <a:extLst>
                <a:ext uri="{FF2B5EF4-FFF2-40B4-BE49-F238E27FC236}">
                  <a16:creationId xmlns:a16="http://schemas.microsoft.com/office/drawing/2014/main" id="{62B3C29B-6934-4291-8D62-8CC650C0764F}"/>
                </a:ext>
              </a:extLst>
            </p:cNvPr>
            <p:cNvGrpSpPr/>
            <p:nvPr/>
          </p:nvGrpSpPr>
          <p:grpSpPr>
            <a:xfrm>
              <a:off x="9701252" y="4295484"/>
              <a:ext cx="956736" cy="1287968"/>
              <a:chOff x="-3862348" y="1399884"/>
              <a:chExt cx="956736" cy="1287968"/>
            </a:xfrm>
          </p:grpSpPr>
          <p:pic>
            <p:nvPicPr>
              <p:cNvPr id="143" name="Graphic 142">
                <a:extLst>
                  <a:ext uri="{FF2B5EF4-FFF2-40B4-BE49-F238E27FC236}">
                    <a16:creationId xmlns:a16="http://schemas.microsoft.com/office/drawing/2014/main" id="{02B73FD6-8C21-4257-9D94-9AF02F998C1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62348" y="1399884"/>
                <a:ext cx="956736" cy="956736"/>
              </a:xfrm>
              <a:prstGeom prst="rect">
                <a:avLst/>
              </a:prstGeom>
            </p:spPr>
          </p:pic>
          <p:sp>
            <p:nvSpPr>
              <p:cNvPr id="144" name="TextBox 143">
                <a:extLst>
                  <a:ext uri="{FF2B5EF4-FFF2-40B4-BE49-F238E27FC236}">
                    <a16:creationId xmlns:a16="http://schemas.microsoft.com/office/drawing/2014/main" id="{9CE51038-F256-4C7A-BD79-BF614FB3ABA5}"/>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spTree>
    <p:extLst>
      <p:ext uri="{BB962C8B-B14F-4D97-AF65-F5344CB8AC3E}">
        <p14:creationId xmlns:p14="http://schemas.microsoft.com/office/powerpoint/2010/main" val="9892486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3D4A55"/>
        </a:solidFill>
        <a:effectLst/>
      </p:bgPr>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A935FE13-9B2C-47AF-B15F-C25C7620EC86}"/>
              </a:ext>
            </a:extLst>
          </p:cNvPr>
          <p:cNvGrpSpPr/>
          <p:nvPr/>
        </p:nvGrpSpPr>
        <p:grpSpPr>
          <a:xfrm>
            <a:off x="-1430817" y="-969192"/>
            <a:ext cx="12349538" cy="62295240"/>
            <a:chOff x="-1430817" y="-969192"/>
            <a:chExt cx="12349538" cy="62295240"/>
          </a:xfrm>
        </p:grpSpPr>
        <p:sp>
          <p:nvSpPr>
            <p:cNvPr id="18" name="Rectangle: Rounded Corners 17">
              <a:extLst>
                <a:ext uri="{FF2B5EF4-FFF2-40B4-BE49-F238E27FC236}">
                  <a16:creationId xmlns:a16="http://schemas.microsoft.com/office/drawing/2014/main" id="{BF147B1C-F6E8-429B-83C7-F6C32066C62C}"/>
                </a:ext>
              </a:extLst>
            </p:cNvPr>
            <p:cNvSpPr/>
            <p:nvPr/>
          </p:nvSpPr>
          <p:spPr>
            <a:xfrm>
              <a:off x="492570" y="-969192"/>
              <a:ext cx="8890378" cy="257460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TW" altLang="en-US" sz="3500" dirty="0">
                <a:latin typeface="微软雅黑 Light" panose="020B0502040204020203" pitchFamily="34" charset="-122"/>
                <a:ea typeface="微软雅黑 Light" panose="020B0502040204020203" pitchFamily="34" charset="-122"/>
              </a:endParaRPr>
            </a:p>
          </p:txBody>
        </p:sp>
        <p:sp>
          <p:nvSpPr>
            <p:cNvPr id="7" name="TextBox 6">
              <a:extLst>
                <a:ext uri="{FF2B5EF4-FFF2-40B4-BE49-F238E27FC236}">
                  <a16:creationId xmlns:a16="http://schemas.microsoft.com/office/drawing/2014/main" id="{1D71EF6B-3E5A-4363-9A34-55ED4234A49F}"/>
                </a:ext>
              </a:extLst>
            </p:cNvPr>
            <p:cNvSpPr txBox="1"/>
            <p:nvPr/>
          </p:nvSpPr>
          <p:spPr>
            <a:xfrm>
              <a:off x="-1430817" y="21777"/>
              <a:ext cx="5863910" cy="630942"/>
            </a:xfrm>
            <a:prstGeom prst="rect">
              <a:avLst/>
            </a:prstGeom>
            <a:noFill/>
          </p:spPr>
          <p:txBody>
            <a:bodyPr wrap="square" rtlCol="0">
              <a:spAutoFit/>
            </a:bodyPr>
            <a:lstStyle/>
            <a:p>
              <a:pPr algn="ctr"/>
              <a:r>
                <a:rPr lang="zh-CN" altLang="en-US" sz="3500" dirty="0">
                  <a:solidFill>
                    <a:schemeClr val="bg1"/>
                  </a:solidFill>
                  <a:latin typeface="微软雅黑 Light" panose="020B0502040204020203" pitchFamily="34" charset="-122"/>
                  <a:ea typeface="微软雅黑 Light" panose="020B0502040204020203" pitchFamily="34" charset="-122"/>
                </a:rPr>
                <a:t>問題</a:t>
              </a:r>
              <a:endParaRPr lang="zh-TW" altLang="en-US" sz="3500" dirty="0">
                <a:solidFill>
                  <a:schemeClr val="bg1"/>
                </a:solidFill>
                <a:latin typeface="微软雅黑 Light" panose="020B0502040204020203" pitchFamily="34" charset="-122"/>
                <a:ea typeface="微软雅黑 Light" panose="020B0502040204020203" pitchFamily="34" charset="-122"/>
              </a:endParaRPr>
            </a:p>
          </p:txBody>
        </p:sp>
        <p:pic>
          <p:nvPicPr>
            <p:cNvPr id="11" name="Picture 10">
              <a:extLst>
                <a:ext uri="{FF2B5EF4-FFF2-40B4-BE49-F238E27FC236}">
                  <a16:creationId xmlns:a16="http://schemas.microsoft.com/office/drawing/2014/main" id="{340AA320-6F3F-4C1C-9C64-F1AB86555C0C}"/>
                </a:ext>
              </a:extLst>
            </p:cNvPr>
            <p:cNvPicPr>
              <a:picLocks noChangeAspect="1"/>
            </p:cNvPicPr>
            <p:nvPr/>
          </p:nvPicPr>
          <p:blipFill>
            <a:blip r:embed="rId3"/>
            <a:stretch>
              <a:fillRect/>
            </a:stretch>
          </p:blipFill>
          <p:spPr>
            <a:xfrm>
              <a:off x="-460058" y="-243341"/>
              <a:ext cx="1496345" cy="1122907"/>
            </a:xfrm>
            <a:prstGeom prst="rect">
              <a:avLst/>
            </a:prstGeom>
          </p:spPr>
        </p:pic>
        <p:grpSp>
          <p:nvGrpSpPr>
            <p:cNvPr id="12" name="Group 11">
              <a:extLst>
                <a:ext uri="{FF2B5EF4-FFF2-40B4-BE49-F238E27FC236}">
                  <a16:creationId xmlns:a16="http://schemas.microsoft.com/office/drawing/2014/main" id="{247C0EEB-A1D4-42A5-B868-F100F2E4DB38}"/>
                </a:ext>
              </a:extLst>
            </p:cNvPr>
            <p:cNvGrpSpPr/>
            <p:nvPr/>
          </p:nvGrpSpPr>
          <p:grpSpPr>
            <a:xfrm>
              <a:off x="60927" y="690990"/>
              <a:ext cx="2290168" cy="226847"/>
              <a:chOff x="862608" y="680150"/>
              <a:chExt cx="2290168" cy="226847"/>
            </a:xfrm>
          </p:grpSpPr>
          <p:sp>
            <p:nvSpPr>
              <p:cNvPr id="13" name="Rectangle: Rounded Corners 12">
                <a:extLst>
                  <a:ext uri="{FF2B5EF4-FFF2-40B4-BE49-F238E27FC236}">
                    <a16:creationId xmlns:a16="http://schemas.microsoft.com/office/drawing/2014/main" id="{E762A22B-51C6-41D0-8B0F-DFD3B918A759}"/>
                  </a:ext>
                </a:extLst>
              </p:cNvPr>
              <p:cNvSpPr/>
              <p:nvPr/>
            </p:nvSpPr>
            <p:spPr>
              <a:xfrm flipV="1">
                <a:off x="862608" y="680150"/>
                <a:ext cx="2290168" cy="45720"/>
              </a:xfrm>
              <a:prstGeom prst="roundRect">
                <a:avLst/>
              </a:prstGeom>
              <a:solidFill>
                <a:srgbClr val="387BB2"/>
              </a:solidFill>
              <a:ln>
                <a:solidFill>
                  <a:srgbClr val="3A7B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Rectangle: Rounded Corners 13">
                <a:extLst>
                  <a:ext uri="{FF2B5EF4-FFF2-40B4-BE49-F238E27FC236}">
                    <a16:creationId xmlns:a16="http://schemas.microsoft.com/office/drawing/2014/main" id="{C7E0329A-BF9E-42CC-A664-B4B34267310B}"/>
                  </a:ext>
                </a:extLst>
              </p:cNvPr>
              <p:cNvSpPr/>
              <p:nvPr/>
            </p:nvSpPr>
            <p:spPr>
              <a:xfrm flipV="1">
                <a:off x="1745482" y="861277"/>
                <a:ext cx="1332376" cy="45720"/>
              </a:xfrm>
              <a:prstGeom prst="roundRect">
                <a:avLst/>
              </a:prstGeom>
              <a:solidFill>
                <a:srgbClr val="FFC81D"/>
              </a:solidFill>
              <a:ln>
                <a:solidFill>
                  <a:srgbClr val="FFC9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20" name="Freeform: Shape 19">
              <a:extLst>
                <a:ext uri="{FF2B5EF4-FFF2-40B4-BE49-F238E27FC236}">
                  <a16:creationId xmlns:a16="http://schemas.microsoft.com/office/drawing/2014/main" id="{F97C61BC-B766-4A9B-8DD6-CDD9982FB140}"/>
                </a:ext>
              </a:extLst>
            </p:cNvPr>
            <p:cNvSpPr/>
            <p:nvPr/>
          </p:nvSpPr>
          <p:spPr>
            <a:xfrm flipH="1">
              <a:off x="2809052" y="136157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诶诶，我负责的那个排行榜在每次写入新的资料都会把之前的记录打乱欸。怎麽办</a:t>
              </a:r>
            </a:p>
          </p:txBody>
        </p:sp>
        <p:grpSp>
          <p:nvGrpSpPr>
            <p:cNvPr id="5" name="Group 4">
              <a:extLst>
                <a:ext uri="{FF2B5EF4-FFF2-40B4-BE49-F238E27FC236}">
                  <a16:creationId xmlns:a16="http://schemas.microsoft.com/office/drawing/2014/main" id="{5C972B7F-3970-4C3B-A089-8CABC4A5B0CE}"/>
                </a:ext>
              </a:extLst>
            </p:cNvPr>
            <p:cNvGrpSpPr/>
            <p:nvPr/>
          </p:nvGrpSpPr>
          <p:grpSpPr>
            <a:xfrm>
              <a:off x="1501138" y="1605415"/>
              <a:ext cx="956736" cy="1301438"/>
              <a:chOff x="-1490164" y="1399884"/>
              <a:chExt cx="956736" cy="1301438"/>
            </a:xfrm>
          </p:grpSpPr>
          <p:pic>
            <p:nvPicPr>
              <p:cNvPr id="23" name="Graphic 22">
                <a:extLst>
                  <a:ext uri="{FF2B5EF4-FFF2-40B4-BE49-F238E27FC236}">
                    <a16:creationId xmlns:a16="http://schemas.microsoft.com/office/drawing/2014/main" id="{966B28C0-77FD-46B4-9AB5-69E94D3BEC6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90164" y="1399884"/>
                <a:ext cx="956736" cy="956736"/>
              </a:xfrm>
              <a:prstGeom prst="rect">
                <a:avLst/>
              </a:prstGeom>
            </p:spPr>
          </p:pic>
          <p:sp>
            <p:nvSpPr>
              <p:cNvPr id="4" name="TextBox 3">
                <a:extLst>
                  <a:ext uri="{FF2B5EF4-FFF2-40B4-BE49-F238E27FC236}">
                    <a16:creationId xmlns:a16="http://schemas.microsoft.com/office/drawing/2014/main" id="{DFC12C83-9ED5-40D3-9941-0138C371305F}"/>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nvGrpSpPr>
            <p:cNvPr id="2" name="Group 1">
              <a:extLst>
                <a:ext uri="{FF2B5EF4-FFF2-40B4-BE49-F238E27FC236}">
                  <a16:creationId xmlns:a16="http://schemas.microsoft.com/office/drawing/2014/main" id="{4DCFD059-CDC9-4484-A021-360FEA5FBB66}"/>
                </a:ext>
              </a:extLst>
            </p:cNvPr>
            <p:cNvGrpSpPr/>
            <p:nvPr/>
          </p:nvGrpSpPr>
          <p:grpSpPr>
            <a:xfrm>
              <a:off x="5835267" y="4052087"/>
              <a:ext cx="4822721" cy="2105525"/>
              <a:chOff x="5835267" y="4052087"/>
              <a:chExt cx="4822721" cy="2105525"/>
            </a:xfrm>
          </p:grpSpPr>
          <p:sp>
            <p:nvSpPr>
              <p:cNvPr id="19" name="Freeform: Shape 18">
                <a:extLst>
                  <a:ext uri="{FF2B5EF4-FFF2-40B4-BE49-F238E27FC236}">
                    <a16:creationId xmlns:a16="http://schemas.microsoft.com/office/drawing/2014/main" id="{2F342DC3-E81F-4A20-8AE7-92B20BF5D19D}"/>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I</a:t>
                </a:r>
                <a:r>
                  <a:rPr lang="zh-CN" altLang="en-US" dirty="0">
                    <a:solidFill>
                      <a:schemeClr val="tx1"/>
                    </a:solidFill>
                    <a:latin typeface="微软雅黑 Light" panose="020B0502040204020203" pitchFamily="34" charset="-122"/>
                    <a:ea typeface="微软雅黑 Light" panose="020B0502040204020203" pitchFamily="34" charset="-122"/>
                  </a:rPr>
                  <a:t> </a:t>
                </a:r>
                <a:r>
                  <a:rPr lang="en-US" altLang="zh-CN" dirty="0">
                    <a:solidFill>
                      <a:schemeClr val="tx1"/>
                    </a:solidFill>
                    <a:latin typeface="微软雅黑 Light" panose="020B0502040204020203" pitchFamily="34" charset="-122"/>
                    <a:ea typeface="微软雅黑 Light" panose="020B0502040204020203" pitchFamily="34" charset="-122"/>
                  </a:rPr>
                  <a:t>don’t speak Chinese.</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30" name="Group 29">
                <a:extLst>
                  <a:ext uri="{FF2B5EF4-FFF2-40B4-BE49-F238E27FC236}">
                    <a16:creationId xmlns:a16="http://schemas.microsoft.com/office/drawing/2014/main" id="{CA8936DA-925F-425E-8AD3-CDE179846D6F}"/>
                  </a:ext>
                </a:extLst>
              </p:cNvPr>
              <p:cNvGrpSpPr/>
              <p:nvPr/>
            </p:nvGrpSpPr>
            <p:grpSpPr>
              <a:xfrm>
                <a:off x="9701252" y="4295484"/>
                <a:ext cx="956736" cy="1287968"/>
                <a:chOff x="-3862348" y="1399884"/>
                <a:chExt cx="956736" cy="1287968"/>
              </a:xfrm>
            </p:grpSpPr>
            <p:pic>
              <p:nvPicPr>
                <p:cNvPr id="25" name="Graphic 24">
                  <a:extLst>
                    <a:ext uri="{FF2B5EF4-FFF2-40B4-BE49-F238E27FC236}">
                      <a16:creationId xmlns:a16="http://schemas.microsoft.com/office/drawing/2014/main" id="{48D1490E-5F18-4C72-A2FA-93D06FF6680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62348" y="1399884"/>
                  <a:ext cx="956736" cy="956736"/>
                </a:xfrm>
                <a:prstGeom prst="rect">
                  <a:avLst/>
                </a:prstGeom>
              </p:spPr>
            </p:pic>
            <p:sp>
              <p:nvSpPr>
                <p:cNvPr id="27" name="TextBox 26">
                  <a:extLst>
                    <a:ext uri="{FF2B5EF4-FFF2-40B4-BE49-F238E27FC236}">
                      <a16:creationId xmlns:a16="http://schemas.microsoft.com/office/drawing/2014/main" id="{7C6241A4-45C0-4E83-B901-6959BB148B3B}"/>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22" name="Group 21">
              <a:extLst>
                <a:ext uri="{FF2B5EF4-FFF2-40B4-BE49-F238E27FC236}">
                  <a16:creationId xmlns:a16="http://schemas.microsoft.com/office/drawing/2014/main" id="{F05A8129-2C8F-4A1D-BB5A-B779D7BD0601}"/>
                </a:ext>
              </a:extLst>
            </p:cNvPr>
            <p:cNvGrpSpPr/>
            <p:nvPr/>
          </p:nvGrpSpPr>
          <p:grpSpPr>
            <a:xfrm>
              <a:off x="5916493" y="7076248"/>
              <a:ext cx="4741495" cy="2131542"/>
              <a:chOff x="1504353" y="8801354"/>
              <a:chExt cx="4741495" cy="2131542"/>
            </a:xfrm>
          </p:grpSpPr>
          <p:sp>
            <p:nvSpPr>
              <p:cNvPr id="33" name="Freeform: Shape 32">
                <a:extLst>
                  <a:ext uri="{FF2B5EF4-FFF2-40B4-BE49-F238E27FC236}">
                    <a16:creationId xmlns:a16="http://schemas.microsoft.com/office/drawing/2014/main" id="{C3FB562A-7724-451D-AC73-0F812D0E7B94}"/>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嘗試用不同的文件讀取模式看看？</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34" name="Group 33">
                <a:extLst>
                  <a:ext uri="{FF2B5EF4-FFF2-40B4-BE49-F238E27FC236}">
                    <a16:creationId xmlns:a16="http://schemas.microsoft.com/office/drawing/2014/main" id="{2FD547B4-ACE2-466A-8B69-7AF0CFE6B9B6}"/>
                  </a:ext>
                </a:extLst>
              </p:cNvPr>
              <p:cNvGrpSpPr/>
              <p:nvPr/>
            </p:nvGrpSpPr>
            <p:grpSpPr>
              <a:xfrm>
                <a:off x="5289112" y="8801354"/>
                <a:ext cx="956736" cy="1301438"/>
                <a:chOff x="-2750419" y="1399884"/>
                <a:chExt cx="956736" cy="1301438"/>
              </a:xfrm>
            </p:grpSpPr>
            <p:pic>
              <p:nvPicPr>
                <p:cNvPr id="35" name="Graphic 34">
                  <a:extLst>
                    <a:ext uri="{FF2B5EF4-FFF2-40B4-BE49-F238E27FC236}">
                      <a16:creationId xmlns:a16="http://schemas.microsoft.com/office/drawing/2014/main" id="{A71E26AE-F4F6-4EC0-8D6A-7568CE3A8B1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50419" y="1399884"/>
                  <a:ext cx="956736" cy="956736"/>
                </a:xfrm>
                <a:prstGeom prst="rect">
                  <a:avLst/>
                </a:prstGeom>
              </p:spPr>
            </p:pic>
            <p:sp>
              <p:nvSpPr>
                <p:cNvPr id="36" name="TextBox 35">
                  <a:extLst>
                    <a:ext uri="{FF2B5EF4-FFF2-40B4-BE49-F238E27FC236}">
                      <a16:creationId xmlns:a16="http://schemas.microsoft.com/office/drawing/2014/main" id="{33AB0242-ABC8-4FFB-9B97-83598CFBD974}"/>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37" name="Group 36">
              <a:extLst>
                <a:ext uri="{FF2B5EF4-FFF2-40B4-BE49-F238E27FC236}">
                  <a16:creationId xmlns:a16="http://schemas.microsoft.com/office/drawing/2014/main" id="{BEA2D22A-0E85-44D6-9D0B-94B05D747592}"/>
                </a:ext>
              </a:extLst>
            </p:cNvPr>
            <p:cNvGrpSpPr/>
            <p:nvPr/>
          </p:nvGrpSpPr>
          <p:grpSpPr>
            <a:xfrm>
              <a:off x="1494244" y="9700076"/>
              <a:ext cx="5024592" cy="2105525"/>
              <a:chOff x="1653538" y="1750435"/>
              <a:chExt cx="5024592" cy="2105525"/>
            </a:xfrm>
          </p:grpSpPr>
          <p:sp>
            <p:nvSpPr>
              <p:cNvPr id="38" name="Freeform: Shape 37">
                <a:extLst>
                  <a:ext uri="{FF2B5EF4-FFF2-40B4-BE49-F238E27FC236}">
                    <a16:creationId xmlns:a16="http://schemas.microsoft.com/office/drawing/2014/main" id="{9AC1EABA-2C5B-4036-9403-F13AD0B2E624}"/>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有料喔，我不考虑从文件的尾部写起就可以了喔，每次都重新读取后重新创建一遍就搞定了（我把</a:t>
                </a:r>
                <a:r>
                  <a:rPr lang="en-US" altLang="zh-CN" dirty="0">
                    <a:solidFill>
                      <a:schemeClr val="tx1"/>
                    </a:solidFill>
                    <a:latin typeface="微软雅黑 Light" panose="020B0502040204020203" pitchFamily="34" charset="-122"/>
                    <a:ea typeface="微软雅黑 Light" panose="020B0502040204020203" pitchFamily="34" charset="-122"/>
                  </a:rPr>
                  <a:t>a+</a:t>
                </a:r>
                <a:r>
                  <a:rPr lang="zh-CN" altLang="en-US" dirty="0">
                    <a:solidFill>
                      <a:schemeClr val="tx1"/>
                    </a:solidFill>
                    <a:latin typeface="微软雅黑 Light" panose="020B0502040204020203" pitchFamily="34" charset="-122"/>
                    <a:ea typeface="微软雅黑 Light" panose="020B0502040204020203" pitchFamily="34" charset="-122"/>
                  </a:rPr>
                  <a:t>模式换成了</a:t>
                </a:r>
                <a:r>
                  <a:rPr lang="en-US" altLang="zh-CN" dirty="0">
                    <a:solidFill>
                      <a:schemeClr val="tx1"/>
                    </a:solidFill>
                    <a:latin typeface="微软雅黑 Light" panose="020B0502040204020203" pitchFamily="34" charset="-122"/>
                    <a:ea typeface="微软雅黑 Light" panose="020B0502040204020203" pitchFamily="34" charset="-122"/>
                  </a:rPr>
                  <a:t>w</a:t>
                </a:r>
                <a:r>
                  <a:rPr lang="zh-CN" altLang="en-US" dirty="0">
                    <a:solidFill>
                      <a:schemeClr val="tx1"/>
                    </a:solidFill>
                    <a:latin typeface="微软雅黑 Light" panose="020B0502040204020203" pitchFamily="34" charset="-122"/>
                    <a:ea typeface="微软雅黑 Light" panose="020B0502040204020203" pitchFamily="34" charset="-122"/>
                  </a:rPr>
                  <a:t>模式）</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39" name="Group 38">
                <a:extLst>
                  <a:ext uri="{FF2B5EF4-FFF2-40B4-BE49-F238E27FC236}">
                    <a16:creationId xmlns:a16="http://schemas.microsoft.com/office/drawing/2014/main" id="{BE55F599-7178-4C96-AA64-D6B879BF35CC}"/>
                  </a:ext>
                </a:extLst>
              </p:cNvPr>
              <p:cNvGrpSpPr/>
              <p:nvPr/>
            </p:nvGrpSpPr>
            <p:grpSpPr>
              <a:xfrm>
                <a:off x="1653538" y="1757815"/>
                <a:ext cx="956736" cy="1301438"/>
                <a:chOff x="-1490164" y="1399884"/>
                <a:chExt cx="956736" cy="1301438"/>
              </a:xfrm>
            </p:grpSpPr>
            <p:pic>
              <p:nvPicPr>
                <p:cNvPr id="40" name="Graphic 39">
                  <a:extLst>
                    <a:ext uri="{FF2B5EF4-FFF2-40B4-BE49-F238E27FC236}">
                      <a16:creationId xmlns:a16="http://schemas.microsoft.com/office/drawing/2014/main" id="{0EDA7B00-F22F-439A-B685-DC6838C27D2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90164" y="1399884"/>
                  <a:ext cx="956736" cy="956736"/>
                </a:xfrm>
                <a:prstGeom prst="rect">
                  <a:avLst/>
                </a:prstGeom>
              </p:spPr>
            </p:pic>
            <p:sp>
              <p:nvSpPr>
                <p:cNvPr id="41" name="TextBox 40">
                  <a:extLst>
                    <a:ext uri="{FF2B5EF4-FFF2-40B4-BE49-F238E27FC236}">
                      <a16:creationId xmlns:a16="http://schemas.microsoft.com/office/drawing/2014/main" id="{7F067C54-8F8B-460A-A5AD-55A871203E65}"/>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42" name="Group 41">
              <a:extLst>
                <a:ext uri="{FF2B5EF4-FFF2-40B4-BE49-F238E27FC236}">
                  <a16:creationId xmlns:a16="http://schemas.microsoft.com/office/drawing/2014/main" id="{454707F3-909C-452D-9547-BB70BC858859}"/>
                </a:ext>
              </a:extLst>
            </p:cNvPr>
            <p:cNvGrpSpPr/>
            <p:nvPr/>
          </p:nvGrpSpPr>
          <p:grpSpPr>
            <a:xfrm>
              <a:off x="5916493" y="12134418"/>
              <a:ext cx="4741495" cy="2131542"/>
              <a:chOff x="1504353" y="8801354"/>
              <a:chExt cx="4741495" cy="2131542"/>
            </a:xfrm>
          </p:grpSpPr>
          <p:sp>
            <p:nvSpPr>
              <p:cNvPr id="43" name="Freeform: Shape 42">
                <a:extLst>
                  <a:ext uri="{FF2B5EF4-FFF2-40B4-BE49-F238E27FC236}">
                    <a16:creationId xmlns:a16="http://schemas.microsoft.com/office/drawing/2014/main" id="{A759C903-2E34-4D71-9855-C0966D7034C5}"/>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誒誒，話說你們的小遊戲都完成了嗎？代碼同步是個問題欸。</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44" name="Group 43">
                <a:extLst>
                  <a:ext uri="{FF2B5EF4-FFF2-40B4-BE49-F238E27FC236}">
                    <a16:creationId xmlns:a16="http://schemas.microsoft.com/office/drawing/2014/main" id="{2D65ECCF-D338-4814-AFFA-C155B7EF5FED}"/>
                  </a:ext>
                </a:extLst>
              </p:cNvPr>
              <p:cNvGrpSpPr/>
              <p:nvPr/>
            </p:nvGrpSpPr>
            <p:grpSpPr>
              <a:xfrm>
                <a:off x="5289112" y="8801354"/>
                <a:ext cx="956736" cy="1301438"/>
                <a:chOff x="-2750419" y="1399884"/>
                <a:chExt cx="956736" cy="1301438"/>
              </a:xfrm>
            </p:grpSpPr>
            <p:pic>
              <p:nvPicPr>
                <p:cNvPr id="45" name="Graphic 44">
                  <a:extLst>
                    <a:ext uri="{FF2B5EF4-FFF2-40B4-BE49-F238E27FC236}">
                      <a16:creationId xmlns:a16="http://schemas.microsoft.com/office/drawing/2014/main" id="{69FE36E4-C0E2-4FF7-BA75-5ED585C13A5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50419" y="1399884"/>
                  <a:ext cx="956736" cy="956736"/>
                </a:xfrm>
                <a:prstGeom prst="rect">
                  <a:avLst/>
                </a:prstGeom>
              </p:spPr>
            </p:pic>
            <p:sp>
              <p:nvSpPr>
                <p:cNvPr id="46" name="TextBox 45">
                  <a:extLst>
                    <a:ext uri="{FF2B5EF4-FFF2-40B4-BE49-F238E27FC236}">
                      <a16:creationId xmlns:a16="http://schemas.microsoft.com/office/drawing/2014/main" id="{DED06EE0-48F7-4982-9B49-D86038AF6130}"/>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47" name="Group 46">
              <a:extLst>
                <a:ext uri="{FF2B5EF4-FFF2-40B4-BE49-F238E27FC236}">
                  <a16:creationId xmlns:a16="http://schemas.microsoft.com/office/drawing/2014/main" id="{D800BD53-AA07-4802-BABB-8061CE7E2831}"/>
                </a:ext>
              </a:extLst>
            </p:cNvPr>
            <p:cNvGrpSpPr/>
            <p:nvPr/>
          </p:nvGrpSpPr>
          <p:grpSpPr>
            <a:xfrm>
              <a:off x="5916493" y="14620794"/>
              <a:ext cx="4822721" cy="2105525"/>
              <a:chOff x="5835267" y="4052087"/>
              <a:chExt cx="4822721" cy="2105525"/>
            </a:xfrm>
          </p:grpSpPr>
          <p:sp>
            <p:nvSpPr>
              <p:cNvPr id="48" name="Freeform: Shape 47">
                <a:extLst>
                  <a:ext uri="{FF2B5EF4-FFF2-40B4-BE49-F238E27FC236}">
                    <a16:creationId xmlns:a16="http://schemas.microsoft.com/office/drawing/2014/main" id="{F3156E75-EFB5-4906-AE0C-DCA114BE3FF9}"/>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Have you guys ever heard of </a:t>
                </a:r>
                <a:r>
                  <a:rPr lang="en-US" altLang="zh-TW" dirty="0" err="1">
                    <a:solidFill>
                      <a:schemeClr val="tx1"/>
                    </a:solidFill>
                    <a:latin typeface="微软雅黑 Light" panose="020B0502040204020203" pitchFamily="34" charset="-122"/>
                    <a:ea typeface="微软雅黑 Light" panose="020B0502040204020203" pitchFamily="34" charset="-122"/>
                  </a:rPr>
                  <a:t>GitHUB</a:t>
                </a:r>
                <a:r>
                  <a:rPr lang="en-US" altLang="zh-TW" dirty="0">
                    <a:solidFill>
                      <a:schemeClr val="tx1"/>
                    </a:solidFill>
                    <a:latin typeface="微软雅黑 Light" panose="020B0502040204020203" pitchFamily="34" charset="-122"/>
                    <a:ea typeface="微软雅黑 Light" panose="020B0502040204020203" pitchFamily="34" charset="-122"/>
                  </a:rPr>
                  <a:t>?</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49" name="Group 48">
                <a:extLst>
                  <a:ext uri="{FF2B5EF4-FFF2-40B4-BE49-F238E27FC236}">
                    <a16:creationId xmlns:a16="http://schemas.microsoft.com/office/drawing/2014/main" id="{9D66A262-C57E-4C8F-B5EF-C067412DF867}"/>
                  </a:ext>
                </a:extLst>
              </p:cNvPr>
              <p:cNvGrpSpPr/>
              <p:nvPr/>
            </p:nvGrpSpPr>
            <p:grpSpPr>
              <a:xfrm>
                <a:off x="9701252" y="4295484"/>
                <a:ext cx="956736" cy="1287968"/>
                <a:chOff x="-3862348" y="1399884"/>
                <a:chExt cx="956736" cy="1287968"/>
              </a:xfrm>
            </p:grpSpPr>
            <p:pic>
              <p:nvPicPr>
                <p:cNvPr id="50" name="Graphic 49">
                  <a:extLst>
                    <a:ext uri="{FF2B5EF4-FFF2-40B4-BE49-F238E27FC236}">
                      <a16:creationId xmlns:a16="http://schemas.microsoft.com/office/drawing/2014/main" id="{3ED48C1E-0326-40B0-B14D-DE78BAD51C6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62348" y="1399884"/>
                  <a:ext cx="956736" cy="956736"/>
                </a:xfrm>
                <a:prstGeom prst="rect">
                  <a:avLst/>
                </a:prstGeom>
              </p:spPr>
            </p:pic>
            <p:sp>
              <p:nvSpPr>
                <p:cNvPr id="51" name="TextBox 50">
                  <a:extLst>
                    <a:ext uri="{FF2B5EF4-FFF2-40B4-BE49-F238E27FC236}">
                      <a16:creationId xmlns:a16="http://schemas.microsoft.com/office/drawing/2014/main" id="{29CEF85F-D3DA-4F35-A9C9-A4F82C857D41}"/>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52" name="Group 51">
              <a:extLst>
                <a:ext uri="{FF2B5EF4-FFF2-40B4-BE49-F238E27FC236}">
                  <a16:creationId xmlns:a16="http://schemas.microsoft.com/office/drawing/2014/main" id="{4A0026BF-696B-4E9E-B2CE-E1E49F8736E2}"/>
                </a:ext>
              </a:extLst>
            </p:cNvPr>
            <p:cNvGrpSpPr/>
            <p:nvPr/>
          </p:nvGrpSpPr>
          <p:grpSpPr>
            <a:xfrm>
              <a:off x="5916493" y="17081153"/>
              <a:ext cx="4822721" cy="2105525"/>
              <a:chOff x="5835267" y="4052087"/>
              <a:chExt cx="4822721" cy="2105525"/>
            </a:xfrm>
          </p:grpSpPr>
          <p:sp>
            <p:nvSpPr>
              <p:cNvPr id="53" name="Freeform: Shape 52">
                <a:extLst>
                  <a:ext uri="{FF2B5EF4-FFF2-40B4-BE49-F238E27FC236}">
                    <a16:creationId xmlns:a16="http://schemas.microsoft.com/office/drawing/2014/main" id="{DB54AD78-34BA-4D6D-8B57-55A1C745F3C8}"/>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We can use git to sync our code easily in only one tap.</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54" name="Group 53">
                <a:extLst>
                  <a:ext uri="{FF2B5EF4-FFF2-40B4-BE49-F238E27FC236}">
                    <a16:creationId xmlns:a16="http://schemas.microsoft.com/office/drawing/2014/main" id="{6337F59F-B832-4D8D-8FC5-86DC71E1688D}"/>
                  </a:ext>
                </a:extLst>
              </p:cNvPr>
              <p:cNvGrpSpPr/>
              <p:nvPr/>
            </p:nvGrpSpPr>
            <p:grpSpPr>
              <a:xfrm>
                <a:off x="9701252" y="4295484"/>
                <a:ext cx="956736" cy="1287968"/>
                <a:chOff x="-3862348" y="1399884"/>
                <a:chExt cx="956736" cy="1287968"/>
              </a:xfrm>
            </p:grpSpPr>
            <p:pic>
              <p:nvPicPr>
                <p:cNvPr id="55" name="Graphic 54">
                  <a:extLst>
                    <a:ext uri="{FF2B5EF4-FFF2-40B4-BE49-F238E27FC236}">
                      <a16:creationId xmlns:a16="http://schemas.microsoft.com/office/drawing/2014/main" id="{D10F4A70-B439-45D9-A049-4483CACDDB9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62348" y="1399884"/>
                  <a:ext cx="956736" cy="956736"/>
                </a:xfrm>
                <a:prstGeom prst="rect">
                  <a:avLst/>
                </a:prstGeom>
              </p:spPr>
            </p:pic>
            <p:sp>
              <p:nvSpPr>
                <p:cNvPr id="56" name="TextBox 55">
                  <a:extLst>
                    <a:ext uri="{FF2B5EF4-FFF2-40B4-BE49-F238E27FC236}">
                      <a16:creationId xmlns:a16="http://schemas.microsoft.com/office/drawing/2014/main" id="{DFE21FFC-0479-4AB9-86EC-C2DA1B0D2B95}"/>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57" name="Group 56">
              <a:extLst>
                <a:ext uri="{FF2B5EF4-FFF2-40B4-BE49-F238E27FC236}">
                  <a16:creationId xmlns:a16="http://schemas.microsoft.com/office/drawing/2014/main" id="{8561F5A9-C316-4304-8EC4-647FDB9CA7B8}"/>
                </a:ext>
              </a:extLst>
            </p:cNvPr>
            <p:cNvGrpSpPr/>
            <p:nvPr/>
          </p:nvGrpSpPr>
          <p:grpSpPr>
            <a:xfrm>
              <a:off x="5916493" y="19541512"/>
              <a:ext cx="4822721" cy="2105525"/>
              <a:chOff x="5835267" y="4052087"/>
              <a:chExt cx="4822721" cy="2105525"/>
            </a:xfrm>
          </p:grpSpPr>
          <p:sp>
            <p:nvSpPr>
              <p:cNvPr id="58" name="Freeform: Shape 57">
                <a:extLst>
                  <a:ext uri="{FF2B5EF4-FFF2-40B4-BE49-F238E27FC236}">
                    <a16:creationId xmlns:a16="http://schemas.microsoft.com/office/drawing/2014/main" id="{EF512E07-F960-40F0-88A9-6C765D221114}"/>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I</a:t>
                </a:r>
                <a:r>
                  <a:rPr lang="zh-CN" altLang="en-US" dirty="0">
                    <a:solidFill>
                      <a:schemeClr val="tx1"/>
                    </a:solidFill>
                    <a:latin typeface="微软雅黑 Light" panose="020B0502040204020203" pitchFamily="34" charset="-122"/>
                    <a:ea typeface="微软雅黑 Light" panose="020B0502040204020203" pitchFamily="34" charset="-122"/>
                  </a:rPr>
                  <a:t> </a:t>
                </a:r>
                <a:r>
                  <a:rPr lang="en-US" altLang="zh-CN" dirty="0">
                    <a:solidFill>
                      <a:schemeClr val="tx1"/>
                    </a:solidFill>
                    <a:latin typeface="微软雅黑 Light" panose="020B0502040204020203" pitchFamily="34" charset="-122"/>
                    <a:ea typeface="微软雅黑 Light" panose="020B0502040204020203" pitchFamily="34" charset="-122"/>
                  </a:rPr>
                  <a:t>can guide you guys to setup Git if needed.</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59" name="Group 58">
                <a:extLst>
                  <a:ext uri="{FF2B5EF4-FFF2-40B4-BE49-F238E27FC236}">
                    <a16:creationId xmlns:a16="http://schemas.microsoft.com/office/drawing/2014/main" id="{9BD502FB-208A-4B28-94F8-4A0ED53DB591}"/>
                  </a:ext>
                </a:extLst>
              </p:cNvPr>
              <p:cNvGrpSpPr/>
              <p:nvPr/>
            </p:nvGrpSpPr>
            <p:grpSpPr>
              <a:xfrm>
                <a:off x="9701252" y="4295484"/>
                <a:ext cx="956736" cy="1287968"/>
                <a:chOff x="-3862348" y="1399884"/>
                <a:chExt cx="956736" cy="1287968"/>
              </a:xfrm>
            </p:grpSpPr>
            <p:pic>
              <p:nvPicPr>
                <p:cNvPr id="60" name="Graphic 59">
                  <a:extLst>
                    <a:ext uri="{FF2B5EF4-FFF2-40B4-BE49-F238E27FC236}">
                      <a16:creationId xmlns:a16="http://schemas.microsoft.com/office/drawing/2014/main" id="{D07C0BD5-EC27-4D27-A441-6B335E156D5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62348" y="1399884"/>
                  <a:ext cx="956736" cy="956736"/>
                </a:xfrm>
                <a:prstGeom prst="rect">
                  <a:avLst/>
                </a:prstGeom>
              </p:spPr>
            </p:pic>
            <p:sp>
              <p:nvSpPr>
                <p:cNvPr id="61" name="TextBox 60">
                  <a:extLst>
                    <a:ext uri="{FF2B5EF4-FFF2-40B4-BE49-F238E27FC236}">
                      <a16:creationId xmlns:a16="http://schemas.microsoft.com/office/drawing/2014/main" id="{07A95F4F-BE86-4735-A110-BEB85BB12BE6}"/>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62" name="Group 61">
              <a:extLst>
                <a:ext uri="{FF2B5EF4-FFF2-40B4-BE49-F238E27FC236}">
                  <a16:creationId xmlns:a16="http://schemas.microsoft.com/office/drawing/2014/main" id="{8044EBE9-381F-4DEC-8E54-A76699AEDF5A}"/>
                </a:ext>
              </a:extLst>
            </p:cNvPr>
            <p:cNvGrpSpPr/>
            <p:nvPr/>
          </p:nvGrpSpPr>
          <p:grpSpPr>
            <a:xfrm>
              <a:off x="1653284" y="22001871"/>
              <a:ext cx="5024592" cy="2105525"/>
              <a:chOff x="1653538" y="1750435"/>
              <a:chExt cx="5024592" cy="2105525"/>
            </a:xfrm>
          </p:grpSpPr>
          <p:sp>
            <p:nvSpPr>
              <p:cNvPr id="63" name="Freeform: Shape 62">
                <a:extLst>
                  <a:ext uri="{FF2B5EF4-FFF2-40B4-BE49-F238E27FC236}">
                    <a16:creationId xmlns:a16="http://schemas.microsoft.com/office/drawing/2014/main" id="{9AE1AD34-653B-40D0-B089-D615D234EB56}"/>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好的，收到</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64" name="Group 63">
                <a:extLst>
                  <a:ext uri="{FF2B5EF4-FFF2-40B4-BE49-F238E27FC236}">
                    <a16:creationId xmlns:a16="http://schemas.microsoft.com/office/drawing/2014/main" id="{0BBA066F-8029-4D01-AB8B-0499F7A31ABF}"/>
                  </a:ext>
                </a:extLst>
              </p:cNvPr>
              <p:cNvGrpSpPr/>
              <p:nvPr/>
            </p:nvGrpSpPr>
            <p:grpSpPr>
              <a:xfrm>
                <a:off x="1653538" y="1757815"/>
                <a:ext cx="956736" cy="1301438"/>
                <a:chOff x="-1490164" y="1399884"/>
                <a:chExt cx="956736" cy="1301438"/>
              </a:xfrm>
            </p:grpSpPr>
            <p:pic>
              <p:nvPicPr>
                <p:cNvPr id="65" name="Graphic 64">
                  <a:extLst>
                    <a:ext uri="{FF2B5EF4-FFF2-40B4-BE49-F238E27FC236}">
                      <a16:creationId xmlns:a16="http://schemas.microsoft.com/office/drawing/2014/main" id="{A65C721F-99F9-4B1E-9150-7F6FD1C7E02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90164" y="1399884"/>
                  <a:ext cx="956736" cy="956736"/>
                </a:xfrm>
                <a:prstGeom prst="rect">
                  <a:avLst/>
                </a:prstGeom>
              </p:spPr>
            </p:pic>
            <p:sp>
              <p:nvSpPr>
                <p:cNvPr id="66" name="TextBox 65">
                  <a:extLst>
                    <a:ext uri="{FF2B5EF4-FFF2-40B4-BE49-F238E27FC236}">
                      <a16:creationId xmlns:a16="http://schemas.microsoft.com/office/drawing/2014/main" id="{820CD827-80BE-429B-822B-3E07CE050AF5}"/>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67" name="Group 66">
              <a:extLst>
                <a:ext uri="{FF2B5EF4-FFF2-40B4-BE49-F238E27FC236}">
                  <a16:creationId xmlns:a16="http://schemas.microsoft.com/office/drawing/2014/main" id="{70766451-FA85-4B9C-9F0A-715017D4330D}"/>
                </a:ext>
              </a:extLst>
            </p:cNvPr>
            <p:cNvGrpSpPr/>
            <p:nvPr/>
          </p:nvGrpSpPr>
          <p:grpSpPr>
            <a:xfrm>
              <a:off x="5916493" y="24462230"/>
              <a:ext cx="4741495" cy="2131542"/>
              <a:chOff x="1504353" y="8801354"/>
              <a:chExt cx="4741495" cy="2131542"/>
            </a:xfrm>
          </p:grpSpPr>
          <p:sp>
            <p:nvSpPr>
              <p:cNvPr id="68" name="Freeform: Shape 67">
                <a:extLst>
                  <a:ext uri="{FF2B5EF4-FFF2-40B4-BE49-F238E27FC236}">
                    <a16:creationId xmlns:a16="http://schemas.microsoft.com/office/drawing/2014/main" id="{51F924DF-3F37-4B39-8E13-E8B39CED4342}"/>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啊對對對（已讀亂回，上班中）</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69" name="Group 68">
                <a:extLst>
                  <a:ext uri="{FF2B5EF4-FFF2-40B4-BE49-F238E27FC236}">
                    <a16:creationId xmlns:a16="http://schemas.microsoft.com/office/drawing/2014/main" id="{779AB890-C4D3-4C80-82D6-1D1FDCCCB7E0}"/>
                  </a:ext>
                </a:extLst>
              </p:cNvPr>
              <p:cNvGrpSpPr/>
              <p:nvPr/>
            </p:nvGrpSpPr>
            <p:grpSpPr>
              <a:xfrm>
                <a:off x="5289112" y="8801354"/>
                <a:ext cx="956736" cy="1301438"/>
                <a:chOff x="-2750419" y="1399884"/>
                <a:chExt cx="956736" cy="1301438"/>
              </a:xfrm>
            </p:grpSpPr>
            <p:pic>
              <p:nvPicPr>
                <p:cNvPr id="70" name="Graphic 69">
                  <a:extLst>
                    <a:ext uri="{FF2B5EF4-FFF2-40B4-BE49-F238E27FC236}">
                      <a16:creationId xmlns:a16="http://schemas.microsoft.com/office/drawing/2014/main" id="{87A25D6F-8373-4901-94AA-EB41C171084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50419" y="1399884"/>
                  <a:ext cx="956736" cy="956736"/>
                </a:xfrm>
                <a:prstGeom prst="rect">
                  <a:avLst/>
                </a:prstGeom>
              </p:spPr>
            </p:pic>
            <p:sp>
              <p:nvSpPr>
                <p:cNvPr id="71" name="TextBox 70">
                  <a:extLst>
                    <a:ext uri="{FF2B5EF4-FFF2-40B4-BE49-F238E27FC236}">
                      <a16:creationId xmlns:a16="http://schemas.microsoft.com/office/drawing/2014/main" id="{C3B1E62E-17DF-4EE6-B2F7-E9EC959537C9}"/>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sp>
          <p:nvSpPr>
            <p:cNvPr id="3" name="TextBox 2">
              <a:extLst>
                <a:ext uri="{FF2B5EF4-FFF2-40B4-BE49-F238E27FC236}">
                  <a16:creationId xmlns:a16="http://schemas.microsoft.com/office/drawing/2014/main" id="{24CEAC2F-4D57-4433-BC06-882985814A8B}"/>
                </a:ext>
              </a:extLst>
            </p:cNvPr>
            <p:cNvSpPr txBox="1"/>
            <p:nvPr/>
          </p:nvSpPr>
          <p:spPr>
            <a:xfrm>
              <a:off x="5426586" y="26697624"/>
              <a:ext cx="1338828" cy="369332"/>
            </a:xfrm>
            <a:prstGeom prst="rect">
              <a:avLst/>
            </a:prstGeom>
            <a:noFill/>
          </p:spPr>
          <p:txBody>
            <a:bodyPr wrap="none" rtlCol="0">
              <a:spAutoFit/>
            </a:bodyPr>
            <a:lstStyle/>
            <a:p>
              <a:pPr algn="ctr"/>
              <a:r>
                <a:rPr lang="zh-CN" altLang="en-US" dirty="0">
                  <a:solidFill>
                    <a:srgbClr val="FFC818"/>
                  </a:solidFill>
                </a:rPr>
                <a:t>一段時間後</a:t>
              </a:r>
              <a:endParaRPr lang="zh-TW" altLang="en-US" dirty="0">
                <a:solidFill>
                  <a:srgbClr val="FFC818"/>
                </a:solidFill>
              </a:endParaRPr>
            </a:p>
          </p:txBody>
        </p:sp>
        <p:grpSp>
          <p:nvGrpSpPr>
            <p:cNvPr id="72" name="Group 71">
              <a:extLst>
                <a:ext uri="{FF2B5EF4-FFF2-40B4-BE49-F238E27FC236}">
                  <a16:creationId xmlns:a16="http://schemas.microsoft.com/office/drawing/2014/main" id="{346396C7-1C68-4E45-8B92-8DAAA74EBE1B}"/>
                </a:ext>
              </a:extLst>
            </p:cNvPr>
            <p:cNvGrpSpPr/>
            <p:nvPr/>
          </p:nvGrpSpPr>
          <p:grpSpPr>
            <a:xfrm>
              <a:off x="5916493" y="27143993"/>
              <a:ext cx="4741495" cy="2131542"/>
              <a:chOff x="1504353" y="8801354"/>
              <a:chExt cx="4741495" cy="2131542"/>
            </a:xfrm>
          </p:grpSpPr>
          <p:sp>
            <p:nvSpPr>
              <p:cNvPr id="73" name="Freeform: Shape 72">
                <a:extLst>
                  <a:ext uri="{FF2B5EF4-FFF2-40B4-BE49-F238E27FC236}">
                    <a16:creationId xmlns:a16="http://schemas.microsoft.com/office/drawing/2014/main" id="{53FBD91A-C4EB-49FB-A885-B9D7365EA237}"/>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為什麼我的小遊戲隨機數返回值全一樣？我在自己的</a:t>
                </a:r>
                <a:r>
                  <a:rPr lang="en-US" altLang="zh-CN" dirty="0" err="1">
                    <a:solidFill>
                      <a:schemeClr val="tx1"/>
                    </a:solidFill>
                    <a:latin typeface="微软雅黑 Light" panose="020B0502040204020203" pitchFamily="34" charset="-122"/>
                    <a:ea typeface="微软雅黑 Light" panose="020B0502040204020203" pitchFamily="34" charset="-122"/>
                  </a:rPr>
                  <a:t>ipynb</a:t>
                </a:r>
                <a:r>
                  <a:rPr lang="zh-CN" altLang="en-US" dirty="0">
                    <a:solidFill>
                      <a:schemeClr val="tx1"/>
                    </a:solidFill>
                    <a:latin typeface="微软雅黑 Light" panose="020B0502040204020203" pitchFamily="34" charset="-122"/>
                    <a:ea typeface="微软雅黑 Light" panose="020B0502040204020203" pitchFamily="34" charset="-122"/>
                  </a:rPr>
                  <a:t>做沒問題啊。</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74" name="Group 73">
                <a:extLst>
                  <a:ext uri="{FF2B5EF4-FFF2-40B4-BE49-F238E27FC236}">
                    <a16:creationId xmlns:a16="http://schemas.microsoft.com/office/drawing/2014/main" id="{D4540048-3C2C-416F-876D-DD5A8D5E4396}"/>
                  </a:ext>
                </a:extLst>
              </p:cNvPr>
              <p:cNvGrpSpPr/>
              <p:nvPr/>
            </p:nvGrpSpPr>
            <p:grpSpPr>
              <a:xfrm>
                <a:off x="5289112" y="8801354"/>
                <a:ext cx="956736" cy="1301438"/>
                <a:chOff x="-2750419" y="1399884"/>
                <a:chExt cx="956736" cy="1301438"/>
              </a:xfrm>
            </p:grpSpPr>
            <p:pic>
              <p:nvPicPr>
                <p:cNvPr id="75" name="Graphic 74">
                  <a:extLst>
                    <a:ext uri="{FF2B5EF4-FFF2-40B4-BE49-F238E27FC236}">
                      <a16:creationId xmlns:a16="http://schemas.microsoft.com/office/drawing/2014/main" id="{8D27B197-900D-4DAC-8B75-F906E7FC5C1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50419" y="1399884"/>
                  <a:ext cx="956736" cy="956736"/>
                </a:xfrm>
                <a:prstGeom prst="rect">
                  <a:avLst/>
                </a:prstGeom>
              </p:spPr>
            </p:pic>
            <p:sp>
              <p:nvSpPr>
                <p:cNvPr id="76" name="TextBox 75">
                  <a:extLst>
                    <a:ext uri="{FF2B5EF4-FFF2-40B4-BE49-F238E27FC236}">
                      <a16:creationId xmlns:a16="http://schemas.microsoft.com/office/drawing/2014/main" id="{492D6C4A-AA7F-46C9-8F0D-522D8A0A2EF7}"/>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77" name="Group 76">
              <a:extLst>
                <a:ext uri="{FF2B5EF4-FFF2-40B4-BE49-F238E27FC236}">
                  <a16:creationId xmlns:a16="http://schemas.microsoft.com/office/drawing/2014/main" id="{E9345E42-44DA-4BDC-BDEC-185008952CE6}"/>
                </a:ext>
              </a:extLst>
            </p:cNvPr>
            <p:cNvGrpSpPr/>
            <p:nvPr/>
          </p:nvGrpSpPr>
          <p:grpSpPr>
            <a:xfrm>
              <a:off x="1609989" y="29657184"/>
              <a:ext cx="5024592" cy="2105525"/>
              <a:chOff x="1653538" y="1750435"/>
              <a:chExt cx="5024592" cy="2105525"/>
            </a:xfrm>
          </p:grpSpPr>
          <p:sp>
            <p:nvSpPr>
              <p:cNvPr id="78" name="Freeform: Shape 77">
                <a:extLst>
                  <a:ext uri="{FF2B5EF4-FFF2-40B4-BE49-F238E27FC236}">
                    <a16:creationId xmlns:a16="http://schemas.microsoft.com/office/drawing/2014/main" id="{1E7C70FD-FC7E-4A3E-B369-D8FCFE37575D}"/>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我们的方法</a:t>
                </a:r>
                <a:r>
                  <a:rPr lang="en-US" altLang="zh-CN" dirty="0" err="1">
                    <a:solidFill>
                      <a:schemeClr val="tx1"/>
                    </a:solidFill>
                    <a:latin typeface="微软雅黑 Light" panose="020B0502040204020203" pitchFamily="34" charset="-122"/>
                    <a:ea typeface="微软雅黑 Light" panose="020B0502040204020203" pitchFamily="34" charset="-122"/>
                  </a:rPr>
                  <a:t>Rnumber</a:t>
                </a:r>
                <a:r>
                  <a:rPr lang="en-US" altLang="zh-CN" dirty="0">
                    <a:solidFill>
                      <a:schemeClr val="tx1"/>
                    </a:solidFill>
                    <a:latin typeface="微软雅黑 Light" panose="020B0502040204020203" pitchFamily="34" charset="-122"/>
                    <a:ea typeface="微软雅黑 Light" panose="020B0502040204020203" pitchFamily="34" charset="-122"/>
                  </a:rPr>
                  <a:t>()</a:t>
                </a:r>
                <a:r>
                  <a:rPr lang="zh-CN" altLang="en-US" dirty="0">
                    <a:solidFill>
                      <a:schemeClr val="tx1"/>
                    </a:solidFill>
                    <a:latin typeface="微软雅黑 Light" panose="020B0502040204020203" pitchFamily="34" charset="-122"/>
                    <a:ea typeface="微软雅黑 Light" panose="020B0502040204020203" pitchFamily="34" charset="-122"/>
                  </a:rPr>
                  <a:t>是以当前时间的作为随机种子的，所以你在呼叫这个函式设一个小小的间隔就可以了，用</a:t>
                </a:r>
                <a:r>
                  <a:rPr lang="en-US" altLang="zh-CN" dirty="0" err="1">
                    <a:solidFill>
                      <a:schemeClr val="tx1"/>
                    </a:solidFill>
                    <a:latin typeface="微软雅黑 Light" panose="020B0502040204020203" pitchFamily="34" charset="-122"/>
                    <a:ea typeface="微软雅黑 Light" panose="020B0502040204020203" pitchFamily="34" charset="-122"/>
                  </a:rPr>
                  <a:t>time.sleep</a:t>
                </a:r>
                <a:r>
                  <a:rPr lang="en-US" altLang="zh-CN" dirty="0">
                    <a:solidFill>
                      <a:schemeClr val="tx1"/>
                    </a:solidFill>
                    <a:latin typeface="微软雅黑 Light" panose="020B0502040204020203" pitchFamily="34" charset="-122"/>
                    <a:ea typeface="微软雅黑 Light" panose="020B0502040204020203" pitchFamily="34" charset="-122"/>
                  </a:rPr>
                  <a:t>(</a:t>
                </a:r>
                <a:r>
                  <a:rPr lang="zh-CN" altLang="en-US" dirty="0">
                    <a:solidFill>
                      <a:schemeClr val="tx1"/>
                    </a:solidFill>
                    <a:latin typeface="微软雅黑 Light" panose="020B0502040204020203" pitchFamily="34" charset="-122"/>
                    <a:ea typeface="微软雅黑 Light" panose="020B0502040204020203" pitchFamily="34" charset="-122"/>
                  </a:rPr>
                  <a:t>秒数</a:t>
                </a:r>
                <a:r>
                  <a:rPr lang="en-US" altLang="zh-CN" dirty="0">
                    <a:solidFill>
                      <a:schemeClr val="tx1"/>
                    </a:solidFill>
                    <a:latin typeface="微软雅黑 Light" panose="020B0502040204020203" pitchFamily="34" charset="-122"/>
                    <a:ea typeface="微软雅黑 Light" panose="020B0502040204020203" pitchFamily="34" charset="-122"/>
                  </a:rPr>
                  <a:t>)</a:t>
                </a:r>
              </a:p>
            </p:txBody>
          </p:sp>
          <p:grpSp>
            <p:nvGrpSpPr>
              <p:cNvPr id="79" name="Group 78">
                <a:extLst>
                  <a:ext uri="{FF2B5EF4-FFF2-40B4-BE49-F238E27FC236}">
                    <a16:creationId xmlns:a16="http://schemas.microsoft.com/office/drawing/2014/main" id="{4D1201F3-A1E1-408C-9AEE-E5DB1009F6EB}"/>
                  </a:ext>
                </a:extLst>
              </p:cNvPr>
              <p:cNvGrpSpPr/>
              <p:nvPr/>
            </p:nvGrpSpPr>
            <p:grpSpPr>
              <a:xfrm>
                <a:off x="1653538" y="1757815"/>
                <a:ext cx="956736" cy="1301438"/>
                <a:chOff x="-1490164" y="1399884"/>
                <a:chExt cx="956736" cy="1301438"/>
              </a:xfrm>
            </p:grpSpPr>
            <p:pic>
              <p:nvPicPr>
                <p:cNvPr id="80" name="Graphic 79">
                  <a:extLst>
                    <a:ext uri="{FF2B5EF4-FFF2-40B4-BE49-F238E27FC236}">
                      <a16:creationId xmlns:a16="http://schemas.microsoft.com/office/drawing/2014/main" id="{C456DB19-B229-42E8-86CB-7C2AE2AEBDC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90164" y="1399884"/>
                  <a:ext cx="956736" cy="956736"/>
                </a:xfrm>
                <a:prstGeom prst="rect">
                  <a:avLst/>
                </a:prstGeom>
              </p:spPr>
            </p:pic>
            <p:sp>
              <p:nvSpPr>
                <p:cNvPr id="81" name="TextBox 80">
                  <a:extLst>
                    <a:ext uri="{FF2B5EF4-FFF2-40B4-BE49-F238E27FC236}">
                      <a16:creationId xmlns:a16="http://schemas.microsoft.com/office/drawing/2014/main" id="{4958463E-C88B-4A4E-A569-59383EB92F14}"/>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82" name="Group 81">
              <a:extLst>
                <a:ext uri="{FF2B5EF4-FFF2-40B4-BE49-F238E27FC236}">
                  <a16:creationId xmlns:a16="http://schemas.microsoft.com/office/drawing/2014/main" id="{EA44BB7A-5A7D-4909-8AB6-81F539995151}"/>
                </a:ext>
              </a:extLst>
            </p:cNvPr>
            <p:cNvGrpSpPr/>
            <p:nvPr/>
          </p:nvGrpSpPr>
          <p:grpSpPr>
            <a:xfrm>
              <a:off x="6068893" y="32117015"/>
              <a:ext cx="4822721" cy="2105525"/>
              <a:chOff x="5835267" y="4052087"/>
              <a:chExt cx="4822721" cy="2105525"/>
            </a:xfrm>
          </p:grpSpPr>
          <p:sp>
            <p:nvSpPr>
              <p:cNvPr id="83" name="Freeform: Shape 82">
                <a:extLst>
                  <a:ext uri="{FF2B5EF4-FFF2-40B4-BE49-F238E27FC236}">
                    <a16:creationId xmlns:a16="http://schemas.microsoft.com/office/drawing/2014/main" id="{4C7B94F5-3706-4200-97CC-AF3FA9475A8F}"/>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Yea, Wei Siang is right, cause I just faced the same problem before.</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84" name="Group 83">
                <a:extLst>
                  <a:ext uri="{FF2B5EF4-FFF2-40B4-BE49-F238E27FC236}">
                    <a16:creationId xmlns:a16="http://schemas.microsoft.com/office/drawing/2014/main" id="{5CB52911-DD6D-4F92-B7D6-7EEBDC4E82EE}"/>
                  </a:ext>
                </a:extLst>
              </p:cNvPr>
              <p:cNvGrpSpPr/>
              <p:nvPr/>
            </p:nvGrpSpPr>
            <p:grpSpPr>
              <a:xfrm>
                <a:off x="9701252" y="4295484"/>
                <a:ext cx="956736" cy="1287968"/>
                <a:chOff x="-3862348" y="1399884"/>
                <a:chExt cx="956736" cy="1287968"/>
              </a:xfrm>
            </p:grpSpPr>
            <p:pic>
              <p:nvPicPr>
                <p:cNvPr id="85" name="Graphic 84">
                  <a:extLst>
                    <a:ext uri="{FF2B5EF4-FFF2-40B4-BE49-F238E27FC236}">
                      <a16:creationId xmlns:a16="http://schemas.microsoft.com/office/drawing/2014/main" id="{C387D2C7-8DD5-4967-BA8C-93DCBAFBB36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62348" y="1399884"/>
                  <a:ext cx="956736" cy="956736"/>
                </a:xfrm>
                <a:prstGeom prst="rect">
                  <a:avLst/>
                </a:prstGeom>
              </p:spPr>
            </p:pic>
            <p:sp>
              <p:nvSpPr>
                <p:cNvPr id="86" name="TextBox 85">
                  <a:extLst>
                    <a:ext uri="{FF2B5EF4-FFF2-40B4-BE49-F238E27FC236}">
                      <a16:creationId xmlns:a16="http://schemas.microsoft.com/office/drawing/2014/main" id="{65ADE4EF-FD51-4F22-81DD-4F06C64ED0A0}"/>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87" name="Group 86">
              <a:extLst>
                <a:ext uri="{FF2B5EF4-FFF2-40B4-BE49-F238E27FC236}">
                  <a16:creationId xmlns:a16="http://schemas.microsoft.com/office/drawing/2014/main" id="{D59CB3BB-113B-44F3-8EF3-ACFD3D823A8E}"/>
                </a:ext>
              </a:extLst>
            </p:cNvPr>
            <p:cNvGrpSpPr/>
            <p:nvPr/>
          </p:nvGrpSpPr>
          <p:grpSpPr>
            <a:xfrm>
              <a:off x="5994916" y="37587954"/>
              <a:ext cx="4741495" cy="2131542"/>
              <a:chOff x="1504353" y="8801354"/>
              <a:chExt cx="4741495" cy="2131542"/>
            </a:xfrm>
          </p:grpSpPr>
          <p:sp>
            <p:nvSpPr>
              <p:cNvPr id="88" name="Freeform: Shape 87">
                <a:extLst>
                  <a:ext uri="{FF2B5EF4-FFF2-40B4-BE49-F238E27FC236}">
                    <a16:creationId xmlns:a16="http://schemas.microsoft.com/office/drawing/2014/main" id="{2DCC5229-7561-4C36-9A26-B0FAE36AD0B0}"/>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話說那個</a:t>
                </a:r>
                <a:r>
                  <a:rPr lang="en-US" altLang="zh-CN" dirty="0">
                    <a:solidFill>
                      <a:schemeClr val="tx1"/>
                    </a:solidFill>
                    <a:latin typeface="微软雅黑 Light" panose="020B0502040204020203" pitchFamily="34" charset="-122"/>
                    <a:ea typeface="微软雅黑 Light" panose="020B0502040204020203" pitchFamily="34" charset="-122"/>
                  </a:rPr>
                  <a:t>Git</a:t>
                </a:r>
                <a:r>
                  <a:rPr lang="zh-CN" altLang="en-US" dirty="0">
                    <a:solidFill>
                      <a:schemeClr val="tx1"/>
                    </a:solidFill>
                    <a:latin typeface="微软雅黑 Light" panose="020B0502040204020203" pitchFamily="34" charset="-122"/>
                    <a:ea typeface="微软雅黑 Light" panose="020B0502040204020203" pitchFamily="34" charset="-122"/>
                  </a:rPr>
                  <a:t>一直報錯是在說什麼？</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89" name="Group 88">
                <a:extLst>
                  <a:ext uri="{FF2B5EF4-FFF2-40B4-BE49-F238E27FC236}">
                    <a16:creationId xmlns:a16="http://schemas.microsoft.com/office/drawing/2014/main" id="{860EC098-C328-4255-ACB5-A723452E2036}"/>
                  </a:ext>
                </a:extLst>
              </p:cNvPr>
              <p:cNvGrpSpPr/>
              <p:nvPr/>
            </p:nvGrpSpPr>
            <p:grpSpPr>
              <a:xfrm>
                <a:off x="5289112" y="8801354"/>
                <a:ext cx="956736" cy="1301438"/>
                <a:chOff x="-2750419" y="1399884"/>
                <a:chExt cx="956736" cy="1301438"/>
              </a:xfrm>
            </p:grpSpPr>
            <p:pic>
              <p:nvPicPr>
                <p:cNvPr id="90" name="Graphic 89">
                  <a:extLst>
                    <a:ext uri="{FF2B5EF4-FFF2-40B4-BE49-F238E27FC236}">
                      <a16:creationId xmlns:a16="http://schemas.microsoft.com/office/drawing/2014/main" id="{2EEE1BD4-ECA7-41CA-8425-DAC71CA36B0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50419" y="1399884"/>
                  <a:ext cx="956736" cy="956736"/>
                </a:xfrm>
                <a:prstGeom prst="rect">
                  <a:avLst/>
                </a:prstGeom>
              </p:spPr>
            </p:pic>
            <p:sp>
              <p:nvSpPr>
                <p:cNvPr id="91" name="TextBox 90">
                  <a:extLst>
                    <a:ext uri="{FF2B5EF4-FFF2-40B4-BE49-F238E27FC236}">
                      <a16:creationId xmlns:a16="http://schemas.microsoft.com/office/drawing/2014/main" id="{E62EAF8F-DF2C-461E-9D09-73CC796883C3}"/>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sp>
          <p:nvSpPr>
            <p:cNvPr id="92" name="TextBox 91">
              <a:extLst>
                <a:ext uri="{FF2B5EF4-FFF2-40B4-BE49-F238E27FC236}">
                  <a16:creationId xmlns:a16="http://schemas.microsoft.com/office/drawing/2014/main" id="{790025B0-A7AF-43B3-B299-9DD6BE088B38}"/>
                </a:ext>
              </a:extLst>
            </p:cNvPr>
            <p:cNvSpPr txBox="1"/>
            <p:nvPr/>
          </p:nvSpPr>
          <p:spPr>
            <a:xfrm>
              <a:off x="5435765" y="37046929"/>
              <a:ext cx="1338828" cy="369332"/>
            </a:xfrm>
            <a:prstGeom prst="rect">
              <a:avLst/>
            </a:prstGeom>
            <a:noFill/>
          </p:spPr>
          <p:txBody>
            <a:bodyPr wrap="none" rtlCol="0">
              <a:spAutoFit/>
            </a:bodyPr>
            <a:lstStyle/>
            <a:p>
              <a:pPr algn="ctr"/>
              <a:r>
                <a:rPr lang="zh-CN" altLang="en-US" dirty="0">
                  <a:solidFill>
                    <a:srgbClr val="FFC818"/>
                  </a:solidFill>
                </a:rPr>
                <a:t>一段時間後</a:t>
              </a:r>
              <a:endParaRPr lang="zh-TW" altLang="en-US" dirty="0">
                <a:solidFill>
                  <a:srgbClr val="FFC818"/>
                </a:solidFill>
              </a:endParaRPr>
            </a:p>
          </p:txBody>
        </p:sp>
        <p:grpSp>
          <p:nvGrpSpPr>
            <p:cNvPr id="93" name="Group 92">
              <a:extLst>
                <a:ext uri="{FF2B5EF4-FFF2-40B4-BE49-F238E27FC236}">
                  <a16:creationId xmlns:a16="http://schemas.microsoft.com/office/drawing/2014/main" id="{8D04863F-1CBB-4BC7-BA30-233B918D73FD}"/>
                </a:ext>
              </a:extLst>
            </p:cNvPr>
            <p:cNvGrpSpPr/>
            <p:nvPr/>
          </p:nvGrpSpPr>
          <p:grpSpPr>
            <a:xfrm>
              <a:off x="6096000" y="34798778"/>
              <a:ext cx="4741495" cy="2131542"/>
              <a:chOff x="1504353" y="8801354"/>
              <a:chExt cx="4741495" cy="2131542"/>
            </a:xfrm>
          </p:grpSpPr>
          <p:sp>
            <p:nvSpPr>
              <p:cNvPr id="94" name="Freeform: Shape 93">
                <a:extLst>
                  <a:ext uri="{FF2B5EF4-FFF2-40B4-BE49-F238E27FC236}">
                    <a16:creationId xmlns:a16="http://schemas.microsoft.com/office/drawing/2014/main" id="{94D1FB61-CD81-4386-A809-7E830D8AB106}"/>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好，我等等就試試</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95" name="Group 94">
                <a:extLst>
                  <a:ext uri="{FF2B5EF4-FFF2-40B4-BE49-F238E27FC236}">
                    <a16:creationId xmlns:a16="http://schemas.microsoft.com/office/drawing/2014/main" id="{76B2108C-4A60-4B21-954A-EACFC96248D3}"/>
                  </a:ext>
                </a:extLst>
              </p:cNvPr>
              <p:cNvGrpSpPr/>
              <p:nvPr/>
            </p:nvGrpSpPr>
            <p:grpSpPr>
              <a:xfrm>
                <a:off x="5289112" y="8801354"/>
                <a:ext cx="956736" cy="1301438"/>
                <a:chOff x="-2750419" y="1399884"/>
                <a:chExt cx="956736" cy="1301438"/>
              </a:xfrm>
            </p:grpSpPr>
            <p:pic>
              <p:nvPicPr>
                <p:cNvPr id="96" name="Graphic 95">
                  <a:extLst>
                    <a:ext uri="{FF2B5EF4-FFF2-40B4-BE49-F238E27FC236}">
                      <a16:creationId xmlns:a16="http://schemas.microsoft.com/office/drawing/2014/main" id="{E2CEEA6D-9DF1-45AB-8153-3CD23A92142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50419" y="1399884"/>
                  <a:ext cx="956736" cy="956736"/>
                </a:xfrm>
                <a:prstGeom prst="rect">
                  <a:avLst/>
                </a:prstGeom>
              </p:spPr>
            </p:pic>
            <p:sp>
              <p:nvSpPr>
                <p:cNvPr id="97" name="TextBox 96">
                  <a:extLst>
                    <a:ext uri="{FF2B5EF4-FFF2-40B4-BE49-F238E27FC236}">
                      <a16:creationId xmlns:a16="http://schemas.microsoft.com/office/drawing/2014/main" id="{AC5EA34C-1FBA-4D72-8F8C-3D3BEF8384E0}"/>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98" name="Group 97">
              <a:extLst>
                <a:ext uri="{FF2B5EF4-FFF2-40B4-BE49-F238E27FC236}">
                  <a16:creationId xmlns:a16="http://schemas.microsoft.com/office/drawing/2014/main" id="{F9528C6A-1D5B-41A7-8BAF-058F526CBF31}"/>
                </a:ext>
              </a:extLst>
            </p:cNvPr>
            <p:cNvGrpSpPr/>
            <p:nvPr/>
          </p:nvGrpSpPr>
          <p:grpSpPr>
            <a:xfrm>
              <a:off x="1653284" y="39894656"/>
              <a:ext cx="5024592" cy="2105525"/>
              <a:chOff x="1653538" y="1750435"/>
              <a:chExt cx="5024592" cy="2105525"/>
            </a:xfrm>
          </p:grpSpPr>
          <p:sp>
            <p:nvSpPr>
              <p:cNvPr id="99" name="Freeform: Shape 98">
                <a:extLst>
                  <a:ext uri="{FF2B5EF4-FFF2-40B4-BE49-F238E27FC236}">
                    <a16:creationId xmlns:a16="http://schemas.microsoft.com/office/drawing/2014/main" id="{38854133-984D-4D09-B367-DD8FE5C19DF1}"/>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我也有遇到，我看哪个是亮色的我就点，或者是往</a:t>
                </a:r>
                <a:r>
                  <a:rPr lang="en-US" altLang="zh-CN" dirty="0">
                    <a:solidFill>
                      <a:schemeClr val="tx1"/>
                    </a:solidFill>
                    <a:latin typeface="微软雅黑 Light" panose="020B0502040204020203" pitchFamily="34" charset="-122"/>
                    <a:ea typeface="微软雅黑 Light" panose="020B0502040204020203" pitchFamily="34" charset="-122"/>
                  </a:rPr>
                  <a:t>yes</a:t>
                </a:r>
                <a:r>
                  <a:rPr lang="zh-CN" altLang="en-US" dirty="0">
                    <a:solidFill>
                      <a:schemeClr val="tx1"/>
                    </a:solidFill>
                    <a:latin typeface="微软雅黑 Light" panose="020B0502040204020203" pitchFamily="34" charset="-122"/>
                    <a:ea typeface="微软雅黑 Light" panose="020B0502040204020203" pitchFamily="34" charset="-122"/>
                  </a:rPr>
                  <a:t>点，全是英文字，拜托不要</a:t>
                </a:r>
                <a:endParaRPr lang="en-US" altLang="zh-CN" dirty="0">
                  <a:solidFill>
                    <a:schemeClr val="tx1"/>
                  </a:solidFill>
                  <a:latin typeface="微软雅黑 Light" panose="020B0502040204020203" pitchFamily="34" charset="-122"/>
                  <a:ea typeface="微软雅黑 Light" panose="020B0502040204020203" pitchFamily="34" charset="-122"/>
                </a:endParaRPr>
              </a:p>
            </p:txBody>
          </p:sp>
          <p:grpSp>
            <p:nvGrpSpPr>
              <p:cNvPr id="100" name="Group 99">
                <a:extLst>
                  <a:ext uri="{FF2B5EF4-FFF2-40B4-BE49-F238E27FC236}">
                    <a16:creationId xmlns:a16="http://schemas.microsoft.com/office/drawing/2014/main" id="{751FC234-57C5-4349-9DBF-33F20680C15C}"/>
                  </a:ext>
                </a:extLst>
              </p:cNvPr>
              <p:cNvGrpSpPr/>
              <p:nvPr/>
            </p:nvGrpSpPr>
            <p:grpSpPr>
              <a:xfrm>
                <a:off x="1653538" y="1757815"/>
                <a:ext cx="956736" cy="1301438"/>
                <a:chOff x="-1490164" y="1399884"/>
                <a:chExt cx="956736" cy="1301438"/>
              </a:xfrm>
            </p:grpSpPr>
            <p:pic>
              <p:nvPicPr>
                <p:cNvPr id="101" name="Graphic 100">
                  <a:extLst>
                    <a:ext uri="{FF2B5EF4-FFF2-40B4-BE49-F238E27FC236}">
                      <a16:creationId xmlns:a16="http://schemas.microsoft.com/office/drawing/2014/main" id="{98A39E35-BA6B-4E37-AAA5-A682E315E66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90164" y="1399884"/>
                  <a:ext cx="956736" cy="956736"/>
                </a:xfrm>
                <a:prstGeom prst="rect">
                  <a:avLst/>
                </a:prstGeom>
              </p:spPr>
            </p:pic>
            <p:sp>
              <p:nvSpPr>
                <p:cNvPr id="102" name="TextBox 101">
                  <a:extLst>
                    <a:ext uri="{FF2B5EF4-FFF2-40B4-BE49-F238E27FC236}">
                      <a16:creationId xmlns:a16="http://schemas.microsoft.com/office/drawing/2014/main" id="{6526D979-A0D3-4FAA-92C3-3AAD4140A854}"/>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104" name="Group 103">
              <a:extLst>
                <a:ext uri="{FF2B5EF4-FFF2-40B4-BE49-F238E27FC236}">
                  <a16:creationId xmlns:a16="http://schemas.microsoft.com/office/drawing/2014/main" id="{EBA89B19-D5C7-44FE-9414-911B8898C6E7}"/>
                </a:ext>
              </a:extLst>
            </p:cNvPr>
            <p:cNvGrpSpPr/>
            <p:nvPr/>
          </p:nvGrpSpPr>
          <p:grpSpPr>
            <a:xfrm>
              <a:off x="6014774" y="42175341"/>
              <a:ext cx="4822721" cy="2105525"/>
              <a:chOff x="5835267" y="4052087"/>
              <a:chExt cx="4822721" cy="2105525"/>
            </a:xfrm>
          </p:grpSpPr>
          <p:sp>
            <p:nvSpPr>
              <p:cNvPr id="105" name="Freeform: Shape 104">
                <a:extLst>
                  <a:ext uri="{FF2B5EF4-FFF2-40B4-BE49-F238E27FC236}">
                    <a16:creationId xmlns:a16="http://schemas.microsoft.com/office/drawing/2014/main" id="{CCD1D67F-7C49-40CA-94E6-4045EA2F5EFE}"/>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It must be a conflict error, check your local file and save that file on the cloud for it to be the latest one and click accept or deny the changes.</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106" name="Group 105">
                <a:extLst>
                  <a:ext uri="{FF2B5EF4-FFF2-40B4-BE49-F238E27FC236}">
                    <a16:creationId xmlns:a16="http://schemas.microsoft.com/office/drawing/2014/main" id="{67667052-F5BA-4F9F-8BE8-2D71BC9FF3E2}"/>
                  </a:ext>
                </a:extLst>
              </p:cNvPr>
              <p:cNvGrpSpPr/>
              <p:nvPr/>
            </p:nvGrpSpPr>
            <p:grpSpPr>
              <a:xfrm>
                <a:off x="9701252" y="4295484"/>
                <a:ext cx="956736" cy="1287968"/>
                <a:chOff x="-3862348" y="1399884"/>
                <a:chExt cx="956736" cy="1287968"/>
              </a:xfrm>
            </p:grpSpPr>
            <p:pic>
              <p:nvPicPr>
                <p:cNvPr id="107" name="Graphic 106">
                  <a:extLst>
                    <a:ext uri="{FF2B5EF4-FFF2-40B4-BE49-F238E27FC236}">
                      <a16:creationId xmlns:a16="http://schemas.microsoft.com/office/drawing/2014/main" id="{AE102B2A-0649-40C7-8477-A2BB7783AE4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62348" y="1399884"/>
                  <a:ext cx="956736" cy="956736"/>
                </a:xfrm>
                <a:prstGeom prst="rect">
                  <a:avLst/>
                </a:prstGeom>
              </p:spPr>
            </p:pic>
            <p:sp>
              <p:nvSpPr>
                <p:cNvPr id="108" name="TextBox 107">
                  <a:extLst>
                    <a:ext uri="{FF2B5EF4-FFF2-40B4-BE49-F238E27FC236}">
                      <a16:creationId xmlns:a16="http://schemas.microsoft.com/office/drawing/2014/main" id="{1CA271A5-C314-4D0E-AC41-F7B113653AA8}"/>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sp>
          <p:nvSpPr>
            <p:cNvPr id="109" name="TextBox 108">
              <a:extLst>
                <a:ext uri="{FF2B5EF4-FFF2-40B4-BE49-F238E27FC236}">
                  <a16:creationId xmlns:a16="http://schemas.microsoft.com/office/drawing/2014/main" id="{B7BA8BA4-1DC3-44AF-953A-7F1E06A7BD43}"/>
                </a:ext>
              </a:extLst>
            </p:cNvPr>
            <p:cNvSpPr txBox="1"/>
            <p:nvPr/>
          </p:nvSpPr>
          <p:spPr>
            <a:xfrm>
              <a:off x="5089516" y="44477345"/>
              <a:ext cx="2031325" cy="369332"/>
            </a:xfrm>
            <a:prstGeom prst="rect">
              <a:avLst/>
            </a:prstGeom>
            <a:noFill/>
          </p:spPr>
          <p:txBody>
            <a:bodyPr wrap="none" rtlCol="0">
              <a:spAutoFit/>
            </a:bodyPr>
            <a:lstStyle/>
            <a:p>
              <a:pPr algn="ctr"/>
              <a:r>
                <a:rPr lang="zh-CN" altLang="en-US" dirty="0">
                  <a:solidFill>
                    <a:srgbClr val="FFC818"/>
                  </a:solidFill>
                </a:rPr>
                <a:t>又双叒一段時間後</a:t>
              </a:r>
              <a:endParaRPr lang="zh-TW" altLang="en-US" dirty="0">
                <a:solidFill>
                  <a:srgbClr val="FFC818"/>
                </a:solidFill>
              </a:endParaRPr>
            </a:p>
          </p:txBody>
        </p:sp>
        <p:grpSp>
          <p:nvGrpSpPr>
            <p:cNvPr id="110" name="Group 109">
              <a:extLst>
                <a:ext uri="{FF2B5EF4-FFF2-40B4-BE49-F238E27FC236}">
                  <a16:creationId xmlns:a16="http://schemas.microsoft.com/office/drawing/2014/main" id="{F0EC111A-09E0-4E3B-A1AF-66EB93E38978}"/>
                </a:ext>
              </a:extLst>
            </p:cNvPr>
            <p:cNvGrpSpPr/>
            <p:nvPr/>
          </p:nvGrpSpPr>
          <p:grpSpPr>
            <a:xfrm>
              <a:off x="6002911" y="45040054"/>
              <a:ext cx="4822721" cy="2105525"/>
              <a:chOff x="5835267" y="4052087"/>
              <a:chExt cx="4822721" cy="2105525"/>
            </a:xfrm>
          </p:grpSpPr>
          <p:sp>
            <p:nvSpPr>
              <p:cNvPr id="111" name="Freeform: Shape 110">
                <a:extLst>
                  <a:ext uri="{FF2B5EF4-FFF2-40B4-BE49-F238E27FC236}">
                    <a16:creationId xmlns:a16="http://schemas.microsoft.com/office/drawing/2014/main" id="{0719963C-069B-4087-A424-8AFAE6FC7CF4}"/>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Should we put our source code to the ppt?</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112" name="Group 111">
                <a:extLst>
                  <a:ext uri="{FF2B5EF4-FFF2-40B4-BE49-F238E27FC236}">
                    <a16:creationId xmlns:a16="http://schemas.microsoft.com/office/drawing/2014/main" id="{9AA3B830-8D9A-47C5-A396-AAD881040A91}"/>
                  </a:ext>
                </a:extLst>
              </p:cNvPr>
              <p:cNvGrpSpPr/>
              <p:nvPr/>
            </p:nvGrpSpPr>
            <p:grpSpPr>
              <a:xfrm>
                <a:off x="9701252" y="4295484"/>
                <a:ext cx="956736" cy="1287968"/>
                <a:chOff x="-3862348" y="1399884"/>
                <a:chExt cx="956736" cy="1287968"/>
              </a:xfrm>
            </p:grpSpPr>
            <p:pic>
              <p:nvPicPr>
                <p:cNvPr id="113" name="Graphic 112">
                  <a:extLst>
                    <a:ext uri="{FF2B5EF4-FFF2-40B4-BE49-F238E27FC236}">
                      <a16:creationId xmlns:a16="http://schemas.microsoft.com/office/drawing/2014/main" id="{FE68CCC5-1965-4FB8-9EF1-41E4472DC2E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62348" y="1399884"/>
                  <a:ext cx="956736" cy="956736"/>
                </a:xfrm>
                <a:prstGeom prst="rect">
                  <a:avLst/>
                </a:prstGeom>
              </p:spPr>
            </p:pic>
            <p:sp>
              <p:nvSpPr>
                <p:cNvPr id="114" name="TextBox 113">
                  <a:extLst>
                    <a:ext uri="{FF2B5EF4-FFF2-40B4-BE49-F238E27FC236}">
                      <a16:creationId xmlns:a16="http://schemas.microsoft.com/office/drawing/2014/main" id="{E757D12A-D6C2-4D60-A063-647EE1557810}"/>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116" name="Group 115">
              <a:extLst>
                <a:ext uri="{FF2B5EF4-FFF2-40B4-BE49-F238E27FC236}">
                  <a16:creationId xmlns:a16="http://schemas.microsoft.com/office/drawing/2014/main" id="{3A16488F-EBF5-4893-B663-4EE422E2082D}"/>
                </a:ext>
              </a:extLst>
            </p:cNvPr>
            <p:cNvGrpSpPr/>
            <p:nvPr/>
          </p:nvGrpSpPr>
          <p:grpSpPr>
            <a:xfrm>
              <a:off x="1609989" y="47323841"/>
              <a:ext cx="5024592" cy="2105525"/>
              <a:chOff x="1653538" y="1750435"/>
              <a:chExt cx="5024592" cy="2105525"/>
            </a:xfrm>
          </p:grpSpPr>
          <p:sp>
            <p:nvSpPr>
              <p:cNvPr id="117" name="Freeform: Shape 116">
                <a:extLst>
                  <a:ext uri="{FF2B5EF4-FFF2-40B4-BE49-F238E27FC236}">
                    <a16:creationId xmlns:a16="http://schemas.microsoft.com/office/drawing/2014/main" id="{DAAF0F44-863A-4278-91B9-5DFDDA06F79C}"/>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en-US" altLang="zh-CN" dirty="0" err="1">
                    <a:solidFill>
                      <a:schemeClr val="tx1"/>
                    </a:solidFill>
                    <a:latin typeface="微软雅黑 Light" panose="020B0502040204020203" pitchFamily="34" charset="-122"/>
                    <a:ea typeface="微软雅黑 Light" panose="020B0502040204020203" pitchFamily="34" charset="-122"/>
                  </a:rPr>
                  <a:t>VScode</a:t>
                </a:r>
                <a:r>
                  <a:rPr lang="en-US" altLang="zh-CN" dirty="0">
                    <a:solidFill>
                      <a:schemeClr val="tx1"/>
                    </a:solidFill>
                    <a:latin typeface="微软雅黑 Light" panose="020B0502040204020203" pitchFamily="34" charset="-122"/>
                    <a:ea typeface="微软雅黑 Light" panose="020B0502040204020203" pitchFamily="34" charset="-122"/>
                  </a:rPr>
                  <a:t> </a:t>
                </a:r>
                <a:r>
                  <a:rPr lang="zh-CN" altLang="en-US" dirty="0">
                    <a:solidFill>
                      <a:schemeClr val="tx1"/>
                    </a:solidFill>
                    <a:latin typeface="微软雅黑 Light" panose="020B0502040204020203" pitchFamily="34" charset="-122"/>
                    <a:ea typeface="微软雅黑 Light" panose="020B0502040204020203" pitchFamily="34" charset="-122"/>
                  </a:rPr>
                  <a:t>崩溃了，代码无了，我也无了。</a:t>
                </a:r>
                <a:endParaRPr lang="en-US" altLang="zh-CN" dirty="0">
                  <a:solidFill>
                    <a:schemeClr val="tx1"/>
                  </a:solidFill>
                  <a:latin typeface="微软雅黑 Light" panose="020B0502040204020203" pitchFamily="34" charset="-122"/>
                  <a:ea typeface="微软雅黑 Light" panose="020B0502040204020203" pitchFamily="34" charset="-122"/>
                </a:endParaRPr>
              </a:p>
            </p:txBody>
          </p:sp>
          <p:grpSp>
            <p:nvGrpSpPr>
              <p:cNvPr id="118" name="Group 117">
                <a:extLst>
                  <a:ext uri="{FF2B5EF4-FFF2-40B4-BE49-F238E27FC236}">
                    <a16:creationId xmlns:a16="http://schemas.microsoft.com/office/drawing/2014/main" id="{A018E277-70BC-4148-A7E5-659437246D0A}"/>
                  </a:ext>
                </a:extLst>
              </p:cNvPr>
              <p:cNvGrpSpPr/>
              <p:nvPr/>
            </p:nvGrpSpPr>
            <p:grpSpPr>
              <a:xfrm>
                <a:off x="1653538" y="1757815"/>
                <a:ext cx="956736" cy="1301438"/>
                <a:chOff x="-1490164" y="1399884"/>
                <a:chExt cx="956736" cy="1301438"/>
              </a:xfrm>
            </p:grpSpPr>
            <p:pic>
              <p:nvPicPr>
                <p:cNvPr id="119" name="Graphic 118">
                  <a:extLst>
                    <a:ext uri="{FF2B5EF4-FFF2-40B4-BE49-F238E27FC236}">
                      <a16:creationId xmlns:a16="http://schemas.microsoft.com/office/drawing/2014/main" id="{B98DD0A5-2347-4ED9-A674-1023D005C67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90164" y="1399884"/>
                  <a:ext cx="956736" cy="956736"/>
                </a:xfrm>
                <a:prstGeom prst="rect">
                  <a:avLst/>
                </a:prstGeom>
              </p:spPr>
            </p:pic>
            <p:sp>
              <p:nvSpPr>
                <p:cNvPr id="120" name="TextBox 119">
                  <a:extLst>
                    <a:ext uri="{FF2B5EF4-FFF2-40B4-BE49-F238E27FC236}">
                      <a16:creationId xmlns:a16="http://schemas.microsoft.com/office/drawing/2014/main" id="{0909D20A-A1F2-4BBD-85B7-2670C5FEF759}"/>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121" name="Group 120">
              <a:extLst>
                <a:ext uri="{FF2B5EF4-FFF2-40B4-BE49-F238E27FC236}">
                  <a16:creationId xmlns:a16="http://schemas.microsoft.com/office/drawing/2014/main" id="{72C2E85E-2947-443A-BC9B-8E730C7EA6B7}"/>
                </a:ext>
              </a:extLst>
            </p:cNvPr>
            <p:cNvGrpSpPr/>
            <p:nvPr/>
          </p:nvGrpSpPr>
          <p:grpSpPr>
            <a:xfrm>
              <a:off x="6147316" y="49696254"/>
              <a:ext cx="4741495" cy="2131542"/>
              <a:chOff x="1504353" y="8801354"/>
              <a:chExt cx="4741495" cy="2131542"/>
            </a:xfrm>
          </p:grpSpPr>
          <p:sp>
            <p:nvSpPr>
              <p:cNvPr id="122" name="Freeform: Shape 121">
                <a:extLst>
                  <a:ext uri="{FF2B5EF4-FFF2-40B4-BE49-F238E27FC236}">
                    <a16:creationId xmlns:a16="http://schemas.microsoft.com/office/drawing/2014/main" id="{922E1437-7E19-416A-88F1-76C9BDC5688C}"/>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上交代碼又報錯，你們是不是有人沒有更新代碼庫就直接開寫？</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123" name="Group 122">
                <a:extLst>
                  <a:ext uri="{FF2B5EF4-FFF2-40B4-BE49-F238E27FC236}">
                    <a16:creationId xmlns:a16="http://schemas.microsoft.com/office/drawing/2014/main" id="{F6F5BEE7-4F66-4A04-B2A0-CC1EBC2D9A19}"/>
                  </a:ext>
                </a:extLst>
              </p:cNvPr>
              <p:cNvGrpSpPr/>
              <p:nvPr/>
            </p:nvGrpSpPr>
            <p:grpSpPr>
              <a:xfrm>
                <a:off x="5289112" y="8801354"/>
                <a:ext cx="956736" cy="1301438"/>
                <a:chOff x="-2750419" y="1399884"/>
                <a:chExt cx="956736" cy="1301438"/>
              </a:xfrm>
            </p:grpSpPr>
            <p:pic>
              <p:nvPicPr>
                <p:cNvPr id="124" name="Graphic 123">
                  <a:extLst>
                    <a:ext uri="{FF2B5EF4-FFF2-40B4-BE49-F238E27FC236}">
                      <a16:creationId xmlns:a16="http://schemas.microsoft.com/office/drawing/2014/main" id="{9C24C14F-F59C-4779-82D1-B6C7A019F25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50419" y="1399884"/>
                  <a:ext cx="956736" cy="956736"/>
                </a:xfrm>
                <a:prstGeom prst="rect">
                  <a:avLst/>
                </a:prstGeom>
              </p:spPr>
            </p:pic>
            <p:sp>
              <p:nvSpPr>
                <p:cNvPr id="125" name="TextBox 124">
                  <a:extLst>
                    <a:ext uri="{FF2B5EF4-FFF2-40B4-BE49-F238E27FC236}">
                      <a16:creationId xmlns:a16="http://schemas.microsoft.com/office/drawing/2014/main" id="{481D7826-3D2E-4231-B072-F731F07DD7F7}"/>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126" name="Group 125">
              <a:extLst>
                <a:ext uri="{FF2B5EF4-FFF2-40B4-BE49-F238E27FC236}">
                  <a16:creationId xmlns:a16="http://schemas.microsoft.com/office/drawing/2014/main" id="{8C009BC7-4F3A-4820-94DF-D18896A8E2A3}"/>
                </a:ext>
              </a:extLst>
            </p:cNvPr>
            <p:cNvGrpSpPr/>
            <p:nvPr/>
          </p:nvGrpSpPr>
          <p:grpSpPr>
            <a:xfrm>
              <a:off x="6096000" y="52120701"/>
              <a:ext cx="4822721" cy="2105525"/>
              <a:chOff x="5835267" y="4052087"/>
              <a:chExt cx="4822721" cy="2105525"/>
            </a:xfrm>
          </p:grpSpPr>
          <p:sp>
            <p:nvSpPr>
              <p:cNvPr id="127" name="Freeform: Shape 126">
                <a:extLst>
                  <a:ext uri="{FF2B5EF4-FFF2-40B4-BE49-F238E27FC236}">
                    <a16:creationId xmlns:a16="http://schemas.microsoft.com/office/drawing/2014/main" id="{E9EC1FE4-5372-4A77-B940-45252F86CE6A}"/>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OMG, who </a:t>
                </a:r>
                <a:r>
                  <a:rPr lang="en-US" altLang="zh-TW" dirty="0" err="1">
                    <a:solidFill>
                      <a:schemeClr val="tx1"/>
                    </a:solidFill>
                    <a:latin typeface="微软雅黑 Light" panose="020B0502040204020203" pitchFamily="34" charset="-122"/>
                    <a:ea typeface="微软雅黑 Light" panose="020B0502040204020203" pitchFamily="34" charset="-122"/>
                  </a:rPr>
                  <a:t>tf</a:t>
                </a:r>
                <a:r>
                  <a:rPr lang="en-US" altLang="zh-TW" dirty="0">
                    <a:solidFill>
                      <a:schemeClr val="tx1"/>
                    </a:solidFill>
                    <a:latin typeface="微软雅黑 Light" panose="020B0502040204020203" pitchFamily="34" charset="-122"/>
                    <a:ea typeface="微软雅黑 Light" panose="020B0502040204020203" pitchFamily="34" charset="-122"/>
                  </a:rPr>
                  <a:t> overwrite my code, WTH!!!</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128" name="Group 127">
                <a:extLst>
                  <a:ext uri="{FF2B5EF4-FFF2-40B4-BE49-F238E27FC236}">
                    <a16:creationId xmlns:a16="http://schemas.microsoft.com/office/drawing/2014/main" id="{D76BE6AA-C1C2-408A-8B42-20CCBA107EF2}"/>
                  </a:ext>
                </a:extLst>
              </p:cNvPr>
              <p:cNvGrpSpPr/>
              <p:nvPr/>
            </p:nvGrpSpPr>
            <p:grpSpPr>
              <a:xfrm>
                <a:off x="9701252" y="4295484"/>
                <a:ext cx="956736" cy="1287968"/>
                <a:chOff x="-3862348" y="1399884"/>
                <a:chExt cx="956736" cy="1287968"/>
              </a:xfrm>
            </p:grpSpPr>
            <p:pic>
              <p:nvPicPr>
                <p:cNvPr id="129" name="Graphic 128">
                  <a:extLst>
                    <a:ext uri="{FF2B5EF4-FFF2-40B4-BE49-F238E27FC236}">
                      <a16:creationId xmlns:a16="http://schemas.microsoft.com/office/drawing/2014/main" id="{82CFA63D-E7ED-42DD-8E5E-A52FACD47A4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62348" y="1399884"/>
                  <a:ext cx="956736" cy="956736"/>
                </a:xfrm>
                <a:prstGeom prst="rect">
                  <a:avLst/>
                </a:prstGeom>
              </p:spPr>
            </p:pic>
            <p:sp>
              <p:nvSpPr>
                <p:cNvPr id="130" name="TextBox 129">
                  <a:extLst>
                    <a:ext uri="{FF2B5EF4-FFF2-40B4-BE49-F238E27FC236}">
                      <a16:creationId xmlns:a16="http://schemas.microsoft.com/office/drawing/2014/main" id="{70AD79F3-F664-4845-937C-5EF8908568FE}"/>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115" name="Group 114">
              <a:extLst>
                <a:ext uri="{FF2B5EF4-FFF2-40B4-BE49-F238E27FC236}">
                  <a16:creationId xmlns:a16="http://schemas.microsoft.com/office/drawing/2014/main" id="{03D80A56-AA40-411A-8B98-FE9556C64C5A}"/>
                </a:ext>
              </a:extLst>
            </p:cNvPr>
            <p:cNvGrpSpPr/>
            <p:nvPr/>
          </p:nvGrpSpPr>
          <p:grpSpPr>
            <a:xfrm>
              <a:off x="1494244" y="54519131"/>
              <a:ext cx="5024592" cy="2105525"/>
              <a:chOff x="1653538" y="1750435"/>
              <a:chExt cx="5024592" cy="2105525"/>
            </a:xfrm>
          </p:grpSpPr>
          <p:sp>
            <p:nvSpPr>
              <p:cNvPr id="131" name="Freeform: Shape 130">
                <a:extLst>
                  <a:ext uri="{FF2B5EF4-FFF2-40B4-BE49-F238E27FC236}">
                    <a16:creationId xmlns:a16="http://schemas.microsoft.com/office/drawing/2014/main" id="{5FA82447-0F80-4EE9-877A-116D9FC847A1}"/>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（已读不敢回，亮哪点哪，好像是在说我）</a:t>
                </a:r>
                <a:endParaRPr lang="en-US" altLang="zh-CN" dirty="0">
                  <a:solidFill>
                    <a:schemeClr val="tx1"/>
                  </a:solidFill>
                  <a:latin typeface="微软雅黑 Light" panose="020B0502040204020203" pitchFamily="34" charset="-122"/>
                  <a:ea typeface="微软雅黑 Light" panose="020B0502040204020203" pitchFamily="34" charset="-122"/>
                </a:endParaRPr>
              </a:p>
            </p:txBody>
          </p:sp>
          <p:grpSp>
            <p:nvGrpSpPr>
              <p:cNvPr id="132" name="Group 131">
                <a:extLst>
                  <a:ext uri="{FF2B5EF4-FFF2-40B4-BE49-F238E27FC236}">
                    <a16:creationId xmlns:a16="http://schemas.microsoft.com/office/drawing/2014/main" id="{7A9CA48E-E45A-4EEE-9036-6633E9A5A408}"/>
                  </a:ext>
                </a:extLst>
              </p:cNvPr>
              <p:cNvGrpSpPr/>
              <p:nvPr/>
            </p:nvGrpSpPr>
            <p:grpSpPr>
              <a:xfrm>
                <a:off x="1653538" y="1757815"/>
                <a:ext cx="956736" cy="1301438"/>
                <a:chOff x="-1490164" y="1399884"/>
                <a:chExt cx="956736" cy="1301438"/>
              </a:xfrm>
            </p:grpSpPr>
            <p:pic>
              <p:nvPicPr>
                <p:cNvPr id="133" name="Graphic 132">
                  <a:extLst>
                    <a:ext uri="{FF2B5EF4-FFF2-40B4-BE49-F238E27FC236}">
                      <a16:creationId xmlns:a16="http://schemas.microsoft.com/office/drawing/2014/main" id="{D64049FE-DEE5-4018-96BB-9D603EE6F28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90164" y="1399884"/>
                  <a:ext cx="956736" cy="956736"/>
                </a:xfrm>
                <a:prstGeom prst="rect">
                  <a:avLst/>
                </a:prstGeom>
              </p:spPr>
            </p:pic>
            <p:sp>
              <p:nvSpPr>
                <p:cNvPr id="134" name="TextBox 133">
                  <a:extLst>
                    <a:ext uri="{FF2B5EF4-FFF2-40B4-BE49-F238E27FC236}">
                      <a16:creationId xmlns:a16="http://schemas.microsoft.com/office/drawing/2014/main" id="{1E5D4181-A04B-4B4F-B714-2559B3443628}"/>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135" name="Group 134">
              <a:extLst>
                <a:ext uri="{FF2B5EF4-FFF2-40B4-BE49-F238E27FC236}">
                  <a16:creationId xmlns:a16="http://schemas.microsoft.com/office/drawing/2014/main" id="{1F099D87-8847-4CB7-84A2-97014CD75C92}"/>
                </a:ext>
              </a:extLst>
            </p:cNvPr>
            <p:cNvGrpSpPr/>
            <p:nvPr/>
          </p:nvGrpSpPr>
          <p:grpSpPr>
            <a:xfrm>
              <a:off x="6084137" y="56790697"/>
              <a:ext cx="4741495" cy="2131542"/>
              <a:chOff x="1504353" y="8801354"/>
              <a:chExt cx="4741495" cy="2131542"/>
            </a:xfrm>
          </p:grpSpPr>
          <p:sp>
            <p:nvSpPr>
              <p:cNvPr id="136" name="Freeform: Shape 135">
                <a:extLst>
                  <a:ext uri="{FF2B5EF4-FFF2-40B4-BE49-F238E27FC236}">
                    <a16:creationId xmlns:a16="http://schemas.microsoft.com/office/drawing/2014/main" id="{A2F236F5-F4CF-44BF-A629-6C394C36830B}"/>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教我装</a:t>
                </a:r>
                <a:r>
                  <a:rPr lang="en-US" altLang="zh-CN" dirty="0" err="1">
                    <a:solidFill>
                      <a:schemeClr val="tx1"/>
                    </a:solidFill>
                    <a:latin typeface="微软雅黑 Light" panose="020B0502040204020203" pitchFamily="34" charset="-122"/>
                    <a:ea typeface="微软雅黑 Light" panose="020B0502040204020203" pitchFamily="34" charset="-122"/>
                  </a:rPr>
                  <a:t>VScode</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137" name="Group 136">
                <a:extLst>
                  <a:ext uri="{FF2B5EF4-FFF2-40B4-BE49-F238E27FC236}">
                    <a16:creationId xmlns:a16="http://schemas.microsoft.com/office/drawing/2014/main" id="{0AFA52A9-7130-4810-9370-BD90E651F91B}"/>
                  </a:ext>
                </a:extLst>
              </p:cNvPr>
              <p:cNvGrpSpPr/>
              <p:nvPr/>
            </p:nvGrpSpPr>
            <p:grpSpPr>
              <a:xfrm>
                <a:off x="5289112" y="8801354"/>
                <a:ext cx="956736" cy="1301438"/>
                <a:chOff x="-2750419" y="1399884"/>
                <a:chExt cx="956736" cy="1301438"/>
              </a:xfrm>
            </p:grpSpPr>
            <p:pic>
              <p:nvPicPr>
                <p:cNvPr id="138" name="Graphic 137">
                  <a:extLst>
                    <a:ext uri="{FF2B5EF4-FFF2-40B4-BE49-F238E27FC236}">
                      <a16:creationId xmlns:a16="http://schemas.microsoft.com/office/drawing/2014/main" id="{76C79B74-9F05-4957-9BD8-60E20A0E2CF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50419" y="1399884"/>
                  <a:ext cx="956736" cy="956736"/>
                </a:xfrm>
                <a:prstGeom prst="rect">
                  <a:avLst/>
                </a:prstGeom>
              </p:spPr>
            </p:pic>
            <p:sp>
              <p:nvSpPr>
                <p:cNvPr id="139" name="TextBox 138">
                  <a:extLst>
                    <a:ext uri="{FF2B5EF4-FFF2-40B4-BE49-F238E27FC236}">
                      <a16:creationId xmlns:a16="http://schemas.microsoft.com/office/drawing/2014/main" id="{A2DC6594-ADD0-41A0-B669-6BEEC6E12199}"/>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140" name="Group 139">
              <a:extLst>
                <a:ext uri="{FF2B5EF4-FFF2-40B4-BE49-F238E27FC236}">
                  <a16:creationId xmlns:a16="http://schemas.microsoft.com/office/drawing/2014/main" id="{97FFF48B-60BE-4E26-82D0-A5FFDEFE8271}"/>
                </a:ext>
              </a:extLst>
            </p:cNvPr>
            <p:cNvGrpSpPr/>
            <p:nvPr/>
          </p:nvGrpSpPr>
          <p:grpSpPr>
            <a:xfrm>
              <a:off x="6068893" y="59220523"/>
              <a:ext cx="4822721" cy="2105525"/>
              <a:chOff x="5835267" y="4052087"/>
              <a:chExt cx="4822721" cy="2105525"/>
            </a:xfrm>
          </p:grpSpPr>
          <p:sp>
            <p:nvSpPr>
              <p:cNvPr id="141" name="Freeform: Shape 140">
                <a:extLst>
                  <a:ext uri="{FF2B5EF4-FFF2-40B4-BE49-F238E27FC236}">
                    <a16:creationId xmlns:a16="http://schemas.microsoft.com/office/drawing/2014/main" id="{DC789241-2009-451A-8604-15EC109DFBD5}"/>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I have done my mini games code part, where should I place the codes?</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142" name="Group 141">
                <a:extLst>
                  <a:ext uri="{FF2B5EF4-FFF2-40B4-BE49-F238E27FC236}">
                    <a16:creationId xmlns:a16="http://schemas.microsoft.com/office/drawing/2014/main" id="{62B3C29B-6934-4291-8D62-8CC650C0764F}"/>
                  </a:ext>
                </a:extLst>
              </p:cNvPr>
              <p:cNvGrpSpPr/>
              <p:nvPr/>
            </p:nvGrpSpPr>
            <p:grpSpPr>
              <a:xfrm>
                <a:off x="9701252" y="4295484"/>
                <a:ext cx="956736" cy="1287968"/>
                <a:chOff x="-3862348" y="1399884"/>
                <a:chExt cx="956736" cy="1287968"/>
              </a:xfrm>
            </p:grpSpPr>
            <p:pic>
              <p:nvPicPr>
                <p:cNvPr id="143" name="Graphic 142">
                  <a:extLst>
                    <a:ext uri="{FF2B5EF4-FFF2-40B4-BE49-F238E27FC236}">
                      <a16:creationId xmlns:a16="http://schemas.microsoft.com/office/drawing/2014/main" id="{02B73FD6-8C21-4257-9D94-9AF02F998C1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62348" y="1399884"/>
                  <a:ext cx="956736" cy="956736"/>
                </a:xfrm>
                <a:prstGeom prst="rect">
                  <a:avLst/>
                </a:prstGeom>
              </p:spPr>
            </p:pic>
            <p:sp>
              <p:nvSpPr>
                <p:cNvPr id="144" name="TextBox 143">
                  <a:extLst>
                    <a:ext uri="{FF2B5EF4-FFF2-40B4-BE49-F238E27FC236}">
                      <a16:creationId xmlns:a16="http://schemas.microsoft.com/office/drawing/2014/main" id="{9CE51038-F256-4C7A-BD79-BF614FB3ABA5}"/>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spTree>
    <p:extLst>
      <p:ext uri="{BB962C8B-B14F-4D97-AF65-F5344CB8AC3E}">
        <p14:creationId xmlns:p14="http://schemas.microsoft.com/office/powerpoint/2010/main" val="42630132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3D4A55"/>
        </a:solidFill>
        <a:effectLst/>
      </p:bgPr>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A935FE13-9B2C-47AF-B15F-C25C7620EC86}"/>
              </a:ext>
            </a:extLst>
          </p:cNvPr>
          <p:cNvGrpSpPr/>
          <p:nvPr/>
        </p:nvGrpSpPr>
        <p:grpSpPr>
          <a:xfrm>
            <a:off x="-1430817" y="-8141517"/>
            <a:ext cx="12349538" cy="62295240"/>
            <a:chOff x="-1430817" y="-969192"/>
            <a:chExt cx="12349538" cy="62295240"/>
          </a:xfrm>
        </p:grpSpPr>
        <p:sp>
          <p:nvSpPr>
            <p:cNvPr id="18" name="Rectangle: Rounded Corners 17">
              <a:extLst>
                <a:ext uri="{FF2B5EF4-FFF2-40B4-BE49-F238E27FC236}">
                  <a16:creationId xmlns:a16="http://schemas.microsoft.com/office/drawing/2014/main" id="{BF147B1C-F6E8-429B-83C7-F6C32066C62C}"/>
                </a:ext>
              </a:extLst>
            </p:cNvPr>
            <p:cNvSpPr/>
            <p:nvPr/>
          </p:nvSpPr>
          <p:spPr>
            <a:xfrm>
              <a:off x="492570" y="-969192"/>
              <a:ext cx="8890378" cy="257460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TW" altLang="en-US" sz="3500" dirty="0">
                <a:latin typeface="微软雅黑 Light" panose="020B0502040204020203" pitchFamily="34" charset="-122"/>
                <a:ea typeface="微软雅黑 Light" panose="020B0502040204020203" pitchFamily="34" charset="-122"/>
              </a:endParaRPr>
            </a:p>
          </p:txBody>
        </p:sp>
        <p:sp>
          <p:nvSpPr>
            <p:cNvPr id="7" name="TextBox 6">
              <a:extLst>
                <a:ext uri="{FF2B5EF4-FFF2-40B4-BE49-F238E27FC236}">
                  <a16:creationId xmlns:a16="http://schemas.microsoft.com/office/drawing/2014/main" id="{1D71EF6B-3E5A-4363-9A34-55ED4234A49F}"/>
                </a:ext>
              </a:extLst>
            </p:cNvPr>
            <p:cNvSpPr txBox="1"/>
            <p:nvPr/>
          </p:nvSpPr>
          <p:spPr>
            <a:xfrm>
              <a:off x="-1430817" y="21777"/>
              <a:ext cx="5863910" cy="630942"/>
            </a:xfrm>
            <a:prstGeom prst="rect">
              <a:avLst/>
            </a:prstGeom>
            <a:noFill/>
          </p:spPr>
          <p:txBody>
            <a:bodyPr wrap="square" rtlCol="0">
              <a:spAutoFit/>
            </a:bodyPr>
            <a:lstStyle/>
            <a:p>
              <a:pPr algn="ctr"/>
              <a:r>
                <a:rPr lang="zh-CN" altLang="en-US" sz="3500" dirty="0">
                  <a:solidFill>
                    <a:schemeClr val="bg1"/>
                  </a:solidFill>
                  <a:latin typeface="微软雅黑 Light" panose="020B0502040204020203" pitchFamily="34" charset="-122"/>
                  <a:ea typeface="微软雅黑 Light" panose="020B0502040204020203" pitchFamily="34" charset="-122"/>
                </a:rPr>
                <a:t>問題</a:t>
              </a:r>
              <a:endParaRPr lang="zh-TW" altLang="en-US" sz="3500" dirty="0">
                <a:solidFill>
                  <a:schemeClr val="bg1"/>
                </a:solidFill>
                <a:latin typeface="微软雅黑 Light" panose="020B0502040204020203" pitchFamily="34" charset="-122"/>
                <a:ea typeface="微软雅黑 Light" panose="020B0502040204020203" pitchFamily="34" charset="-122"/>
              </a:endParaRPr>
            </a:p>
          </p:txBody>
        </p:sp>
        <p:pic>
          <p:nvPicPr>
            <p:cNvPr id="11" name="Picture 10">
              <a:extLst>
                <a:ext uri="{FF2B5EF4-FFF2-40B4-BE49-F238E27FC236}">
                  <a16:creationId xmlns:a16="http://schemas.microsoft.com/office/drawing/2014/main" id="{340AA320-6F3F-4C1C-9C64-F1AB86555C0C}"/>
                </a:ext>
              </a:extLst>
            </p:cNvPr>
            <p:cNvPicPr>
              <a:picLocks noChangeAspect="1"/>
            </p:cNvPicPr>
            <p:nvPr/>
          </p:nvPicPr>
          <p:blipFill>
            <a:blip r:embed="rId3"/>
            <a:stretch>
              <a:fillRect/>
            </a:stretch>
          </p:blipFill>
          <p:spPr>
            <a:xfrm>
              <a:off x="-460058" y="-243341"/>
              <a:ext cx="1496345" cy="1122907"/>
            </a:xfrm>
            <a:prstGeom prst="rect">
              <a:avLst/>
            </a:prstGeom>
          </p:spPr>
        </p:pic>
        <p:grpSp>
          <p:nvGrpSpPr>
            <p:cNvPr id="12" name="Group 11">
              <a:extLst>
                <a:ext uri="{FF2B5EF4-FFF2-40B4-BE49-F238E27FC236}">
                  <a16:creationId xmlns:a16="http://schemas.microsoft.com/office/drawing/2014/main" id="{247C0EEB-A1D4-42A5-B868-F100F2E4DB38}"/>
                </a:ext>
              </a:extLst>
            </p:cNvPr>
            <p:cNvGrpSpPr/>
            <p:nvPr/>
          </p:nvGrpSpPr>
          <p:grpSpPr>
            <a:xfrm>
              <a:off x="60927" y="690990"/>
              <a:ext cx="2290168" cy="226847"/>
              <a:chOff x="862608" y="680150"/>
              <a:chExt cx="2290168" cy="226847"/>
            </a:xfrm>
          </p:grpSpPr>
          <p:sp>
            <p:nvSpPr>
              <p:cNvPr id="13" name="Rectangle: Rounded Corners 12">
                <a:extLst>
                  <a:ext uri="{FF2B5EF4-FFF2-40B4-BE49-F238E27FC236}">
                    <a16:creationId xmlns:a16="http://schemas.microsoft.com/office/drawing/2014/main" id="{E762A22B-51C6-41D0-8B0F-DFD3B918A759}"/>
                  </a:ext>
                </a:extLst>
              </p:cNvPr>
              <p:cNvSpPr/>
              <p:nvPr/>
            </p:nvSpPr>
            <p:spPr>
              <a:xfrm flipV="1">
                <a:off x="862608" y="680150"/>
                <a:ext cx="2290168" cy="45720"/>
              </a:xfrm>
              <a:prstGeom prst="roundRect">
                <a:avLst/>
              </a:prstGeom>
              <a:solidFill>
                <a:srgbClr val="387BB2"/>
              </a:solidFill>
              <a:ln>
                <a:solidFill>
                  <a:srgbClr val="3A7B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Rectangle: Rounded Corners 13">
                <a:extLst>
                  <a:ext uri="{FF2B5EF4-FFF2-40B4-BE49-F238E27FC236}">
                    <a16:creationId xmlns:a16="http://schemas.microsoft.com/office/drawing/2014/main" id="{C7E0329A-BF9E-42CC-A664-B4B34267310B}"/>
                  </a:ext>
                </a:extLst>
              </p:cNvPr>
              <p:cNvSpPr/>
              <p:nvPr/>
            </p:nvSpPr>
            <p:spPr>
              <a:xfrm flipV="1">
                <a:off x="1745482" y="861277"/>
                <a:ext cx="1332376" cy="45720"/>
              </a:xfrm>
              <a:prstGeom prst="roundRect">
                <a:avLst/>
              </a:prstGeom>
              <a:solidFill>
                <a:srgbClr val="FFC81D"/>
              </a:solidFill>
              <a:ln>
                <a:solidFill>
                  <a:srgbClr val="FFC9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20" name="Freeform: Shape 19">
              <a:extLst>
                <a:ext uri="{FF2B5EF4-FFF2-40B4-BE49-F238E27FC236}">
                  <a16:creationId xmlns:a16="http://schemas.microsoft.com/office/drawing/2014/main" id="{F97C61BC-B766-4A9B-8DD6-CDD9982FB140}"/>
                </a:ext>
              </a:extLst>
            </p:cNvPr>
            <p:cNvSpPr/>
            <p:nvPr/>
          </p:nvSpPr>
          <p:spPr>
            <a:xfrm flipH="1">
              <a:off x="2809052" y="136157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诶诶，我负责的那个排行榜在每次写入新的资料都会把之前的记录打乱欸。怎麽办</a:t>
              </a:r>
            </a:p>
          </p:txBody>
        </p:sp>
        <p:grpSp>
          <p:nvGrpSpPr>
            <p:cNvPr id="5" name="Group 4">
              <a:extLst>
                <a:ext uri="{FF2B5EF4-FFF2-40B4-BE49-F238E27FC236}">
                  <a16:creationId xmlns:a16="http://schemas.microsoft.com/office/drawing/2014/main" id="{5C972B7F-3970-4C3B-A089-8CABC4A5B0CE}"/>
                </a:ext>
              </a:extLst>
            </p:cNvPr>
            <p:cNvGrpSpPr/>
            <p:nvPr/>
          </p:nvGrpSpPr>
          <p:grpSpPr>
            <a:xfrm>
              <a:off x="1501138" y="1605415"/>
              <a:ext cx="956736" cy="1301438"/>
              <a:chOff x="-1490164" y="1399884"/>
              <a:chExt cx="956736" cy="1301438"/>
            </a:xfrm>
          </p:grpSpPr>
          <p:pic>
            <p:nvPicPr>
              <p:cNvPr id="23" name="Graphic 22">
                <a:extLst>
                  <a:ext uri="{FF2B5EF4-FFF2-40B4-BE49-F238E27FC236}">
                    <a16:creationId xmlns:a16="http://schemas.microsoft.com/office/drawing/2014/main" id="{966B28C0-77FD-46B4-9AB5-69E94D3BEC6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90164" y="1399884"/>
                <a:ext cx="956736" cy="956736"/>
              </a:xfrm>
              <a:prstGeom prst="rect">
                <a:avLst/>
              </a:prstGeom>
            </p:spPr>
          </p:pic>
          <p:sp>
            <p:nvSpPr>
              <p:cNvPr id="4" name="TextBox 3">
                <a:extLst>
                  <a:ext uri="{FF2B5EF4-FFF2-40B4-BE49-F238E27FC236}">
                    <a16:creationId xmlns:a16="http://schemas.microsoft.com/office/drawing/2014/main" id="{DFC12C83-9ED5-40D3-9941-0138C371305F}"/>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nvGrpSpPr>
            <p:cNvPr id="2" name="Group 1">
              <a:extLst>
                <a:ext uri="{FF2B5EF4-FFF2-40B4-BE49-F238E27FC236}">
                  <a16:creationId xmlns:a16="http://schemas.microsoft.com/office/drawing/2014/main" id="{4DCFD059-CDC9-4484-A021-360FEA5FBB66}"/>
                </a:ext>
              </a:extLst>
            </p:cNvPr>
            <p:cNvGrpSpPr/>
            <p:nvPr/>
          </p:nvGrpSpPr>
          <p:grpSpPr>
            <a:xfrm>
              <a:off x="5835267" y="4052087"/>
              <a:ext cx="4822721" cy="2105525"/>
              <a:chOff x="5835267" y="4052087"/>
              <a:chExt cx="4822721" cy="2105525"/>
            </a:xfrm>
          </p:grpSpPr>
          <p:sp>
            <p:nvSpPr>
              <p:cNvPr id="19" name="Freeform: Shape 18">
                <a:extLst>
                  <a:ext uri="{FF2B5EF4-FFF2-40B4-BE49-F238E27FC236}">
                    <a16:creationId xmlns:a16="http://schemas.microsoft.com/office/drawing/2014/main" id="{2F342DC3-E81F-4A20-8AE7-92B20BF5D19D}"/>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I</a:t>
                </a:r>
                <a:r>
                  <a:rPr lang="zh-CN" altLang="en-US" dirty="0">
                    <a:solidFill>
                      <a:schemeClr val="tx1"/>
                    </a:solidFill>
                    <a:latin typeface="微软雅黑 Light" panose="020B0502040204020203" pitchFamily="34" charset="-122"/>
                    <a:ea typeface="微软雅黑 Light" panose="020B0502040204020203" pitchFamily="34" charset="-122"/>
                  </a:rPr>
                  <a:t> </a:t>
                </a:r>
                <a:r>
                  <a:rPr lang="en-US" altLang="zh-CN" dirty="0">
                    <a:solidFill>
                      <a:schemeClr val="tx1"/>
                    </a:solidFill>
                    <a:latin typeface="微软雅黑 Light" panose="020B0502040204020203" pitchFamily="34" charset="-122"/>
                    <a:ea typeface="微软雅黑 Light" panose="020B0502040204020203" pitchFamily="34" charset="-122"/>
                  </a:rPr>
                  <a:t>don’t speak Chinese.</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30" name="Group 29">
                <a:extLst>
                  <a:ext uri="{FF2B5EF4-FFF2-40B4-BE49-F238E27FC236}">
                    <a16:creationId xmlns:a16="http://schemas.microsoft.com/office/drawing/2014/main" id="{CA8936DA-925F-425E-8AD3-CDE179846D6F}"/>
                  </a:ext>
                </a:extLst>
              </p:cNvPr>
              <p:cNvGrpSpPr/>
              <p:nvPr/>
            </p:nvGrpSpPr>
            <p:grpSpPr>
              <a:xfrm>
                <a:off x="9701252" y="4295484"/>
                <a:ext cx="956736" cy="1287968"/>
                <a:chOff x="-3862348" y="1399884"/>
                <a:chExt cx="956736" cy="1287968"/>
              </a:xfrm>
            </p:grpSpPr>
            <p:pic>
              <p:nvPicPr>
                <p:cNvPr id="25" name="Graphic 24">
                  <a:extLst>
                    <a:ext uri="{FF2B5EF4-FFF2-40B4-BE49-F238E27FC236}">
                      <a16:creationId xmlns:a16="http://schemas.microsoft.com/office/drawing/2014/main" id="{48D1490E-5F18-4C72-A2FA-93D06FF6680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62348" y="1399884"/>
                  <a:ext cx="956736" cy="956736"/>
                </a:xfrm>
                <a:prstGeom prst="rect">
                  <a:avLst/>
                </a:prstGeom>
              </p:spPr>
            </p:pic>
            <p:sp>
              <p:nvSpPr>
                <p:cNvPr id="27" name="TextBox 26">
                  <a:extLst>
                    <a:ext uri="{FF2B5EF4-FFF2-40B4-BE49-F238E27FC236}">
                      <a16:creationId xmlns:a16="http://schemas.microsoft.com/office/drawing/2014/main" id="{7C6241A4-45C0-4E83-B901-6959BB148B3B}"/>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22" name="Group 21">
              <a:extLst>
                <a:ext uri="{FF2B5EF4-FFF2-40B4-BE49-F238E27FC236}">
                  <a16:creationId xmlns:a16="http://schemas.microsoft.com/office/drawing/2014/main" id="{F05A8129-2C8F-4A1D-BB5A-B779D7BD0601}"/>
                </a:ext>
              </a:extLst>
            </p:cNvPr>
            <p:cNvGrpSpPr/>
            <p:nvPr/>
          </p:nvGrpSpPr>
          <p:grpSpPr>
            <a:xfrm>
              <a:off x="5916493" y="7076248"/>
              <a:ext cx="4741495" cy="2131542"/>
              <a:chOff x="1504353" y="8801354"/>
              <a:chExt cx="4741495" cy="2131542"/>
            </a:xfrm>
          </p:grpSpPr>
          <p:sp>
            <p:nvSpPr>
              <p:cNvPr id="33" name="Freeform: Shape 32">
                <a:extLst>
                  <a:ext uri="{FF2B5EF4-FFF2-40B4-BE49-F238E27FC236}">
                    <a16:creationId xmlns:a16="http://schemas.microsoft.com/office/drawing/2014/main" id="{C3FB562A-7724-451D-AC73-0F812D0E7B94}"/>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嘗試用不同的文件讀取模式看看？</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34" name="Group 33">
                <a:extLst>
                  <a:ext uri="{FF2B5EF4-FFF2-40B4-BE49-F238E27FC236}">
                    <a16:creationId xmlns:a16="http://schemas.microsoft.com/office/drawing/2014/main" id="{2FD547B4-ACE2-466A-8B69-7AF0CFE6B9B6}"/>
                  </a:ext>
                </a:extLst>
              </p:cNvPr>
              <p:cNvGrpSpPr/>
              <p:nvPr/>
            </p:nvGrpSpPr>
            <p:grpSpPr>
              <a:xfrm>
                <a:off x="5289112" y="8801354"/>
                <a:ext cx="956736" cy="1301438"/>
                <a:chOff x="-2750419" y="1399884"/>
                <a:chExt cx="956736" cy="1301438"/>
              </a:xfrm>
            </p:grpSpPr>
            <p:pic>
              <p:nvPicPr>
                <p:cNvPr id="35" name="Graphic 34">
                  <a:extLst>
                    <a:ext uri="{FF2B5EF4-FFF2-40B4-BE49-F238E27FC236}">
                      <a16:creationId xmlns:a16="http://schemas.microsoft.com/office/drawing/2014/main" id="{A71E26AE-F4F6-4EC0-8D6A-7568CE3A8B1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50419" y="1399884"/>
                  <a:ext cx="956736" cy="956736"/>
                </a:xfrm>
                <a:prstGeom prst="rect">
                  <a:avLst/>
                </a:prstGeom>
              </p:spPr>
            </p:pic>
            <p:sp>
              <p:nvSpPr>
                <p:cNvPr id="36" name="TextBox 35">
                  <a:extLst>
                    <a:ext uri="{FF2B5EF4-FFF2-40B4-BE49-F238E27FC236}">
                      <a16:creationId xmlns:a16="http://schemas.microsoft.com/office/drawing/2014/main" id="{33AB0242-ABC8-4FFB-9B97-83598CFBD974}"/>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37" name="Group 36">
              <a:extLst>
                <a:ext uri="{FF2B5EF4-FFF2-40B4-BE49-F238E27FC236}">
                  <a16:creationId xmlns:a16="http://schemas.microsoft.com/office/drawing/2014/main" id="{BEA2D22A-0E85-44D6-9D0B-94B05D747592}"/>
                </a:ext>
              </a:extLst>
            </p:cNvPr>
            <p:cNvGrpSpPr/>
            <p:nvPr/>
          </p:nvGrpSpPr>
          <p:grpSpPr>
            <a:xfrm>
              <a:off x="1494244" y="9700076"/>
              <a:ext cx="5024592" cy="2105525"/>
              <a:chOff x="1653538" y="1750435"/>
              <a:chExt cx="5024592" cy="2105525"/>
            </a:xfrm>
          </p:grpSpPr>
          <p:sp>
            <p:nvSpPr>
              <p:cNvPr id="38" name="Freeform: Shape 37">
                <a:extLst>
                  <a:ext uri="{FF2B5EF4-FFF2-40B4-BE49-F238E27FC236}">
                    <a16:creationId xmlns:a16="http://schemas.microsoft.com/office/drawing/2014/main" id="{9AC1EABA-2C5B-4036-9403-F13AD0B2E624}"/>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有料喔，我不考虑从文件的尾部写起就可以了喔，每次都重新读取后重新创建一遍就搞定了（我把</a:t>
                </a:r>
                <a:r>
                  <a:rPr lang="en-US" altLang="zh-CN" dirty="0">
                    <a:solidFill>
                      <a:schemeClr val="tx1"/>
                    </a:solidFill>
                    <a:latin typeface="微软雅黑 Light" panose="020B0502040204020203" pitchFamily="34" charset="-122"/>
                    <a:ea typeface="微软雅黑 Light" panose="020B0502040204020203" pitchFamily="34" charset="-122"/>
                  </a:rPr>
                  <a:t>a+</a:t>
                </a:r>
                <a:r>
                  <a:rPr lang="zh-CN" altLang="en-US" dirty="0">
                    <a:solidFill>
                      <a:schemeClr val="tx1"/>
                    </a:solidFill>
                    <a:latin typeface="微软雅黑 Light" panose="020B0502040204020203" pitchFamily="34" charset="-122"/>
                    <a:ea typeface="微软雅黑 Light" panose="020B0502040204020203" pitchFamily="34" charset="-122"/>
                  </a:rPr>
                  <a:t>模式换成了</a:t>
                </a:r>
                <a:r>
                  <a:rPr lang="en-US" altLang="zh-CN" dirty="0">
                    <a:solidFill>
                      <a:schemeClr val="tx1"/>
                    </a:solidFill>
                    <a:latin typeface="微软雅黑 Light" panose="020B0502040204020203" pitchFamily="34" charset="-122"/>
                    <a:ea typeface="微软雅黑 Light" panose="020B0502040204020203" pitchFamily="34" charset="-122"/>
                  </a:rPr>
                  <a:t>w</a:t>
                </a:r>
                <a:r>
                  <a:rPr lang="zh-CN" altLang="en-US" dirty="0">
                    <a:solidFill>
                      <a:schemeClr val="tx1"/>
                    </a:solidFill>
                    <a:latin typeface="微软雅黑 Light" panose="020B0502040204020203" pitchFamily="34" charset="-122"/>
                    <a:ea typeface="微软雅黑 Light" panose="020B0502040204020203" pitchFamily="34" charset="-122"/>
                  </a:rPr>
                  <a:t>模式）</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39" name="Group 38">
                <a:extLst>
                  <a:ext uri="{FF2B5EF4-FFF2-40B4-BE49-F238E27FC236}">
                    <a16:creationId xmlns:a16="http://schemas.microsoft.com/office/drawing/2014/main" id="{BE55F599-7178-4C96-AA64-D6B879BF35CC}"/>
                  </a:ext>
                </a:extLst>
              </p:cNvPr>
              <p:cNvGrpSpPr/>
              <p:nvPr/>
            </p:nvGrpSpPr>
            <p:grpSpPr>
              <a:xfrm>
                <a:off x="1653538" y="1757815"/>
                <a:ext cx="956736" cy="1301438"/>
                <a:chOff x="-1490164" y="1399884"/>
                <a:chExt cx="956736" cy="1301438"/>
              </a:xfrm>
            </p:grpSpPr>
            <p:pic>
              <p:nvPicPr>
                <p:cNvPr id="40" name="Graphic 39">
                  <a:extLst>
                    <a:ext uri="{FF2B5EF4-FFF2-40B4-BE49-F238E27FC236}">
                      <a16:creationId xmlns:a16="http://schemas.microsoft.com/office/drawing/2014/main" id="{0EDA7B00-F22F-439A-B685-DC6838C27D2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90164" y="1399884"/>
                  <a:ext cx="956736" cy="956736"/>
                </a:xfrm>
                <a:prstGeom prst="rect">
                  <a:avLst/>
                </a:prstGeom>
              </p:spPr>
            </p:pic>
            <p:sp>
              <p:nvSpPr>
                <p:cNvPr id="41" name="TextBox 40">
                  <a:extLst>
                    <a:ext uri="{FF2B5EF4-FFF2-40B4-BE49-F238E27FC236}">
                      <a16:creationId xmlns:a16="http://schemas.microsoft.com/office/drawing/2014/main" id="{7F067C54-8F8B-460A-A5AD-55A871203E65}"/>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42" name="Group 41">
              <a:extLst>
                <a:ext uri="{FF2B5EF4-FFF2-40B4-BE49-F238E27FC236}">
                  <a16:creationId xmlns:a16="http://schemas.microsoft.com/office/drawing/2014/main" id="{454707F3-909C-452D-9547-BB70BC858859}"/>
                </a:ext>
              </a:extLst>
            </p:cNvPr>
            <p:cNvGrpSpPr/>
            <p:nvPr/>
          </p:nvGrpSpPr>
          <p:grpSpPr>
            <a:xfrm>
              <a:off x="5916493" y="12134418"/>
              <a:ext cx="4741495" cy="2131542"/>
              <a:chOff x="1504353" y="8801354"/>
              <a:chExt cx="4741495" cy="2131542"/>
            </a:xfrm>
          </p:grpSpPr>
          <p:sp>
            <p:nvSpPr>
              <p:cNvPr id="43" name="Freeform: Shape 42">
                <a:extLst>
                  <a:ext uri="{FF2B5EF4-FFF2-40B4-BE49-F238E27FC236}">
                    <a16:creationId xmlns:a16="http://schemas.microsoft.com/office/drawing/2014/main" id="{A759C903-2E34-4D71-9855-C0966D7034C5}"/>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誒誒，話說你們的小遊戲都完成了嗎？代碼同步是個問題欸。</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44" name="Group 43">
                <a:extLst>
                  <a:ext uri="{FF2B5EF4-FFF2-40B4-BE49-F238E27FC236}">
                    <a16:creationId xmlns:a16="http://schemas.microsoft.com/office/drawing/2014/main" id="{2D65ECCF-D338-4814-AFFA-C155B7EF5FED}"/>
                  </a:ext>
                </a:extLst>
              </p:cNvPr>
              <p:cNvGrpSpPr/>
              <p:nvPr/>
            </p:nvGrpSpPr>
            <p:grpSpPr>
              <a:xfrm>
                <a:off x="5289112" y="8801354"/>
                <a:ext cx="956736" cy="1301438"/>
                <a:chOff x="-2750419" y="1399884"/>
                <a:chExt cx="956736" cy="1301438"/>
              </a:xfrm>
            </p:grpSpPr>
            <p:pic>
              <p:nvPicPr>
                <p:cNvPr id="45" name="Graphic 44">
                  <a:extLst>
                    <a:ext uri="{FF2B5EF4-FFF2-40B4-BE49-F238E27FC236}">
                      <a16:creationId xmlns:a16="http://schemas.microsoft.com/office/drawing/2014/main" id="{69FE36E4-C0E2-4FF7-BA75-5ED585C13A5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50419" y="1399884"/>
                  <a:ext cx="956736" cy="956736"/>
                </a:xfrm>
                <a:prstGeom prst="rect">
                  <a:avLst/>
                </a:prstGeom>
              </p:spPr>
            </p:pic>
            <p:sp>
              <p:nvSpPr>
                <p:cNvPr id="46" name="TextBox 45">
                  <a:extLst>
                    <a:ext uri="{FF2B5EF4-FFF2-40B4-BE49-F238E27FC236}">
                      <a16:creationId xmlns:a16="http://schemas.microsoft.com/office/drawing/2014/main" id="{DED06EE0-48F7-4982-9B49-D86038AF6130}"/>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47" name="Group 46">
              <a:extLst>
                <a:ext uri="{FF2B5EF4-FFF2-40B4-BE49-F238E27FC236}">
                  <a16:creationId xmlns:a16="http://schemas.microsoft.com/office/drawing/2014/main" id="{D800BD53-AA07-4802-BABB-8061CE7E2831}"/>
                </a:ext>
              </a:extLst>
            </p:cNvPr>
            <p:cNvGrpSpPr/>
            <p:nvPr/>
          </p:nvGrpSpPr>
          <p:grpSpPr>
            <a:xfrm>
              <a:off x="5916493" y="14620794"/>
              <a:ext cx="4822721" cy="2105525"/>
              <a:chOff x="5835267" y="4052087"/>
              <a:chExt cx="4822721" cy="2105525"/>
            </a:xfrm>
          </p:grpSpPr>
          <p:sp>
            <p:nvSpPr>
              <p:cNvPr id="48" name="Freeform: Shape 47">
                <a:extLst>
                  <a:ext uri="{FF2B5EF4-FFF2-40B4-BE49-F238E27FC236}">
                    <a16:creationId xmlns:a16="http://schemas.microsoft.com/office/drawing/2014/main" id="{F3156E75-EFB5-4906-AE0C-DCA114BE3FF9}"/>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Have you guys ever heard of </a:t>
                </a:r>
                <a:r>
                  <a:rPr lang="en-US" altLang="zh-TW" dirty="0" err="1">
                    <a:solidFill>
                      <a:schemeClr val="tx1"/>
                    </a:solidFill>
                    <a:latin typeface="微软雅黑 Light" panose="020B0502040204020203" pitchFamily="34" charset="-122"/>
                    <a:ea typeface="微软雅黑 Light" panose="020B0502040204020203" pitchFamily="34" charset="-122"/>
                  </a:rPr>
                  <a:t>GitHUB</a:t>
                </a:r>
                <a:r>
                  <a:rPr lang="en-US" altLang="zh-TW" dirty="0">
                    <a:solidFill>
                      <a:schemeClr val="tx1"/>
                    </a:solidFill>
                    <a:latin typeface="微软雅黑 Light" panose="020B0502040204020203" pitchFamily="34" charset="-122"/>
                    <a:ea typeface="微软雅黑 Light" panose="020B0502040204020203" pitchFamily="34" charset="-122"/>
                  </a:rPr>
                  <a:t>?</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49" name="Group 48">
                <a:extLst>
                  <a:ext uri="{FF2B5EF4-FFF2-40B4-BE49-F238E27FC236}">
                    <a16:creationId xmlns:a16="http://schemas.microsoft.com/office/drawing/2014/main" id="{9D66A262-C57E-4C8F-B5EF-C067412DF867}"/>
                  </a:ext>
                </a:extLst>
              </p:cNvPr>
              <p:cNvGrpSpPr/>
              <p:nvPr/>
            </p:nvGrpSpPr>
            <p:grpSpPr>
              <a:xfrm>
                <a:off x="9701252" y="4295484"/>
                <a:ext cx="956736" cy="1287968"/>
                <a:chOff x="-3862348" y="1399884"/>
                <a:chExt cx="956736" cy="1287968"/>
              </a:xfrm>
            </p:grpSpPr>
            <p:pic>
              <p:nvPicPr>
                <p:cNvPr id="50" name="Graphic 49">
                  <a:extLst>
                    <a:ext uri="{FF2B5EF4-FFF2-40B4-BE49-F238E27FC236}">
                      <a16:creationId xmlns:a16="http://schemas.microsoft.com/office/drawing/2014/main" id="{3ED48C1E-0326-40B0-B14D-DE78BAD51C6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62348" y="1399884"/>
                  <a:ext cx="956736" cy="956736"/>
                </a:xfrm>
                <a:prstGeom prst="rect">
                  <a:avLst/>
                </a:prstGeom>
              </p:spPr>
            </p:pic>
            <p:sp>
              <p:nvSpPr>
                <p:cNvPr id="51" name="TextBox 50">
                  <a:extLst>
                    <a:ext uri="{FF2B5EF4-FFF2-40B4-BE49-F238E27FC236}">
                      <a16:creationId xmlns:a16="http://schemas.microsoft.com/office/drawing/2014/main" id="{29CEF85F-D3DA-4F35-A9C9-A4F82C857D41}"/>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52" name="Group 51">
              <a:extLst>
                <a:ext uri="{FF2B5EF4-FFF2-40B4-BE49-F238E27FC236}">
                  <a16:creationId xmlns:a16="http://schemas.microsoft.com/office/drawing/2014/main" id="{4A0026BF-696B-4E9E-B2CE-E1E49F8736E2}"/>
                </a:ext>
              </a:extLst>
            </p:cNvPr>
            <p:cNvGrpSpPr/>
            <p:nvPr/>
          </p:nvGrpSpPr>
          <p:grpSpPr>
            <a:xfrm>
              <a:off x="5916493" y="17081153"/>
              <a:ext cx="4822721" cy="2105525"/>
              <a:chOff x="5835267" y="4052087"/>
              <a:chExt cx="4822721" cy="2105525"/>
            </a:xfrm>
          </p:grpSpPr>
          <p:sp>
            <p:nvSpPr>
              <p:cNvPr id="53" name="Freeform: Shape 52">
                <a:extLst>
                  <a:ext uri="{FF2B5EF4-FFF2-40B4-BE49-F238E27FC236}">
                    <a16:creationId xmlns:a16="http://schemas.microsoft.com/office/drawing/2014/main" id="{DB54AD78-34BA-4D6D-8B57-55A1C745F3C8}"/>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We can use git to sync our code easily in only one tap.</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54" name="Group 53">
                <a:extLst>
                  <a:ext uri="{FF2B5EF4-FFF2-40B4-BE49-F238E27FC236}">
                    <a16:creationId xmlns:a16="http://schemas.microsoft.com/office/drawing/2014/main" id="{6337F59F-B832-4D8D-8FC5-86DC71E1688D}"/>
                  </a:ext>
                </a:extLst>
              </p:cNvPr>
              <p:cNvGrpSpPr/>
              <p:nvPr/>
            </p:nvGrpSpPr>
            <p:grpSpPr>
              <a:xfrm>
                <a:off x="9701252" y="4295484"/>
                <a:ext cx="956736" cy="1287968"/>
                <a:chOff x="-3862348" y="1399884"/>
                <a:chExt cx="956736" cy="1287968"/>
              </a:xfrm>
            </p:grpSpPr>
            <p:pic>
              <p:nvPicPr>
                <p:cNvPr id="55" name="Graphic 54">
                  <a:extLst>
                    <a:ext uri="{FF2B5EF4-FFF2-40B4-BE49-F238E27FC236}">
                      <a16:creationId xmlns:a16="http://schemas.microsoft.com/office/drawing/2014/main" id="{D10F4A70-B439-45D9-A049-4483CACDDB9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62348" y="1399884"/>
                  <a:ext cx="956736" cy="956736"/>
                </a:xfrm>
                <a:prstGeom prst="rect">
                  <a:avLst/>
                </a:prstGeom>
              </p:spPr>
            </p:pic>
            <p:sp>
              <p:nvSpPr>
                <p:cNvPr id="56" name="TextBox 55">
                  <a:extLst>
                    <a:ext uri="{FF2B5EF4-FFF2-40B4-BE49-F238E27FC236}">
                      <a16:creationId xmlns:a16="http://schemas.microsoft.com/office/drawing/2014/main" id="{DFE21FFC-0479-4AB9-86EC-C2DA1B0D2B95}"/>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57" name="Group 56">
              <a:extLst>
                <a:ext uri="{FF2B5EF4-FFF2-40B4-BE49-F238E27FC236}">
                  <a16:creationId xmlns:a16="http://schemas.microsoft.com/office/drawing/2014/main" id="{8561F5A9-C316-4304-8EC4-647FDB9CA7B8}"/>
                </a:ext>
              </a:extLst>
            </p:cNvPr>
            <p:cNvGrpSpPr/>
            <p:nvPr/>
          </p:nvGrpSpPr>
          <p:grpSpPr>
            <a:xfrm>
              <a:off x="5916493" y="19541512"/>
              <a:ext cx="4822721" cy="2105525"/>
              <a:chOff x="5835267" y="4052087"/>
              <a:chExt cx="4822721" cy="2105525"/>
            </a:xfrm>
          </p:grpSpPr>
          <p:sp>
            <p:nvSpPr>
              <p:cNvPr id="58" name="Freeform: Shape 57">
                <a:extLst>
                  <a:ext uri="{FF2B5EF4-FFF2-40B4-BE49-F238E27FC236}">
                    <a16:creationId xmlns:a16="http://schemas.microsoft.com/office/drawing/2014/main" id="{EF512E07-F960-40F0-88A9-6C765D221114}"/>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I</a:t>
                </a:r>
                <a:r>
                  <a:rPr lang="zh-CN" altLang="en-US" dirty="0">
                    <a:solidFill>
                      <a:schemeClr val="tx1"/>
                    </a:solidFill>
                    <a:latin typeface="微软雅黑 Light" panose="020B0502040204020203" pitchFamily="34" charset="-122"/>
                    <a:ea typeface="微软雅黑 Light" panose="020B0502040204020203" pitchFamily="34" charset="-122"/>
                  </a:rPr>
                  <a:t> </a:t>
                </a:r>
                <a:r>
                  <a:rPr lang="en-US" altLang="zh-CN" dirty="0">
                    <a:solidFill>
                      <a:schemeClr val="tx1"/>
                    </a:solidFill>
                    <a:latin typeface="微软雅黑 Light" panose="020B0502040204020203" pitchFamily="34" charset="-122"/>
                    <a:ea typeface="微软雅黑 Light" panose="020B0502040204020203" pitchFamily="34" charset="-122"/>
                  </a:rPr>
                  <a:t>can guide you guys to setup Git if needed.</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59" name="Group 58">
                <a:extLst>
                  <a:ext uri="{FF2B5EF4-FFF2-40B4-BE49-F238E27FC236}">
                    <a16:creationId xmlns:a16="http://schemas.microsoft.com/office/drawing/2014/main" id="{9BD502FB-208A-4B28-94F8-4A0ED53DB591}"/>
                  </a:ext>
                </a:extLst>
              </p:cNvPr>
              <p:cNvGrpSpPr/>
              <p:nvPr/>
            </p:nvGrpSpPr>
            <p:grpSpPr>
              <a:xfrm>
                <a:off x="9701252" y="4295484"/>
                <a:ext cx="956736" cy="1287968"/>
                <a:chOff x="-3862348" y="1399884"/>
                <a:chExt cx="956736" cy="1287968"/>
              </a:xfrm>
            </p:grpSpPr>
            <p:pic>
              <p:nvPicPr>
                <p:cNvPr id="60" name="Graphic 59">
                  <a:extLst>
                    <a:ext uri="{FF2B5EF4-FFF2-40B4-BE49-F238E27FC236}">
                      <a16:creationId xmlns:a16="http://schemas.microsoft.com/office/drawing/2014/main" id="{D07C0BD5-EC27-4D27-A441-6B335E156D5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62348" y="1399884"/>
                  <a:ext cx="956736" cy="956736"/>
                </a:xfrm>
                <a:prstGeom prst="rect">
                  <a:avLst/>
                </a:prstGeom>
              </p:spPr>
            </p:pic>
            <p:sp>
              <p:nvSpPr>
                <p:cNvPr id="61" name="TextBox 60">
                  <a:extLst>
                    <a:ext uri="{FF2B5EF4-FFF2-40B4-BE49-F238E27FC236}">
                      <a16:creationId xmlns:a16="http://schemas.microsoft.com/office/drawing/2014/main" id="{07A95F4F-BE86-4735-A110-BEB85BB12BE6}"/>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62" name="Group 61">
              <a:extLst>
                <a:ext uri="{FF2B5EF4-FFF2-40B4-BE49-F238E27FC236}">
                  <a16:creationId xmlns:a16="http://schemas.microsoft.com/office/drawing/2014/main" id="{8044EBE9-381F-4DEC-8E54-A76699AEDF5A}"/>
                </a:ext>
              </a:extLst>
            </p:cNvPr>
            <p:cNvGrpSpPr/>
            <p:nvPr/>
          </p:nvGrpSpPr>
          <p:grpSpPr>
            <a:xfrm>
              <a:off x="1653284" y="22001871"/>
              <a:ext cx="5024592" cy="2105525"/>
              <a:chOff x="1653538" y="1750435"/>
              <a:chExt cx="5024592" cy="2105525"/>
            </a:xfrm>
          </p:grpSpPr>
          <p:sp>
            <p:nvSpPr>
              <p:cNvPr id="63" name="Freeform: Shape 62">
                <a:extLst>
                  <a:ext uri="{FF2B5EF4-FFF2-40B4-BE49-F238E27FC236}">
                    <a16:creationId xmlns:a16="http://schemas.microsoft.com/office/drawing/2014/main" id="{9AE1AD34-653B-40D0-B089-D615D234EB56}"/>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好的，收到</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64" name="Group 63">
                <a:extLst>
                  <a:ext uri="{FF2B5EF4-FFF2-40B4-BE49-F238E27FC236}">
                    <a16:creationId xmlns:a16="http://schemas.microsoft.com/office/drawing/2014/main" id="{0BBA066F-8029-4D01-AB8B-0499F7A31ABF}"/>
                  </a:ext>
                </a:extLst>
              </p:cNvPr>
              <p:cNvGrpSpPr/>
              <p:nvPr/>
            </p:nvGrpSpPr>
            <p:grpSpPr>
              <a:xfrm>
                <a:off x="1653538" y="1757815"/>
                <a:ext cx="956736" cy="1301438"/>
                <a:chOff x="-1490164" y="1399884"/>
                <a:chExt cx="956736" cy="1301438"/>
              </a:xfrm>
            </p:grpSpPr>
            <p:pic>
              <p:nvPicPr>
                <p:cNvPr id="65" name="Graphic 64">
                  <a:extLst>
                    <a:ext uri="{FF2B5EF4-FFF2-40B4-BE49-F238E27FC236}">
                      <a16:creationId xmlns:a16="http://schemas.microsoft.com/office/drawing/2014/main" id="{A65C721F-99F9-4B1E-9150-7F6FD1C7E02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90164" y="1399884"/>
                  <a:ext cx="956736" cy="956736"/>
                </a:xfrm>
                <a:prstGeom prst="rect">
                  <a:avLst/>
                </a:prstGeom>
              </p:spPr>
            </p:pic>
            <p:sp>
              <p:nvSpPr>
                <p:cNvPr id="66" name="TextBox 65">
                  <a:extLst>
                    <a:ext uri="{FF2B5EF4-FFF2-40B4-BE49-F238E27FC236}">
                      <a16:creationId xmlns:a16="http://schemas.microsoft.com/office/drawing/2014/main" id="{820CD827-80BE-429B-822B-3E07CE050AF5}"/>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67" name="Group 66">
              <a:extLst>
                <a:ext uri="{FF2B5EF4-FFF2-40B4-BE49-F238E27FC236}">
                  <a16:creationId xmlns:a16="http://schemas.microsoft.com/office/drawing/2014/main" id="{70766451-FA85-4B9C-9F0A-715017D4330D}"/>
                </a:ext>
              </a:extLst>
            </p:cNvPr>
            <p:cNvGrpSpPr/>
            <p:nvPr/>
          </p:nvGrpSpPr>
          <p:grpSpPr>
            <a:xfrm>
              <a:off x="5916493" y="24462230"/>
              <a:ext cx="4741495" cy="2131542"/>
              <a:chOff x="1504353" y="8801354"/>
              <a:chExt cx="4741495" cy="2131542"/>
            </a:xfrm>
          </p:grpSpPr>
          <p:sp>
            <p:nvSpPr>
              <p:cNvPr id="68" name="Freeform: Shape 67">
                <a:extLst>
                  <a:ext uri="{FF2B5EF4-FFF2-40B4-BE49-F238E27FC236}">
                    <a16:creationId xmlns:a16="http://schemas.microsoft.com/office/drawing/2014/main" id="{51F924DF-3F37-4B39-8E13-E8B39CED4342}"/>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啊對對對（已讀亂回，上班中）</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69" name="Group 68">
                <a:extLst>
                  <a:ext uri="{FF2B5EF4-FFF2-40B4-BE49-F238E27FC236}">
                    <a16:creationId xmlns:a16="http://schemas.microsoft.com/office/drawing/2014/main" id="{779AB890-C4D3-4C80-82D6-1D1FDCCCB7E0}"/>
                  </a:ext>
                </a:extLst>
              </p:cNvPr>
              <p:cNvGrpSpPr/>
              <p:nvPr/>
            </p:nvGrpSpPr>
            <p:grpSpPr>
              <a:xfrm>
                <a:off x="5289112" y="8801354"/>
                <a:ext cx="956736" cy="1301438"/>
                <a:chOff x="-2750419" y="1399884"/>
                <a:chExt cx="956736" cy="1301438"/>
              </a:xfrm>
            </p:grpSpPr>
            <p:pic>
              <p:nvPicPr>
                <p:cNvPr id="70" name="Graphic 69">
                  <a:extLst>
                    <a:ext uri="{FF2B5EF4-FFF2-40B4-BE49-F238E27FC236}">
                      <a16:creationId xmlns:a16="http://schemas.microsoft.com/office/drawing/2014/main" id="{87A25D6F-8373-4901-94AA-EB41C171084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50419" y="1399884"/>
                  <a:ext cx="956736" cy="956736"/>
                </a:xfrm>
                <a:prstGeom prst="rect">
                  <a:avLst/>
                </a:prstGeom>
              </p:spPr>
            </p:pic>
            <p:sp>
              <p:nvSpPr>
                <p:cNvPr id="71" name="TextBox 70">
                  <a:extLst>
                    <a:ext uri="{FF2B5EF4-FFF2-40B4-BE49-F238E27FC236}">
                      <a16:creationId xmlns:a16="http://schemas.microsoft.com/office/drawing/2014/main" id="{C3B1E62E-17DF-4EE6-B2F7-E9EC959537C9}"/>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sp>
          <p:nvSpPr>
            <p:cNvPr id="3" name="TextBox 2">
              <a:extLst>
                <a:ext uri="{FF2B5EF4-FFF2-40B4-BE49-F238E27FC236}">
                  <a16:creationId xmlns:a16="http://schemas.microsoft.com/office/drawing/2014/main" id="{24CEAC2F-4D57-4433-BC06-882985814A8B}"/>
                </a:ext>
              </a:extLst>
            </p:cNvPr>
            <p:cNvSpPr txBox="1"/>
            <p:nvPr/>
          </p:nvSpPr>
          <p:spPr>
            <a:xfrm>
              <a:off x="5426586" y="26697624"/>
              <a:ext cx="1338828" cy="369332"/>
            </a:xfrm>
            <a:prstGeom prst="rect">
              <a:avLst/>
            </a:prstGeom>
            <a:noFill/>
          </p:spPr>
          <p:txBody>
            <a:bodyPr wrap="none" rtlCol="0">
              <a:spAutoFit/>
            </a:bodyPr>
            <a:lstStyle/>
            <a:p>
              <a:pPr algn="ctr"/>
              <a:r>
                <a:rPr lang="zh-CN" altLang="en-US" dirty="0">
                  <a:solidFill>
                    <a:srgbClr val="FFC818"/>
                  </a:solidFill>
                </a:rPr>
                <a:t>一段時間後</a:t>
              </a:r>
              <a:endParaRPr lang="zh-TW" altLang="en-US" dirty="0">
                <a:solidFill>
                  <a:srgbClr val="FFC818"/>
                </a:solidFill>
              </a:endParaRPr>
            </a:p>
          </p:txBody>
        </p:sp>
        <p:grpSp>
          <p:nvGrpSpPr>
            <p:cNvPr id="72" name="Group 71">
              <a:extLst>
                <a:ext uri="{FF2B5EF4-FFF2-40B4-BE49-F238E27FC236}">
                  <a16:creationId xmlns:a16="http://schemas.microsoft.com/office/drawing/2014/main" id="{346396C7-1C68-4E45-8B92-8DAAA74EBE1B}"/>
                </a:ext>
              </a:extLst>
            </p:cNvPr>
            <p:cNvGrpSpPr/>
            <p:nvPr/>
          </p:nvGrpSpPr>
          <p:grpSpPr>
            <a:xfrm>
              <a:off x="5916493" y="27143993"/>
              <a:ext cx="4741495" cy="2131542"/>
              <a:chOff x="1504353" y="8801354"/>
              <a:chExt cx="4741495" cy="2131542"/>
            </a:xfrm>
          </p:grpSpPr>
          <p:sp>
            <p:nvSpPr>
              <p:cNvPr id="73" name="Freeform: Shape 72">
                <a:extLst>
                  <a:ext uri="{FF2B5EF4-FFF2-40B4-BE49-F238E27FC236}">
                    <a16:creationId xmlns:a16="http://schemas.microsoft.com/office/drawing/2014/main" id="{53FBD91A-C4EB-49FB-A885-B9D7365EA237}"/>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為什麼我的小遊戲隨機數返回值全一樣？我在自己的</a:t>
                </a:r>
                <a:r>
                  <a:rPr lang="en-US" altLang="zh-CN" dirty="0" err="1">
                    <a:solidFill>
                      <a:schemeClr val="tx1"/>
                    </a:solidFill>
                    <a:latin typeface="微软雅黑 Light" panose="020B0502040204020203" pitchFamily="34" charset="-122"/>
                    <a:ea typeface="微软雅黑 Light" panose="020B0502040204020203" pitchFamily="34" charset="-122"/>
                  </a:rPr>
                  <a:t>ipynb</a:t>
                </a:r>
                <a:r>
                  <a:rPr lang="zh-CN" altLang="en-US" dirty="0">
                    <a:solidFill>
                      <a:schemeClr val="tx1"/>
                    </a:solidFill>
                    <a:latin typeface="微软雅黑 Light" panose="020B0502040204020203" pitchFamily="34" charset="-122"/>
                    <a:ea typeface="微软雅黑 Light" panose="020B0502040204020203" pitchFamily="34" charset="-122"/>
                  </a:rPr>
                  <a:t>做沒問題啊。</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74" name="Group 73">
                <a:extLst>
                  <a:ext uri="{FF2B5EF4-FFF2-40B4-BE49-F238E27FC236}">
                    <a16:creationId xmlns:a16="http://schemas.microsoft.com/office/drawing/2014/main" id="{D4540048-3C2C-416F-876D-DD5A8D5E4396}"/>
                  </a:ext>
                </a:extLst>
              </p:cNvPr>
              <p:cNvGrpSpPr/>
              <p:nvPr/>
            </p:nvGrpSpPr>
            <p:grpSpPr>
              <a:xfrm>
                <a:off x="5289112" y="8801354"/>
                <a:ext cx="956736" cy="1301438"/>
                <a:chOff x="-2750419" y="1399884"/>
                <a:chExt cx="956736" cy="1301438"/>
              </a:xfrm>
            </p:grpSpPr>
            <p:pic>
              <p:nvPicPr>
                <p:cNvPr id="75" name="Graphic 74">
                  <a:extLst>
                    <a:ext uri="{FF2B5EF4-FFF2-40B4-BE49-F238E27FC236}">
                      <a16:creationId xmlns:a16="http://schemas.microsoft.com/office/drawing/2014/main" id="{8D27B197-900D-4DAC-8B75-F906E7FC5C1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50419" y="1399884"/>
                  <a:ext cx="956736" cy="956736"/>
                </a:xfrm>
                <a:prstGeom prst="rect">
                  <a:avLst/>
                </a:prstGeom>
              </p:spPr>
            </p:pic>
            <p:sp>
              <p:nvSpPr>
                <p:cNvPr id="76" name="TextBox 75">
                  <a:extLst>
                    <a:ext uri="{FF2B5EF4-FFF2-40B4-BE49-F238E27FC236}">
                      <a16:creationId xmlns:a16="http://schemas.microsoft.com/office/drawing/2014/main" id="{492D6C4A-AA7F-46C9-8F0D-522D8A0A2EF7}"/>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77" name="Group 76">
              <a:extLst>
                <a:ext uri="{FF2B5EF4-FFF2-40B4-BE49-F238E27FC236}">
                  <a16:creationId xmlns:a16="http://schemas.microsoft.com/office/drawing/2014/main" id="{E9345E42-44DA-4BDC-BDEC-185008952CE6}"/>
                </a:ext>
              </a:extLst>
            </p:cNvPr>
            <p:cNvGrpSpPr/>
            <p:nvPr/>
          </p:nvGrpSpPr>
          <p:grpSpPr>
            <a:xfrm>
              <a:off x="1609989" y="29657184"/>
              <a:ext cx="5024592" cy="2105525"/>
              <a:chOff x="1653538" y="1750435"/>
              <a:chExt cx="5024592" cy="2105525"/>
            </a:xfrm>
          </p:grpSpPr>
          <p:sp>
            <p:nvSpPr>
              <p:cNvPr id="78" name="Freeform: Shape 77">
                <a:extLst>
                  <a:ext uri="{FF2B5EF4-FFF2-40B4-BE49-F238E27FC236}">
                    <a16:creationId xmlns:a16="http://schemas.microsoft.com/office/drawing/2014/main" id="{1E7C70FD-FC7E-4A3E-B369-D8FCFE37575D}"/>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我们的方法</a:t>
                </a:r>
                <a:r>
                  <a:rPr lang="en-US" altLang="zh-CN" dirty="0" err="1">
                    <a:solidFill>
                      <a:schemeClr val="tx1"/>
                    </a:solidFill>
                    <a:latin typeface="微软雅黑 Light" panose="020B0502040204020203" pitchFamily="34" charset="-122"/>
                    <a:ea typeface="微软雅黑 Light" panose="020B0502040204020203" pitchFamily="34" charset="-122"/>
                  </a:rPr>
                  <a:t>Rnumber</a:t>
                </a:r>
                <a:r>
                  <a:rPr lang="en-US" altLang="zh-CN" dirty="0">
                    <a:solidFill>
                      <a:schemeClr val="tx1"/>
                    </a:solidFill>
                    <a:latin typeface="微软雅黑 Light" panose="020B0502040204020203" pitchFamily="34" charset="-122"/>
                    <a:ea typeface="微软雅黑 Light" panose="020B0502040204020203" pitchFamily="34" charset="-122"/>
                  </a:rPr>
                  <a:t>()</a:t>
                </a:r>
                <a:r>
                  <a:rPr lang="zh-CN" altLang="en-US" dirty="0">
                    <a:solidFill>
                      <a:schemeClr val="tx1"/>
                    </a:solidFill>
                    <a:latin typeface="微软雅黑 Light" panose="020B0502040204020203" pitchFamily="34" charset="-122"/>
                    <a:ea typeface="微软雅黑 Light" panose="020B0502040204020203" pitchFamily="34" charset="-122"/>
                  </a:rPr>
                  <a:t>是以当前时间的作为随机种子的，所以你在呼叫这个函式设一个小小的间隔就可以了，用</a:t>
                </a:r>
                <a:r>
                  <a:rPr lang="en-US" altLang="zh-CN" dirty="0" err="1">
                    <a:solidFill>
                      <a:schemeClr val="tx1"/>
                    </a:solidFill>
                    <a:latin typeface="微软雅黑 Light" panose="020B0502040204020203" pitchFamily="34" charset="-122"/>
                    <a:ea typeface="微软雅黑 Light" panose="020B0502040204020203" pitchFamily="34" charset="-122"/>
                  </a:rPr>
                  <a:t>time.sleep</a:t>
                </a:r>
                <a:r>
                  <a:rPr lang="en-US" altLang="zh-CN" dirty="0">
                    <a:solidFill>
                      <a:schemeClr val="tx1"/>
                    </a:solidFill>
                    <a:latin typeface="微软雅黑 Light" panose="020B0502040204020203" pitchFamily="34" charset="-122"/>
                    <a:ea typeface="微软雅黑 Light" panose="020B0502040204020203" pitchFamily="34" charset="-122"/>
                  </a:rPr>
                  <a:t>(</a:t>
                </a:r>
                <a:r>
                  <a:rPr lang="zh-CN" altLang="en-US" dirty="0">
                    <a:solidFill>
                      <a:schemeClr val="tx1"/>
                    </a:solidFill>
                    <a:latin typeface="微软雅黑 Light" panose="020B0502040204020203" pitchFamily="34" charset="-122"/>
                    <a:ea typeface="微软雅黑 Light" panose="020B0502040204020203" pitchFamily="34" charset="-122"/>
                  </a:rPr>
                  <a:t>秒数</a:t>
                </a:r>
                <a:r>
                  <a:rPr lang="en-US" altLang="zh-CN" dirty="0">
                    <a:solidFill>
                      <a:schemeClr val="tx1"/>
                    </a:solidFill>
                    <a:latin typeface="微软雅黑 Light" panose="020B0502040204020203" pitchFamily="34" charset="-122"/>
                    <a:ea typeface="微软雅黑 Light" panose="020B0502040204020203" pitchFamily="34" charset="-122"/>
                  </a:rPr>
                  <a:t>)</a:t>
                </a:r>
              </a:p>
            </p:txBody>
          </p:sp>
          <p:grpSp>
            <p:nvGrpSpPr>
              <p:cNvPr id="79" name="Group 78">
                <a:extLst>
                  <a:ext uri="{FF2B5EF4-FFF2-40B4-BE49-F238E27FC236}">
                    <a16:creationId xmlns:a16="http://schemas.microsoft.com/office/drawing/2014/main" id="{4D1201F3-A1E1-408C-9AEE-E5DB1009F6EB}"/>
                  </a:ext>
                </a:extLst>
              </p:cNvPr>
              <p:cNvGrpSpPr/>
              <p:nvPr/>
            </p:nvGrpSpPr>
            <p:grpSpPr>
              <a:xfrm>
                <a:off x="1653538" y="1757815"/>
                <a:ext cx="956736" cy="1301438"/>
                <a:chOff x="-1490164" y="1399884"/>
                <a:chExt cx="956736" cy="1301438"/>
              </a:xfrm>
            </p:grpSpPr>
            <p:pic>
              <p:nvPicPr>
                <p:cNvPr id="80" name="Graphic 79">
                  <a:extLst>
                    <a:ext uri="{FF2B5EF4-FFF2-40B4-BE49-F238E27FC236}">
                      <a16:creationId xmlns:a16="http://schemas.microsoft.com/office/drawing/2014/main" id="{C456DB19-B229-42E8-86CB-7C2AE2AEBDC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90164" y="1399884"/>
                  <a:ext cx="956736" cy="956736"/>
                </a:xfrm>
                <a:prstGeom prst="rect">
                  <a:avLst/>
                </a:prstGeom>
              </p:spPr>
            </p:pic>
            <p:sp>
              <p:nvSpPr>
                <p:cNvPr id="81" name="TextBox 80">
                  <a:extLst>
                    <a:ext uri="{FF2B5EF4-FFF2-40B4-BE49-F238E27FC236}">
                      <a16:creationId xmlns:a16="http://schemas.microsoft.com/office/drawing/2014/main" id="{4958463E-C88B-4A4E-A569-59383EB92F14}"/>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82" name="Group 81">
              <a:extLst>
                <a:ext uri="{FF2B5EF4-FFF2-40B4-BE49-F238E27FC236}">
                  <a16:creationId xmlns:a16="http://schemas.microsoft.com/office/drawing/2014/main" id="{EA44BB7A-5A7D-4909-8AB6-81F539995151}"/>
                </a:ext>
              </a:extLst>
            </p:cNvPr>
            <p:cNvGrpSpPr/>
            <p:nvPr/>
          </p:nvGrpSpPr>
          <p:grpSpPr>
            <a:xfrm>
              <a:off x="6068893" y="32117015"/>
              <a:ext cx="4822721" cy="2105525"/>
              <a:chOff x="5835267" y="4052087"/>
              <a:chExt cx="4822721" cy="2105525"/>
            </a:xfrm>
          </p:grpSpPr>
          <p:sp>
            <p:nvSpPr>
              <p:cNvPr id="83" name="Freeform: Shape 82">
                <a:extLst>
                  <a:ext uri="{FF2B5EF4-FFF2-40B4-BE49-F238E27FC236}">
                    <a16:creationId xmlns:a16="http://schemas.microsoft.com/office/drawing/2014/main" id="{4C7B94F5-3706-4200-97CC-AF3FA9475A8F}"/>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Yea, Wei Siang is right, cause I just faced the same problem before.</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84" name="Group 83">
                <a:extLst>
                  <a:ext uri="{FF2B5EF4-FFF2-40B4-BE49-F238E27FC236}">
                    <a16:creationId xmlns:a16="http://schemas.microsoft.com/office/drawing/2014/main" id="{5CB52911-DD6D-4F92-B7D6-7EEBDC4E82EE}"/>
                  </a:ext>
                </a:extLst>
              </p:cNvPr>
              <p:cNvGrpSpPr/>
              <p:nvPr/>
            </p:nvGrpSpPr>
            <p:grpSpPr>
              <a:xfrm>
                <a:off x="9701252" y="4295484"/>
                <a:ext cx="956736" cy="1287968"/>
                <a:chOff x="-3862348" y="1399884"/>
                <a:chExt cx="956736" cy="1287968"/>
              </a:xfrm>
            </p:grpSpPr>
            <p:pic>
              <p:nvPicPr>
                <p:cNvPr id="85" name="Graphic 84">
                  <a:extLst>
                    <a:ext uri="{FF2B5EF4-FFF2-40B4-BE49-F238E27FC236}">
                      <a16:creationId xmlns:a16="http://schemas.microsoft.com/office/drawing/2014/main" id="{C387D2C7-8DD5-4967-BA8C-93DCBAFBB36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62348" y="1399884"/>
                  <a:ext cx="956736" cy="956736"/>
                </a:xfrm>
                <a:prstGeom prst="rect">
                  <a:avLst/>
                </a:prstGeom>
              </p:spPr>
            </p:pic>
            <p:sp>
              <p:nvSpPr>
                <p:cNvPr id="86" name="TextBox 85">
                  <a:extLst>
                    <a:ext uri="{FF2B5EF4-FFF2-40B4-BE49-F238E27FC236}">
                      <a16:creationId xmlns:a16="http://schemas.microsoft.com/office/drawing/2014/main" id="{65ADE4EF-FD51-4F22-81DD-4F06C64ED0A0}"/>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87" name="Group 86">
              <a:extLst>
                <a:ext uri="{FF2B5EF4-FFF2-40B4-BE49-F238E27FC236}">
                  <a16:creationId xmlns:a16="http://schemas.microsoft.com/office/drawing/2014/main" id="{D59CB3BB-113B-44F3-8EF3-ACFD3D823A8E}"/>
                </a:ext>
              </a:extLst>
            </p:cNvPr>
            <p:cNvGrpSpPr/>
            <p:nvPr/>
          </p:nvGrpSpPr>
          <p:grpSpPr>
            <a:xfrm>
              <a:off x="5994916" y="37587954"/>
              <a:ext cx="4741495" cy="2131542"/>
              <a:chOff x="1504353" y="8801354"/>
              <a:chExt cx="4741495" cy="2131542"/>
            </a:xfrm>
          </p:grpSpPr>
          <p:sp>
            <p:nvSpPr>
              <p:cNvPr id="88" name="Freeform: Shape 87">
                <a:extLst>
                  <a:ext uri="{FF2B5EF4-FFF2-40B4-BE49-F238E27FC236}">
                    <a16:creationId xmlns:a16="http://schemas.microsoft.com/office/drawing/2014/main" id="{2DCC5229-7561-4C36-9A26-B0FAE36AD0B0}"/>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話說那個</a:t>
                </a:r>
                <a:r>
                  <a:rPr lang="en-US" altLang="zh-CN" dirty="0">
                    <a:solidFill>
                      <a:schemeClr val="tx1"/>
                    </a:solidFill>
                    <a:latin typeface="微软雅黑 Light" panose="020B0502040204020203" pitchFamily="34" charset="-122"/>
                    <a:ea typeface="微软雅黑 Light" panose="020B0502040204020203" pitchFamily="34" charset="-122"/>
                  </a:rPr>
                  <a:t>Git</a:t>
                </a:r>
                <a:r>
                  <a:rPr lang="zh-CN" altLang="en-US" dirty="0">
                    <a:solidFill>
                      <a:schemeClr val="tx1"/>
                    </a:solidFill>
                    <a:latin typeface="微软雅黑 Light" panose="020B0502040204020203" pitchFamily="34" charset="-122"/>
                    <a:ea typeface="微软雅黑 Light" panose="020B0502040204020203" pitchFamily="34" charset="-122"/>
                  </a:rPr>
                  <a:t>一直報錯是在說什麼？</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89" name="Group 88">
                <a:extLst>
                  <a:ext uri="{FF2B5EF4-FFF2-40B4-BE49-F238E27FC236}">
                    <a16:creationId xmlns:a16="http://schemas.microsoft.com/office/drawing/2014/main" id="{860EC098-C328-4255-ACB5-A723452E2036}"/>
                  </a:ext>
                </a:extLst>
              </p:cNvPr>
              <p:cNvGrpSpPr/>
              <p:nvPr/>
            </p:nvGrpSpPr>
            <p:grpSpPr>
              <a:xfrm>
                <a:off x="5289112" y="8801354"/>
                <a:ext cx="956736" cy="1301438"/>
                <a:chOff x="-2750419" y="1399884"/>
                <a:chExt cx="956736" cy="1301438"/>
              </a:xfrm>
            </p:grpSpPr>
            <p:pic>
              <p:nvPicPr>
                <p:cNvPr id="90" name="Graphic 89">
                  <a:extLst>
                    <a:ext uri="{FF2B5EF4-FFF2-40B4-BE49-F238E27FC236}">
                      <a16:creationId xmlns:a16="http://schemas.microsoft.com/office/drawing/2014/main" id="{2EEE1BD4-ECA7-41CA-8425-DAC71CA36B0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50419" y="1399884"/>
                  <a:ext cx="956736" cy="956736"/>
                </a:xfrm>
                <a:prstGeom prst="rect">
                  <a:avLst/>
                </a:prstGeom>
              </p:spPr>
            </p:pic>
            <p:sp>
              <p:nvSpPr>
                <p:cNvPr id="91" name="TextBox 90">
                  <a:extLst>
                    <a:ext uri="{FF2B5EF4-FFF2-40B4-BE49-F238E27FC236}">
                      <a16:creationId xmlns:a16="http://schemas.microsoft.com/office/drawing/2014/main" id="{E62EAF8F-DF2C-461E-9D09-73CC796883C3}"/>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sp>
          <p:nvSpPr>
            <p:cNvPr id="92" name="TextBox 91">
              <a:extLst>
                <a:ext uri="{FF2B5EF4-FFF2-40B4-BE49-F238E27FC236}">
                  <a16:creationId xmlns:a16="http://schemas.microsoft.com/office/drawing/2014/main" id="{790025B0-A7AF-43B3-B299-9DD6BE088B38}"/>
                </a:ext>
              </a:extLst>
            </p:cNvPr>
            <p:cNvSpPr txBox="1"/>
            <p:nvPr/>
          </p:nvSpPr>
          <p:spPr>
            <a:xfrm>
              <a:off x="5435765" y="37046929"/>
              <a:ext cx="1338828" cy="369332"/>
            </a:xfrm>
            <a:prstGeom prst="rect">
              <a:avLst/>
            </a:prstGeom>
            <a:noFill/>
          </p:spPr>
          <p:txBody>
            <a:bodyPr wrap="none" rtlCol="0">
              <a:spAutoFit/>
            </a:bodyPr>
            <a:lstStyle/>
            <a:p>
              <a:pPr algn="ctr"/>
              <a:r>
                <a:rPr lang="zh-CN" altLang="en-US" dirty="0">
                  <a:solidFill>
                    <a:srgbClr val="FFC818"/>
                  </a:solidFill>
                </a:rPr>
                <a:t>一段時間後</a:t>
              </a:r>
              <a:endParaRPr lang="zh-TW" altLang="en-US" dirty="0">
                <a:solidFill>
                  <a:srgbClr val="FFC818"/>
                </a:solidFill>
              </a:endParaRPr>
            </a:p>
          </p:txBody>
        </p:sp>
        <p:grpSp>
          <p:nvGrpSpPr>
            <p:cNvPr id="93" name="Group 92">
              <a:extLst>
                <a:ext uri="{FF2B5EF4-FFF2-40B4-BE49-F238E27FC236}">
                  <a16:creationId xmlns:a16="http://schemas.microsoft.com/office/drawing/2014/main" id="{8D04863F-1CBB-4BC7-BA30-233B918D73FD}"/>
                </a:ext>
              </a:extLst>
            </p:cNvPr>
            <p:cNvGrpSpPr/>
            <p:nvPr/>
          </p:nvGrpSpPr>
          <p:grpSpPr>
            <a:xfrm>
              <a:off x="6096000" y="34798778"/>
              <a:ext cx="4741495" cy="2131542"/>
              <a:chOff x="1504353" y="8801354"/>
              <a:chExt cx="4741495" cy="2131542"/>
            </a:xfrm>
          </p:grpSpPr>
          <p:sp>
            <p:nvSpPr>
              <p:cNvPr id="94" name="Freeform: Shape 93">
                <a:extLst>
                  <a:ext uri="{FF2B5EF4-FFF2-40B4-BE49-F238E27FC236}">
                    <a16:creationId xmlns:a16="http://schemas.microsoft.com/office/drawing/2014/main" id="{94D1FB61-CD81-4386-A809-7E830D8AB106}"/>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好，我等等就試試</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95" name="Group 94">
                <a:extLst>
                  <a:ext uri="{FF2B5EF4-FFF2-40B4-BE49-F238E27FC236}">
                    <a16:creationId xmlns:a16="http://schemas.microsoft.com/office/drawing/2014/main" id="{76B2108C-4A60-4B21-954A-EACFC96248D3}"/>
                  </a:ext>
                </a:extLst>
              </p:cNvPr>
              <p:cNvGrpSpPr/>
              <p:nvPr/>
            </p:nvGrpSpPr>
            <p:grpSpPr>
              <a:xfrm>
                <a:off x="5289112" y="8801354"/>
                <a:ext cx="956736" cy="1301438"/>
                <a:chOff x="-2750419" y="1399884"/>
                <a:chExt cx="956736" cy="1301438"/>
              </a:xfrm>
            </p:grpSpPr>
            <p:pic>
              <p:nvPicPr>
                <p:cNvPr id="96" name="Graphic 95">
                  <a:extLst>
                    <a:ext uri="{FF2B5EF4-FFF2-40B4-BE49-F238E27FC236}">
                      <a16:creationId xmlns:a16="http://schemas.microsoft.com/office/drawing/2014/main" id="{E2CEEA6D-9DF1-45AB-8153-3CD23A92142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50419" y="1399884"/>
                  <a:ext cx="956736" cy="956736"/>
                </a:xfrm>
                <a:prstGeom prst="rect">
                  <a:avLst/>
                </a:prstGeom>
              </p:spPr>
            </p:pic>
            <p:sp>
              <p:nvSpPr>
                <p:cNvPr id="97" name="TextBox 96">
                  <a:extLst>
                    <a:ext uri="{FF2B5EF4-FFF2-40B4-BE49-F238E27FC236}">
                      <a16:creationId xmlns:a16="http://schemas.microsoft.com/office/drawing/2014/main" id="{AC5EA34C-1FBA-4D72-8F8C-3D3BEF8384E0}"/>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98" name="Group 97">
              <a:extLst>
                <a:ext uri="{FF2B5EF4-FFF2-40B4-BE49-F238E27FC236}">
                  <a16:creationId xmlns:a16="http://schemas.microsoft.com/office/drawing/2014/main" id="{F9528C6A-1D5B-41A7-8BAF-058F526CBF31}"/>
                </a:ext>
              </a:extLst>
            </p:cNvPr>
            <p:cNvGrpSpPr/>
            <p:nvPr/>
          </p:nvGrpSpPr>
          <p:grpSpPr>
            <a:xfrm>
              <a:off x="1653284" y="39894656"/>
              <a:ext cx="5024592" cy="2105525"/>
              <a:chOff x="1653538" y="1750435"/>
              <a:chExt cx="5024592" cy="2105525"/>
            </a:xfrm>
          </p:grpSpPr>
          <p:sp>
            <p:nvSpPr>
              <p:cNvPr id="99" name="Freeform: Shape 98">
                <a:extLst>
                  <a:ext uri="{FF2B5EF4-FFF2-40B4-BE49-F238E27FC236}">
                    <a16:creationId xmlns:a16="http://schemas.microsoft.com/office/drawing/2014/main" id="{38854133-984D-4D09-B367-DD8FE5C19DF1}"/>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我也有遇到，我看哪个是亮色的我就点，或者是往</a:t>
                </a:r>
                <a:r>
                  <a:rPr lang="en-US" altLang="zh-CN" dirty="0">
                    <a:solidFill>
                      <a:schemeClr val="tx1"/>
                    </a:solidFill>
                    <a:latin typeface="微软雅黑 Light" panose="020B0502040204020203" pitchFamily="34" charset="-122"/>
                    <a:ea typeface="微软雅黑 Light" panose="020B0502040204020203" pitchFamily="34" charset="-122"/>
                  </a:rPr>
                  <a:t>yes</a:t>
                </a:r>
                <a:r>
                  <a:rPr lang="zh-CN" altLang="en-US" dirty="0">
                    <a:solidFill>
                      <a:schemeClr val="tx1"/>
                    </a:solidFill>
                    <a:latin typeface="微软雅黑 Light" panose="020B0502040204020203" pitchFamily="34" charset="-122"/>
                    <a:ea typeface="微软雅黑 Light" panose="020B0502040204020203" pitchFamily="34" charset="-122"/>
                  </a:rPr>
                  <a:t>点，全是英文字，拜托不要</a:t>
                </a:r>
                <a:endParaRPr lang="en-US" altLang="zh-CN" dirty="0">
                  <a:solidFill>
                    <a:schemeClr val="tx1"/>
                  </a:solidFill>
                  <a:latin typeface="微软雅黑 Light" panose="020B0502040204020203" pitchFamily="34" charset="-122"/>
                  <a:ea typeface="微软雅黑 Light" panose="020B0502040204020203" pitchFamily="34" charset="-122"/>
                </a:endParaRPr>
              </a:p>
            </p:txBody>
          </p:sp>
          <p:grpSp>
            <p:nvGrpSpPr>
              <p:cNvPr id="100" name="Group 99">
                <a:extLst>
                  <a:ext uri="{FF2B5EF4-FFF2-40B4-BE49-F238E27FC236}">
                    <a16:creationId xmlns:a16="http://schemas.microsoft.com/office/drawing/2014/main" id="{751FC234-57C5-4349-9DBF-33F20680C15C}"/>
                  </a:ext>
                </a:extLst>
              </p:cNvPr>
              <p:cNvGrpSpPr/>
              <p:nvPr/>
            </p:nvGrpSpPr>
            <p:grpSpPr>
              <a:xfrm>
                <a:off x="1653538" y="1757815"/>
                <a:ext cx="956736" cy="1301438"/>
                <a:chOff x="-1490164" y="1399884"/>
                <a:chExt cx="956736" cy="1301438"/>
              </a:xfrm>
            </p:grpSpPr>
            <p:pic>
              <p:nvPicPr>
                <p:cNvPr id="101" name="Graphic 100">
                  <a:extLst>
                    <a:ext uri="{FF2B5EF4-FFF2-40B4-BE49-F238E27FC236}">
                      <a16:creationId xmlns:a16="http://schemas.microsoft.com/office/drawing/2014/main" id="{98A39E35-BA6B-4E37-AAA5-A682E315E66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90164" y="1399884"/>
                  <a:ext cx="956736" cy="956736"/>
                </a:xfrm>
                <a:prstGeom prst="rect">
                  <a:avLst/>
                </a:prstGeom>
              </p:spPr>
            </p:pic>
            <p:sp>
              <p:nvSpPr>
                <p:cNvPr id="102" name="TextBox 101">
                  <a:extLst>
                    <a:ext uri="{FF2B5EF4-FFF2-40B4-BE49-F238E27FC236}">
                      <a16:creationId xmlns:a16="http://schemas.microsoft.com/office/drawing/2014/main" id="{6526D979-A0D3-4FAA-92C3-3AAD4140A854}"/>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104" name="Group 103">
              <a:extLst>
                <a:ext uri="{FF2B5EF4-FFF2-40B4-BE49-F238E27FC236}">
                  <a16:creationId xmlns:a16="http://schemas.microsoft.com/office/drawing/2014/main" id="{EBA89B19-D5C7-44FE-9414-911B8898C6E7}"/>
                </a:ext>
              </a:extLst>
            </p:cNvPr>
            <p:cNvGrpSpPr/>
            <p:nvPr/>
          </p:nvGrpSpPr>
          <p:grpSpPr>
            <a:xfrm>
              <a:off x="6014774" y="42175341"/>
              <a:ext cx="4822721" cy="2105525"/>
              <a:chOff x="5835267" y="4052087"/>
              <a:chExt cx="4822721" cy="2105525"/>
            </a:xfrm>
          </p:grpSpPr>
          <p:sp>
            <p:nvSpPr>
              <p:cNvPr id="105" name="Freeform: Shape 104">
                <a:extLst>
                  <a:ext uri="{FF2B5EF4-FFF2-40B4-BE49-F238E27FC236}">
                    <a16:creationId xmlns:a16="http://schemas.microsoft.com/office/drawing/2014/main" id="{CCD1D67F-7C49-40CA-94E6-4045EA2F5EFE}"/>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It must be a conflict error, check your local file and save that file on the cloud for it to be the latest one and click accept or deny the changes.</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106" name="Group 105">
                <a:extLst>
                  <a:ext uri="{FF2B5EF4-FFF2-40B4-BE49-F238E27FC236}">
                    <a16:creationId xmlns:a16="http://schemas.microsoft.com/office/drawing/2014/main" id="{67667052-F5BA-4F9F-8BE8-2D71BC9FF3E2}"/>
                  </a:ext>
                </a:extLst>
              </p:cNvPr>
              <p:cNvGrpSpPr/>
              <p:nvPr/>
            </p:nvGrpSpPr>
            <p:grpSpPr>
              <a:xfrm>
                <a:off x="9701252" y="4295484"/>
                <a:ext cx="956736" cy="1287968"/>
                <a:chOff x="-3862348" y="1399884"/>
                <a:chExt cx="956736" cy="1287968"/>
              </a:xfrm>
            </p:grpSpPr>
            <p:pic>
              <p:nvPicPr>
                <p:cNvPr id="107" name="Graphic 106">
                  <a:extLst>
                    <a:ext uri="{FF2B5EF4-FFF2-40B4-BE49-F238E27FC236}">
                      <a16:creationId xmlns:a16="http://schemas.microsoft.com/office/drawing/2014/main" id="{AE102B2A-0649-40C7-8477-A2BB7783AE4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62348" y="1399884"/>
                  <a:ext cx="956736" cy="956736"/>
                </a:xfrm>
                <a:prstGeom prst="rect">
                  <a:avLst/>
                </a:prstGeom>
              </p:spPr>
            </p:pic>
            <p:sp>
              <p:nvSpPr>
                <p:cNvPr id="108" name="TextBox 107">
                  <a:extLst>
                    <a:ext uri="{FF2B5EF4-FFF2-40B4-BE49-F238E27FC236}">
                      <a16:creationId xmlns:a16="http://schemas.microsoft.com/office/drawing/2014/main" id="{1CA271A5-C314-4D0E-AC41-F7B113653AA8}"/>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sp>
          <p:nvSpPr>
            <p:cNvPr id="109" name="TextBox 108">
              <a:extLst>
                <a:ext uri="{FF2B5EF4-FFF2-40B4-BE49-F238E27FC236}">
                  <a16:creationId xmlns:a16="http://schemas.microsoft.com/office/drawing/2014/main" id="{B7BA8BA4-1DC3-44AF-953A-7F1E06A7BD43}"/>
                </a:ext>
              </a:extLst>
            </p:cNvPr>
            <p:cNvSpPr txBox="1"/>
            <p:nvPr/>
          </p:nvSpPr>
          <p:spPr>
            <a:xfrm>
              <a:off x="5089516" y="44477345"/>
              <a:ext cx="2031325" cy="369332"/>
            </a:xfrm>
            <a:prstGeom prst="rect">
              <a:avLst/>
            </a:prstGeom>
            <a:noFill/>
          </p:spPr>
          <p:txBody>
            <a:bodyPr wrap="none" rtlCol="0">
              <a:spAutoFit/>
            </a:bodyPr>
            <a:lstStyle/>
            <a:p>
              <a:pPr algn="ctr"/>
              <a:r>
                <a:rPr lang="zh-CN" altLang="en-US" dirty="0">
                  <a:solidFill>
                    <a:srgbClr val="FFC818"/>
                  </a:solidFill>
                </a:rPr>
                <a:t>又双叒一段時間後</a:t>
              </a:r>
              <a:endParaRPr lang="zh-TW" altLang="en-US" dirty="0">
                <a:solidFill>
                  <a:srgbClr val="FFC818"/>
                </a:solidFill>
              </a:endParaRPr>
            </a:p>
          </p:txBody>
        </p:sp>
        <p:grpSp>
          <p:nvGrpSpPr>
            <p:cNvPr id="110" name="Group 109">
              <a:extLst>
                <a:ext uri="{FF2B5EF4-FFF2-40B4-BE49-F238E27FC236}">
                  <a16:creationId xmlns:a16="http://schemas.microsoft.com/office/drawing/2014/main" id="{F0EC111A-09E0-4E3B-A1AF-66EB93E38978}"/>
                </a:ext>
              </a:extLst>
            </p:cNvPr>
            <p:cNvGrpSpPr/>
            <p:nvPr/>
          </p:nvGrpSpPr>
          <p:grpSpPr>
            <a:xfrm>
              <a:off x="6002911" y="45040054"/>
              <a:ext cx="4822721" cy="2105525"/>
              <a:chOff x="5835267" y="4052087"/>
              <a:chExt cx="4822721" cy="2105525"/>
            </a:xfrm>
          </p:grpSpPr>
          <p:sp>
            <p:nvSpPr>
              <p:cNvPr id="111" name="Freeform: Shape 110">
                <a:extLst>
                  <a:ext uri="{FF2B5EF4-FFF2-40B4-BE49-F238E27FC236}">
                    <a16:creationId xmlns:a16="http://schemas.microsoft.com/office/drawing/2014/main" id="{0719963C-069B-4087-A424-8AFAE6FC7CF4}"/>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Should we put our source code to the ppt?</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112" name="Group 111">
                <a:extLst>
                  <a:ext uri="{FF2B5EF4-FFF2-40B4-BE49-F238E27FC236}">
                    <a16:creationId xmlns:a16="http://schemas.microsoft.com/office/drawing/2014/main" id="{9AA3B830-8D9A-47C5-A396-AAD881040A91}"/>
                  </a:ext>
                </a:extLst>
              </p:cNvPr>
              <p:cNvGrpSpPr/>
              <p:nvPr/>
            </p:nvGrpSpPr>
            <p:grpSpPr>
              <a:xfrm>
                <a:off x="9701252" y="4295484"/>
                <a:ext cx="956736" cy="1287968"/>
                <a:chOff x="-3862348" y="1399884"/>
                <a:chExt cx="956736" cy="1287968"/>
              </a:xfrm>
            </p:grpSpPr>
            <p:pic>
              <p:nvPicPr>
                <p:cNvPr id="113" name="Graphic 112">
                  <a:extLst>
                    <a:ext uri="{FF2B5EF4-FFF2-40B4-BE49-F238E27FC236}">
                      <a16:creationId xmlns:a16="http://schemas.microsoft.com/office/drawing/2014/main" id="{FE68CCC5-1965-4FB8-9EF1-41E4472DC2E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62348" y="1399884"/>
                  <a:ext cx="956736" cy="956736"/>
                </a:xfrm>
                <a:prstGeom prst="rect">
                  <a:avLst/>
                </a:prstGeom>
              </p:spPr>
            </p:pic>
            <p:sp>
              <p:nvSpPr>
                <p:cNvPr id="114" name="TextBox 113">
                  <a:extLst>
                    <a:ext uri="{FF2B5EF4-FFF2-40B4-BE49-F238E27FC236}">
                      <a16:creationId xmlns:a16="http://schemas.microsoft.com/office/drawing/2014/main" id="{E757D12A-D6C2-4D60-A063-647EE1557810}"/>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116" name="Group 115">
              <a:extLst>
                <a:ext uri="{FF2B5EF4-FFF2-40B4-BE49-F238E27FC236}">
                  <a16:creationId xmlns:a16="http://schemas.microsoft.com/office/drawing/2014/main" id="{3A16488F-EBF5-4893-B663-4EE422E2082D}"/>
                </a:ext>
              </a:extLst>
            </p:cNvPr>
            <p:cNvGrpSpPr/>
            <p:nvPr/>
          </p:nvGrpSpPr>
          <p:grpSpPr>
            <a:xfrm>
              <a:off x="1609989" y="47323841"/>
              <a:ext cx="5024592" cy="2105525"/>
              <a:chOff x="1653538" y="1750435"/>
              <a:chExt cx="5024592" cy="2105525"/>
            </a:xfrm>
          </p:grpSpPr>
          <p:sp>
            <p:nvSpPr>
              <p:cNvPr id="117" name="Freeform: Shape 116">
                <a:extLst>
                  <a:ext uri="{FF2B5EF4-FFF2-40B4-BE49-F238E27FC236}">
                    <a16:creationId xmlns:a16="http://schemas.microsoft.com/office/drawing/2014/main" id="{DAAF0F44-863A-4278-91B9-5DFDDA06F79C}"/>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en-US" altLang="zh-CN" dirty="0" err="1">
                    <a:solidFill>
                      <a:schemeClr val="tx1"/>
                    </a:solidFill>
                    <a:latin typeface="微软雅黑 Light" panose="020B0502040204020203" pitchFamily="34" charset="-122"/>
                    <a:ea typeface="微软雅黑 Light" panose="020B0502040204020203" pitchFamily="34" charset="-122"/>
                  </a:rPr>
                  <a:t>VScode</a:t>
                </a:r>
                <a:r>
                  <a:rPr lang="en-US" altLang="zh-CN" dirty="0">
                    <a:solidFill>
                      <a:schemeClr val="tx1"/>
                    </a:solidFill>
                    <a:latin typeface="微软雅黑 Light" panose="020B0502040204020203" pitchFamily="34" charset="-122"/>
                    <a:ea typeface="微软雅黑 Light" panose="020B0502040204020203" pitchFamily="34" charset="-122"/>
                  </a:rPr>
                  <a:t> </a:t>
                </a:r>
                <a:r>
                  <a:rPr lang="zh-CN" altLang="en-US" dirty="0">
                    <a:solidFill>
                      <a:schemeClr val="tx1"/>
                    </a:solidFill>
                    <a:latin typeface="微软雅黑 Light" panose="020B0502040204020203" pitchFamily="34" charset="-122"/>
                    <a:ea typeface="微软雅黑 Light" panose="020B0502040204020203" pitchFamily="34" charset="-122"/>
                  </a:rPr>
                  <a:t>崩溃了，代码无了，我也无了。</a:t>
                </a:r>
                <a:endParaRPr lang="en-US" altLang="zh-CN" dirty="0">
                  <a:solidFill>
                    <a:schemeClr val="tx1"/>
                  </a:solidFill>
                  <a:latin typeface="微软雅黑 Light" panose="020B0502040204020203" pitchFamily="34" charset="-122"/>
                  <a:ea typeface="微软雅黑 Light" panose="020B0502040204020203" pitchFamily="34" charset="-122"/>
                </a:endParaRPr>
              </a:p>
            </p:txBody>
          </p:sp>
          <p:grpSp>
            <p:nvGrpSpPr>
              <p:cNvPr id="118" name="Group 117">
                <a:extLst>
                  <a:ext uri="{FF2B5EF4-FFF2-40B4-BE49-F238E27FC236}">
                    <a16:creationId xmlns:a16="http://schemas.microsoft.com/office/drawing/2014/main" id="{A018E277-70BC-4148-A7E5-659437246D0A}"/>
                  </a:ext>
                </a:extLst>
              </p:cNvPr>
              <p:cNvGrpSpPr/>
              <p:nvPr/>
            </p:nvGrpSpPr>
            <p:grpSpPr>
              <a:xfrm>
                <a:off x="1653538" y="1757815"/>
                <a:ext cx="956736" cy="1301438"/>
                <a:chOff x="-1490164" y="1399884"/>
                <a:chExt cx="956736" cy="1301438"/>
              </a:xfrm>
            </p:grpSpPr>
            <p:pic>
              <p:nvPicPr>
                <p:cNvPr id="119" name="Graphic 118">
                  <a:extLst>
                    <a:ext uri="{FF2B5EF4-FFF2-40B4-BE49-F238E27FC236}">
                      <a16:creationId xmlns:a16="http://schemas.microsoft.com/office/drawing/2014/main" id="{B98DD0A5-2347-4ED9-A674-1023D005C67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90164" y="1399884"/>
                  <a:ext cx="956736" cy="956736"/>
                </a:xfrm>
                <a:prstGeom prst="rect">
                  <a:avLst/>
                </a:prstGeom>
              </p:spPr>
            </p:pic>
            <p:sp>
              <p:nvSpPr>
                <p:cNvPr id="120" name="TextBox 119">
                  <a:extLst>
                    <a:ext uri="{FF2B5EF4-FFF2-40B4-BE49-F238E27FC236}">
                      <a16:creationId xmlns:a16="http://schemas.microsoft.com/office/drawing/2014/main" id="{0909D20A-A1F2-4BBD-85B7-2670C5FEF759}"/>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121" name="Group 120">
              <a:extLst>
                <a:ext uri="{FF2B5EF4-FFF2-40B4-BE49-F238E27FC236}">
                  <a16:creationId xmlns:a16="http://schemas.microsoft.com/office/drawing/2014/main" id="{72C2E85E-2947-443A-BC9B-8E730C7EA6B7}"/>
                </a:ext>
              </a:extLst>
            </p:cNvPr>
            <p:cNvGrpSpPr/>
            <p:nvPr/>
          </p:nvGrpSpPr>
          <p:grpSpPr>
            <a:xfrm>
              <a:off x="6147316" y="49696254"/>
              <a:ext cx="4741495" cy="2131542"/>
              <a:chOff x="1504353" y="8801354"/>
              <a:chExt cx="4741495" cy="2131542"/>
            </a:xfrm>
          </p:grpSpPr>
          <p:sp>
            <p:nvSpPr>
              <p:cNvPr id="122" name="Freeform: Shape 121">
                <a:extLst>
                  <a:ext uri="{FF2B5EF4-FFF2-40B4-BE49-F238E27FC236}">
                    <a16:creationId xmlns:a16="http://schemas.microsoft.com/office/drawing/2014/main" id="{922E1437-7E19-416A-88F1-76C9BDC5688C}"/>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上交代碼又報錯，你們是不是有人沒有更新代碼庫就直接開寫？</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123" name="Group 122">
                <a:extLst>
                  <a:ext uri="{FF2B5EF4-FFF2-40B4-BE49-F238E27FC236}">
                    <a16:creationId xmlns:a16="http://schemas.microsoft.com/office/drawing/2014/main" id="{F6F5BEE7-4F66-4A04-B2A0-CC1EBC2D9A19}"/>
                  </a:ext>
                </a:extLst>
              </p:cNvPr>
              <p:cNvGrpSpPr/>
              <p:nvPr/>
            </p:nvGrpSpPr>
            <p:grpSpPr>
              <a:xfrm>
                <a:off x="5289112" y="8801354"/>
                <a:ext cx="956736" cy="1301438"/>
                <a:chOff x="-2750419" y="1399884"/>
                <a:chExt cx="956736" cy="1301438"/>
              </a:xfrm>
            </p:grpSpPr>
            <p:pic>
              <p:nvPicPr>
                <p:cNvPr id="124" name="Graphic 123">
                  <a:extLst>
                    <a:ext uri="{FF2B5EF4-FFF2-40B4-BE49-F238E27FC236}">
                      <a16:creationId xmlns:a16="http://schemas.microsoft.com/office/drawing/2014/main" id="{9C24C14F-F59C-4779-82D1-B6C7A019F25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50419" y="1399884"/>
                  <a:ext cx="956736" cy="956736"/>
                </a:xfrm>
                <a:prstGeom prst="rect">
                  <a:avLst/>
                </a:prstGeom>
              </p:spPr>
            </p:pic>
            <p:sp>
              <p:nvSpPr>
                <p:cNvPr id="125" name="TextBox 124">
                  <a:extLst>
                    <a:ext uri="{FF2B5EF4-FFF2-40B4-BE49-F238E27FC236}">
                      <a16:creationId xmlns:a16="http://schemas.microsoft.com/office/drawing/2014/main" id="{481D7826-3D2E-4231-B072-F731F07DD7F7}"/>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126" name="Group 125">
              <a:extLst>
                <a:ext uri="{FF2B5EF4-FFF2-40B4-BE49-F238E27FC236}">
                  <a16:creationId xmlns:a16="http://schemas.microsoft.com/office/drawing/2014/main" id="{8C009BC7-4F3A-4820-94DF-D18896A8E2A3}"/>
                </a:ext>
              </a:extLst>
            </p:cNvPr>
            <p:cNvGrpSpPr/>
            <p:nvPr/>
          </p:nvGrpSpPr>
          <p:grpSpPr>
            <a:xfrm>
              <a:off x="6096000" y="52120701"/>
              <a:ext cx="4822721" cy="2105525"/>
              <a:chOff x="5835267" y="4052087"/>
              <a:chExt cx="4822721" cy="2105525"/>
            </a:xfrm>
          </p:grpSpPr>
          <p:sp>
            <p:nvSpPr>
              <p:cNvPr id="127" name="Freeform: Shape 126">
                <a:extLst>
                  <a:ext uri="{FF2B5EF4-FFF2-40B4-BE49-F238E27FC236}">
                    <a16:creationId xmlns:a16="http://schemas.microsoft.com/office/drawing/2014/main" id="{E9EC1FE4-5372-4A77-B940-45252F86CE6A}"/>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OMG, who </a:t>
                </a:r>
                <a:r>
                  <a:rPr lang="en-US" altLang="zh-TW" dirty="0" err="1">
                    <a:solidFill>
                      <a:schemeClr val="tx1"/>
                    </a:solidFill>
                    <a:latin typeface="微软雅黑 Light" panose="020B0502040204020203" pitchFamily="34" charset="-122"/>
                    <a:ea typeface="微软雅黑 Light" panose="020B0502040204020203" pitchFamily="34" charset="-122"/>
                  </a:rPr>
                  <a:t>tf</a:t>
                </a:r>
                <a:r>
                  <a:rPr lang="en-US" altLang="zh-TW" dirty="0">
                    <a:solidFill>
                      <a:schemeClr val="tx1"/>
                    </a:solidFill>
                    <a:latin typeface="微软雅黑 Light" panose="020B0502040204020203" pitchFamily="34" charset="-122"/>
                    <a:ea typeface="微软雅黑 Light" panose="020B0502040204020203" pitchFamily="34" charset="-122"/>
                  </a:rPr>
                  <a:t> overwrite my code, WTH!!!</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128" name="Group 127">
                <a:extLst>
                  <a:ext uri="{FF2B5EF4-FFF2-40B4-BE49-F238E27FC236}">
                    <a16:creationId xmlns:a16="http://schemas.microsoft.com/office/drawing/2014/main" id="{D76BE6AA-C1C2-408A-8B42-20CCBA107EF2}"/>
                  </a:ext>
                </a:extLst>
              </p:cNvPr>
              <p:cNvGrpSpPr/>
              <p:nvPr/>
            </p:nvGrpSpPr>
            <p:grpSpPr>
              <a:xfrm>
                <a:off x="9701252" y="4295484"/>
                <a:ext cx="956736" cy="1287968"/>
                <a:chOff x="-3862348" y="1399884"/>
                <a:chExt cx="956736" cy="1287968"/>
              </a:xfrm>
            </p:grpSpPr>
            <p:pic>
              <p:nvPicPr>
                <p:cNvPr id="129" name="Graphic 128">
                  <a:extLst>
                    <a:ext uri="{FF2B5EF4-FFF2-40B4-BE49-F238E27FC236}">
                      <a16:creationId xmlns:a16="http://schemas.microsoft.com/office/drawing/2014/main" id="{82CFA63D-E7ED-42DD-8E5E-A52FACD47A4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62348" y="1399884"/>
                  <a:ext cx="956736" cy="956736"/>
                </a:xfrm>
                <a:prstGeom prst="rect">
                  <a:avLst/>
                </a:prstGeom>
              </p:spPr>
            </p:pic>
            <p:sp>
              <p:nvSpPr>
                <p:cNvPr id="130" name="TextBox 129">
                  <a:extLst>
                    <a:ext uri="{FF2B5EF4-FFF2-40B4-BE49-F238E27FC236}">
                      <a16:creationId xmlns:a16="http://schemas.microsoft.com/office/drawing/2014/main" id="{70AD79F3-F664-4845-937C-5EF8908568FE}"/>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115" name="Group 114">
              <a:extLst>
                <a:ext uri="{FF2B5EF4-FFF2-40B4-BE49-F238E27FC236}">
                  <a16:creationId xmlns:a16="http://schemas.microsoft.com/office/drawing/2014/main" id="{03D80A56-AA40-411A-8B98-FE9556C64C5A}"/>
                </a:ext>
              </a:extLst>
            </p:cNvPr>
            <p:cNvGrpSpPr/>
            <p:nvPr/>
          </p:nvGrpSpPr>
          <p:grpSpPr>
            <a:xfrm>
              <a:off x="1494244" y="54519131"/>
              <a:ext cx="5024592" cy="2105525"/>
              <a:chOff x="1653538" y="1750435"/>
              <a:chExt cx="5024592" cy="2105525"/>
            </a:xfrm>
          </p:grpSpPr>
          <p:sp>
            <p:nvSpPr>
              <p:cNvPr id="131" name="Freeform: Shape 130">
                <a:extLst>
                  <a:ext uri="{FF2B5EF4-FFF2-40B4-BE49-F238E27FC236}">
                    <a16:creationId xmlns:a16="http://schemas.microsoft.com/office/drawing/2014/main" id="{5FA82447-0F80-4EE9-877A-116D9FC847A1}"/>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（已读不敢回，亮哪点哪，好像是在说我）</a:t>
                </a:r>
                <a:endParaRPr lang="en-US" altLang="zh-CN" dirty="0">
                  <a:solidFill>
                    <a:schemeClr val="tx1"/>
                  </a:solidFill>
                  <a:latin typeface="微软雅黑 Light" panose="020B0502040204020203" pitchFamily="34" charset="-122"/>
                  <a:ea typeface="微软雅黑 Light" panose="020B0502040204020203" pitchFamily="34" charset="-122"/>
                </a:endParaRPr>
              </a:p>
            </p:txBody>
          </p:sp>
          <p:grpSp>
            <p:nvGrpSpPr>
              <p:cNvPr id="132" name="Group 131">
                <a:extLst>
                  <a:ext uri="{FF2B5EF4-FFF2-40B4-BE49-F238E27FC236}">
                    <a16:creationId xmlns:a16="http://schemas.microsoft.com/office/drawing/2014/main" id="{7A9CA48E-E45A-4EEE-9036-6633E9A5A408}"/>
                  </a:ext>
                </a:extLst>
              </p:cNvPr>
              <p:cNvGrpSpPr/>
              <p:nvPr/>
            </p:nvGrpSpPr>
            <p:grpSpPr>
              <a:xfrm>
                <a:off x="1653538" y="1757815"/>
                <a:ext cx="956736" cy="1301438"/>
                <a:chOff x="-1490164" y="1399884"/>
                <a:chExt cx="956736" cy="1301438"/>
              </a:xfrm>
            </p:grpSpPr>
            <p:pic>
              <p:nvPicPr>
                <p:cNvPr id="133" name="Graphic 132">
                  <a:extLst>
                    <a:ext uri="{FF2B5EF4-FFF2-40B4-BE49-F238E27FC236}">
                      <a16:creationId xmlns:a16="http://schemas.microsoft.com/office/drawing/2014/main" id="{D64049FE-DEE5-4018-96BB-9D603EE6F28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90164" y="1399884"/>
                  <a:ext cx="956736" cy="956736"/>
                </a:xfrm>
                <a:prstGeom prst="rect">
                  <a:avLst/>
                </a:prstGeom>
              </p:spPr>
            </p:pic>
            <p:sp>
              <p:nvSpPr>
                <p:cNvPr id="134" name="TextBox 133">
                  <a:extLst>
                    <a:ext uri="{FF2B5EF4-FFF2-40B4-BE49-F238E27FC236}">
                      <a16:creationId xmlns:a16="http://schemas.microsoft.com/office/drawing/2014/main" id="{1E5D4181-A04B-4B4F-B714-2559B3443628}"/>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135" name="Group 134">
              <a:extLst>
                <a:ext uri="{FF2B5EF4-FFF2-40B4-BE49-F238E27FC236}">
                  <a16:creationId xmlns:a16="http://schemas.microsoft.com/office/drawing/2014/main" id="{1F099D87-8847-4CB7-84A2-97014CD75C92}"/>
                </a:ext>
              </a:extLst>
            </p:cNvPr>
            <p:cNvGrpSpPr/>
            <p:nvPr/>
          </p:nvGrpSpPr>
          <p:grpSpPr>
            <a:xfrm>
              <a:off x="6084137" y="56790697"/>
              <a:ext cx="4741495" cy="2131542"/>
              <a:chOff x="1504353" y="8801354"/>
              <a:chExt cx="4741495" cy="2131542"/>
            </a:xfrm>
          </p:grpSpPr>
          <p:sp>
            <p:nvSpPr>
              <p:cNvPr id="136" name="Freeform: Shape 135">
                <a:extLst>
                  <a:ext uri="{FF2B5EF4-FFF2-40B4-BE49-F238E27FC236}">
                    <a16:creationId xmlns:a16="http://schemas.microsoft.com/office/drawing/2014/main" id="{A2F236F5-F4CF-44BF-A629-6C394C36830B}"/>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教我装</a:t>
                </a:r>
                <a:r>
                  <a:rPr lang="en-US" altLang="zh-CN" dirty="0" err="1">
                    <a:solidFill>
                      <a:schemeClr val="tx1"/>
                    </a:solidFill>
                    <a:latin typeface="微软雅黑 Light" panose="020B0502040204020203" pitchFamily="34" charset="-122"/>
                    <a:ea typeface="微软雅黑 Light" panose="020B0502040204020203" pitchFamily="34" charset="-122"/>
                  </a:rPr>
                  <a:t>VScode</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137" name="Group 136">
                <a:extLst>
                  <a:ext uri="{FF2B5EF4-FFF2-40B4-BE49-F238E27FC236}">
                    <a16:creationId xmlns:a16="http://schemas.microsoft.com/office/drawing/2014/main" id="{0AFA52A9-7130-4810-9370-BD90E651F91B}"/>
                  </a:ext>
                </a:extLst>
              </p:cNvPr>
              <p:cNvGrpSpPr/>
              <p:nvPr/>
            </p:nvGrpSpPr>
            <p:grpSpPr>
              <a:xfrm>
                <a:off x="5289112" y="8801354"/>
                <a:ext cx="956736" cy="1301438"/>
                <a:chOff x="-2750419" y="1399884"/>
                <a:chExt cx="956736" cy="1301438"/>
              </a:xfrm>
            </p:grpSpPr>
            <p:pic>
              <p:nvPicPr>
                <p:cNvPr id="138" name="Graphic 137">
                  <a:extLst>
                    <a:ext uri="{FF2B5EF4-FFF2-40B4-BE49-F238E27FC236}">
                      <a16:creationId xmlns:a16="http://schemas.microsoft.com/office/drawing/2014/main" id="{76C79B74-9F05-4957-9BD8-60E20A0E2CF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50419" y="1399884"/>
                  <a:ext cx="956736" cy="956736"/>
                </a:xfrm>
                <a:prstGeom prst="rect">
                  <a:avLst/>
                </a:prstGeom>
              </p:spPr>
            </p:pic>
            <p:sp>
              <p:nvSpPr>
                <p:cNvPr id="139" name="TextBox 138">
                  <a:extLst>
                    <a:ext uri="{FF2B5EF4-FFF2-40B4-BE49-F238E27FC236}">
                      <a16:creationId xmlns:a16="http://schemas.microsoft.com/office/drawing/2014/main" id="{A2DC6594-ADD0-41A0-B669-6BEEC6E12199}"/>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140" name="Group 139">
              <a:extLst>
                <a:ext uri="{FF2B5EF4-FFF2-40B4-BE49-F238E27FC236}">
                  <a16:creationId xmlns:a16="http://schemas.microsoft.com/office/drawing/2014/main" id="{97FFF48B-60BE-4E26-82D0-A5FFDEFE8271}"/>
                </a:ext>
              </a:extLst>
            </p:cNvPr>
            <p:cNvGrpSpPr/>
            <p:nvPr/>
          </p:nvGrpSpPr>
          <p:grpSpPr>
            <a:xfrm>
              <a:off x="6068893" y="59220523"/>
              <a:ext cx="4822721" cy="2105525"/>
              <a:chOff x="5835267" y="4052087"/>
              <a:chExt cx="4822721" cy="2105525"/>
            </a:xfrm>
          </p:grpSpPr>
          <p:sp>
            <p:nvSpPr>
              <p:cNvPr id="141" name="Freeform: Shape 140">
                <a:extLst>
                  <a:ext uri="{FF2B5EF4-FFF2-40B4-BE49-F238E27FC236}">
                    <a16:creationId xmlns:a16="http://schemas.microsoft.com/office/drawing/2014/main" id="{DC789241-2009-451A-8604-15EC109DFBD5}"/>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I have done my mini games code part, where should I place the codes?</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142" name="Group 141">
                <a:extLst>
                  <a:ext uri="{FF2B5EF4-FFF2-40B4-BE49-F238E27FC236}">
                    <a16:creationId xmlns:a16="http://schemas.microsoft.com/office/drawing/2014/main" id="{62B3C29B-6934-4291-8D62-8CC650C0764F}"/>
                  </a:ext>
                </a:extLst>
              </p:cNvPr>
              <p:cNvGrpSpPr/>
              <p:nvPr/>
            </p:nvGrpSpPr>
            <p:grpSpPr>
              <a:xfrm>
                <a:off x="9701252" y="4295484"/>
                <a:ext cx="956736" cy="1287968"/>
                <a:chOff x="-3862348" y="1399884"/>
                <a:chExt cx="956736" cy="1287968"/>
              </a:xfrm>
            </p:grpSpPr>
            <p:pic>
              <p:nvPicPr>
                <p:cNvPr id="143" name="Graphic 142">
                  <a:extLst>
                    <a:ext uri="{FF2B5EF4-FFF2-40B4-BE49-F238E27FC236}">
                      <a16:creationId xmlns:a16="http://schemas.microsoft.com/office/drawing/2014/main" id="{02B73FD6-8C21-4257-9D94-9AF02F998C1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62348" y="1399884"/>
                  <a:ext cx="956736" cy="956736"/>
                </a:xfrm>
                <a:prstGeom prst="rect">
                  <a:avLst/>
                </a:prstGeom>
              </p:spPr>
            </p:pic>
            <p:sp>
              <p:nvSpPr>
                <p:cNvPr id="144" name="TextBox 143">
                  <a:extLst>
                    <a:ext uri="{FF2B5EF4-FFF2-40B4-BE49-F238E27FC236}">
                      <a16:creationId xmlns:a16="http://schemas.microsoft.com/office/drawing/2014/main" id="{9CE51038-F256-4C7A-BD79-BF614FB3ABA5}"/>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spTree>
    <p:extLst>
      <p:ext uri="{BB962C8B-B14F-4D97-AF65-F5344CB8AC3E}">
        <p14:creationId xmlns:p14="http://schemas.microsoft.com/office/powerpoint/2010/main" val="1681755768"/>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3D4A55"/>
        </a:solidFill>
        <a:effectLst/>
      </p:bgPr>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A935FE13-9B2C-47AF-B15F-C25C7620EC86}"/>
              </a:ext>
            </a:extLst>
          </p:cNvPr>
          <p:cNvGrpSpPr/>
          <p:nvPr/>
        </p:nvGrpSpPr>
        <p:grpSpPr>
          <a:xfrm>
            <a:off x="-1430817" y="-15780567"/>
            <a:ext cx="12349538" cy="62295240"/>
            <a:chOff x="-1430817" y="-969192"/>
            <a:chExt cx="12349538" cy="62295240"/>
          </a:xfrm>
        </p:grpSpPr>
        <p:sp>
          <p:nvSpPr>
            <p:cNvPr id="18" name="Rectangle: Rounded Corners 17">
              <a:extLst>
                <a:ext uri="{FF2B5EF4-FFF2-40B4-BE49-F238E27FC236}">
                  <a16:creationId xmlns:a16="http://schemas.microsoft.com/office/drawing/2014/main" id="{BF147B1C-F6E8-429B-83C7-F6C32066C62C}"/>
                </a:ext>
              </a:extLst>
            </p:cNvPr>
            <p:cNvSpPr/>
            <p:nvPr/>
          </p:nvSpPr>
          <p:spPr>
            <a:xfrm>
              <a:off x="492570" y="-969192"/>
              <a:ext cx="8890378" cy="257460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TW" altLang="en-US" sz="3500" dirty="0">
                <a:latin typeface="微软雅黑 Light" panose="020B0502040204020203" pitchFamily="34" charset="-122"/>
                <a:ea typeface="微软雅黑 Light" panose="020B0502040204020203" pitchFamily="34" charset="-122"/>
              </a:endParaRPr>
            </a:p>
          </p:txBody>
        </p:sp>
        <p:sp>
          <p:nvSpPr>
            <p:cNvPr id="7" name="TextBox 6">
              <a:extLst>
                <a:ext uri="{FF2B5EF4-FFF2-40B4-BE49-F238E27FC236}">
                  <a16:creationId xmlns:a16="http://schemas.microsoft.com/office/drawing/2014/main" id="{1D71EF6B-3E5A-4363-9A34-55ED4234A49F}"/>
                </a:ext>
              </a:extLst>
            </p:cNvPr>
            <p:cNvSpPr txBox="1"/>
            <p:nvPr/>
          </p:nvSpPr>
          <p:spPr>
            <a:xfrm>
              <a:off x="-1430817" y="21777"/>
              <a:ext cx="5863910" cy="630942"/>
            </a:xfrm>
            <a:prstGeom prst="rect">
              <a:avLst/>
            </a:prstGeom>
            <a:noFill/>
          </p:spPr>
          <p:txBody>
            <a:bodyPr wrap="square" rtlCol="0">
              <a:spAutoFit/>
            </a:bodyPr>
            <a:lstStyle/>
            <a:p>
              <a:pPr algn="ctr"/>
              <a:r>
                <a:rPr lang="zh-CN" altLang="en-US" sz="3500" dirty="0">
                  <a:solidFill>
                    <a:schemeClr val="bg1"/>
                  </a:solidFill>
                  <a:latin typeface="微软雅黑 Light" panose="020B0502040204020203" pitchFamily="34" charset="-122"/>
                  <a:ea typeface="微软雅黑 Light" panose="020B0502040204020203" pitchFamily="34" charset="-122"/>
                </a:rPr>
                <a:t>問題</a:t>
              </a:r>
              <a:endParaRPr lang="zh-TW" altLang="en-US" sz="3500" dirty="0">
                <a:solidFill>
                  <a:schemeClr val="bg1"/>
                </a:solidFill>
                <a:latin typeface="微软雅黑 Light" panose="020B0502040204020203" pitchFamily="34" charset="-122"/>
                <a:ea typeface="微软雅黑 Light" panose="020B0502040204020203" pitchFamily="34" charset="-122"/>
              </a:endParaRPr>
            </a:p>
          </p:txBody>
        </p:sp>
        <p:pic>
          <p:nvPicPr>
            <p:cNvPr id="11" name="Picture 10">
              <a:extLst>
                <a:ext uri="{FF2B5EF4-FFF2-40B4-BE49-F238E27FC236}">
                  <a16:creationId xmlns:a16="http://schemas.microsoft.com/office/drawing/2014/main" id="{340AA320-6F3F-4C1C-9C64-F1AB86555C0C}"/>
                </a:ext>
              </a:extLst>
            </p:cNvPr>
            <p:cNvPicPr>
              <a:picLocks noChangeAspect="1"/>
            </p:cNvPicPr>
            <p:nvPr/>
          </p:nvPicPr>
          <p:blipFill>
            <a:blip r:embed="rId3"/>
            <a:stretch>
              <a:fillRect/>
            </a:stretch>
          </p:blipFill>
          <p:spPr>
            <a:xfrm>
              <a:off x="-460058" y="-243341"/>
              <a:ext cx="1496345" cy="1122907"/>
            </a:xfrm>
            <a:prstGeom prst="rect">
              <a:avLst/>
            </a:prstGeom>
          </p:spPr>
        </p:pic>
        <p:grpSp>
          <p:nvGrpSpPr>
            <p:cNvPr id="12" name="Group 11">
              <a:extLst>
                <a:ext uri="{FF2B5EF4-FFF2-40B4-BE49-F238E27FC236}">
                  <a16:creationId xmlns:a16="http://schemas.microsoft.com/office/drawing/2014/main" id="{247C0EEB-A1D4-42A5-B868-F100F2E4DB38}"/>
                </a:ext>
              </a:extLst>
            </p:cNvPr>
            <p:cNvGrpSpPr/>
            <p:nvPr/>
          </p:nvGrpSpPr>
          <p:grpSpPr>
            <a:xfrm>
              <a:off x="60927" y="690990"/>
              <a:ext cx="2290168" cy="226847"/>
              <a:chOff x="862608" y="680150"/>
              <a:chExt cx="2290168" cy="226847"/>
            </a:xfrm>
          </p:grpSpPr>
          <p:sp>
            <p:nvSpPr>
              <p:cNvPr id="13" name="Rectangle: Rounded Corners 12">
                <a:extLst>
                  <a:ext uri="{FF2B5EF4-FFF2-40B4-BE49-F238E27FC236}">
                    <a16:creationId xmlns:a16="http://schemas.microsoft.com/office/drawing/2014/main" id="{E762A22B-51C6-41D0-8B0F-DFD3B918A759}"/>
                  </a:ext>
                </a:extLst>
              </p:cNvPr>
              <p:cNvSpPr/>
              <p:nvPr/>
            </p:nvSpPr>
            <p:spPr>
              <a:xfrm flipV="1">
                <a:off x="862608" y="680150"/>
                <a:ext cx="2290168" cy="45720"/>
              </a:xfrm>
              <a:prstGeom prst="roundRect">
                <a:avLst/>
              </a:prstGeom>
              <a:solidFill>
                <a:srgbClr val="387BB2"/>
              </a:solidFill>
              <a:ln>
                <a:solidFill>
                  <a:srgbClr val="3A7B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Rectangle: Rounded Corners 13">
                <a:extLst>
                  <a:ext uri="{FF2B5EF4-FFF2-40B4-BE49-F238E27FC236}">
                    <a16:creationId xmlns:a16="http://schemas.microsoft.com/office/drawing/2014/main" id="{C7E0329A-BF9E-42CC-A664-B4B34267310B}"/>
                  </a:ext>
                </a:extLst>
              </p:cNvPr>
              <p:cNvSpPr/>
              <p:nvPr/>
            </p:nvSpPr>
            <p:spPr>
              <a:xfrm flipV="1">
                <a:off x="1745482" y="861277"/>
                <a:ext cx="1332376" cy="45720"/>
              </a:xfrm>
              <a:prstGeom prst="roundRect">
                <a:avLst/>
              </a:prstGeom>
              <a:solidFill>
                <a:srgbClr val="FFC81D"/>
              </a:solidFill>
              <a:ln>
                <a:solidFill>
                  <a:srgbClr val="FFC9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20" name="Freeform: Shape 19">
              <a:extLst>
                <a:ext uri="{FF2B5EF4-FFF2-40B4-BE49-F238E27FC236}">
                  <a16:creationId xmlns:a16="http://schemas.microsoft.com/office/drawing/2014/main" id="{F97C61BC-B766-4A9B-8DD6-CDD9982FB140}"/>
                </a:ext>
              </a:extLst>
            </p:cNvPr>
            <p:cNvSpPr/>
            <p:nvPr/>
          </p:nvSpPr>
          <p:spPr>
            <a:xfrm flipH="1">
              <a:off x="2809052" y="136157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诶诶，我负责的那个排行榜在每次写入新的资料都会把之前的记录打乱欸。怎麽办</a:t>
              </a:r>
            </a:p>
          </p:txBody>
        </p:sp>
        <p:grpSp>
          <p:nvGrpSpPr>
            <p:cNvPr id="5" name="Group 4">
              <a:extLst>
                <a:ext uri="{FF2B5EF4-FFF2-40B4-BE49-F238E27FC236}">
                  <a16:creationId xmlns:a16="http://schemas.microsoft.com/office/drawing/2014/main" id="{5C972B7F-3970-4C3B-A089-8CABC4A5B0CE}"/>
                </a:ext>
              </a:extLst>
            </p:cNvPr>
            <p:cNvGrpSpPr/>
            <p:nvPr/>
          </p:nvGrpSpPr>
          <p:grpSpPr>
            <a:xfrm>
              <a:off x="1501138" y="1605415"/>
              <a:ext cx="956736" cy="1301438"/>
              <a:chOff x="-1490164" y="1399884"/>
              <a:chExt cx="956736" cy="1301438"/>
            </a:xfrm>
          </p:grpSpPr>
          <p:pic>
            <p:nvPicPr>
              <p:cNvPr id="23" name="Graphic 22">
                <a:extLst>
                  <a:ext uri="{FF2B5EF4-FFF2-40B4-BE49-F238E27FC236}">
                    <a16:creationId xmlns:a16="http://schemas.microsoft.com/office/drawing/2014/main" id="{966B28C0-77FD-46B4-9AB5-69E94D3BEC6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90164" y="1399884"/>
                <a:ext cx="956736" cy="956736"/>
              </a:xfrm>
              <a:prstGeom prst="rect">
                <a:avLst/>
              </a:prstGeom>
            </p:spPr>
          </p:pic>
          <p:sp>
            <p:nvSpPr>
              <p:cNvPr id="4" name="TextBox 3">
                <a:extLst>
                  <a:ext uri="{FF2B5EF4-FFF2-40B4-BE49-F238E27FC236}">
                    <a16:creationId xmlns:a16="http://schemas.microsoft.com/office/drawing/2014/main" id="{DFC12C83-9ED5-40D3-9941-0138C371305F}"/>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nvGrpSpPr>
            <p:cNvPr id="2" name="Group 1">
              <a:extLst>
                <a:ext uri="{FF2B5EF4-FFF2-40B4-BE49-F238E27FC236}">
                  <a16:creationId xmlns:a16="http://schemas.microsoft.com/office/drawing/2014/main" id="{4DCFD059-CDC9-4484-A021-360FEA5FBB66}"/>
                </a:ext>
              </a:extLst>
            </p:cNvPr>
            <p:cNvGrpSpPr/>
            <p:nvPr/>
          </p:nvGrpSpPr>
          <p:grpSpPr>
            <a:xfrm>
              <a:off x="5835267" y="4052087"/>
              <a:ext cx="4822721" cy="2105525"/>
              <a:chOff x="5835267" y="4052087"/>
              <a:chExt cx="4822721" cy="2105525"/>
            </a:xfrm>
          </p:grpSpPr>
          <p:sp>
            <p:nvSpPr>
              <p:cNvPr id="19" name="Freeform: Shape 18">
                <a:extLst>
                  <a:ext uri="{FF2B5EF4-FFF2-40B4-BE49-F238E27FC236}">
                    <a16:creationId xmlns:a16="http://schemas.microsoft.com/office/drawing/2014/main" id="{2F342DC3-E81F-4A20-8AE7-92B20BF5D19D}"/>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I</a:t>
                </a:r>
                <a:r>
                  <a:rPr lang="zh-CN" altLang="en-US" dirty="0">
                    <a:solidFill>
                      <a:schemeClr val="tx1"/>
                    </a:solidFill>
                    <a:latin typeface="微软雅黑 Light" panose="020B0502040204020203" pitchFamily="34" charset="-122"/>
                    <a:ea typeface="微软雅黑 Light" panose="020B0502040204020203" pitchFamily="34" charset="-122"/>
                  </a:rPr>
                  <a:t> </a:t>
                </a:r>
                <a:r>
                  <a:rPr lang="en-US" altLang="zh-CN" dirty="0">
                    <a:solidFill>
                      <a:schemeClr val="tx1"/>
                    </a:solidFill>
                    <a:latin typeface="微软雅黑 Light" panose="020B0502040204020203" pitchFamily="34" charset="-122"/>
                    <a:ea typeface="微软雅黑 Light" panose="020B0502040204020203" pitchFamily="34" charset="-122"/>
                  </a:rPr>
                  <a:t>don’t speak Chinese.</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30" name="Group 29">
                <a:extLst>
                  <a:ext uri="{FF2B5EF4-FFF2-40B4-BE49-F238E27FC236}">
                    <a16:creationId xmlns:a16="http://schemas.microsoft.com/office/drawing/2014/main" id="{CA8936DA-925F-425E-8AD3-CDE179846D6F}"/>
                  </a:ext>
                </a:extLst>
              </p:cNvPr>
              <p:cNvGrpSpPr/>
              <p:nvPr/>
            </p:nvGrpSpPr>
            <p:grpSpPr>
              <a:xfrm>
                <a:off x="9701252" y="4295484"/>
                <a:ext cx="956736" cy="1287968"/>
                <a:chOff x="-3862348" y="1399884"/>
                <a:chExt cx="956736" cy="1287968"/>
              </a:xfrm>
            </p:grpSpPr>
            <p:pic>
              <p:nvPicPr>
                <p:cNvPr id="25" name="Graphic 24">
                  <a:extLst>
                    <a:ext uri="{FF2B5EF4-FFF2-40B4-BE49-F238E27FC236}">
                      <a16:creationId xmlns:a16="http://schemas.microsoft.com/office/drawing/2014/main" id="{48D1490E-5F18-4C72-A2FA-93D06FF6680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62348" y="1399884"/>
                  <a:ext cx="956736" cy="956736"/>
                </a:xfrm>
                <a:prstGeom prst="rect">
                  <a:avLst/>
                </a:prstGeom>
              </p:spPr>
            </p:pic>
            <p:sp>
              <p:nvSpPr>
                <p:cNvPr id="27" name="TextBox 26">
                  <a:extLst>
                    <a:ext uri="{FF2B5EF4-FFF2-40B4-BE49-F238E27FC236}">
                      <a16:creationId xmlns:a16="http://schemas.microsoft.com/office/drawing/2014/main" id="{7C6241A4-45C0-4E83-B901-6959BB148B3B}"/>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22" name="Group 21">
              <a:extLst>
                <a:ext uri="{FF2B5EF4-FFF2-40B4-BE49-F238E27FC236}">
                  <a16:creationId xmlns:a16="http://schemas.microsoft.com/office/drawing/2014/main" id="{F05A8129-2C8F-4A1D-BB5A-B779D7BD0601}"/>
                </a:ext>
              </a:extLst>
            </p:cNvPr>
            <p:cNvGrpSpPr/>
            <p:nvPr/>
          </p:nvGrpSpPr>
          <p:grpSpPr>
            <a:xfrm>
              <a:off x="5916493" y="7076248"/>
              <a:ext cx="4741495" cy="2131542"/>
              <a:chOff x="1504353" y="8801354"/>
              <a:chExt cx="4741495" cy="2131542"/>
            </a:xfrm>
          </p:grpSpPr>
          <p:sp>
            <p:nvSpPr>
              <p:cNvPr id="33" name="Freeform: Shape 32">
                <a:extLst>
                  <a:ext uri="{FF2B5EF4-FFF2-40B4-BE49-F238E27FC236}">
                    <a16:creationId xmlns:a16="http://schemas.microsoft.com/office/drawing/2014/main" id="{C3FB562A-7724-451D-AC73-0F812D0E7B94}"/>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嘗試用不同的文件讀取模式看看？</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34" name="Group 33">
                <a:extLst>
                  <a:ext uri="{FF2B5EF4-FFF2-40B4-BE49-F238E27FC236}">
                    <a16:creationId xmlns:a16="http://schemas.microsoft.com/office/drawing/2014/main" id="{2FD547B4-ACE2-466A-8B69-7AF0CFE6B9B6}"/>
                  </a:ext>
                </a:extLst>
              </p:cNvPr>
              <p:cNvGrpSpPr/>
              <p:nvPr/>
            </p:nvGrpSpPr>
            <p:grpSpPr>
              <a:xfrm>
                <a:off x="5289112" y="8801354"/>
                <a:ext cx="956736" cy="1301438"/>
                <a:chOff x="-2750419" y="1399884"/>
                <a:chExt cx="956736" cy="1301438"/>
              </a:xfrm>
            </p:grpSpPr>
            <p:pic>
              <p:nvPicPr>
                <p:cNvPr id="35" name="Graphic 34">
                  <a:extLst>
                    <a:ext uri="{FF2B5EF4-FFF2-40B4-BE49-F238E27FC236}">
                      <a16:creationId xmlns:a16="http://schemas.microsoft.com/office/drawing/2014/main" id="{A71E26AE-F4F6-4EC0-8D6A-7568CE3A8B1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50419" y="1399884"/>
                  <a:ext cx="956736" cy="956736"/>
                </a:xfrm>
                <a:prstGeom prst="rect">
                  <a:avLst/>
                </a:prstGeom>
              </p:spPr>
            </p:pic>
            <p:sp>
              <p:nvSpPr>
                <p:cNvPr id="36" name="TextBox 35">
                  <a:extLst>
                    <a:ext uri="{FF2B5EF4-FFF2-40B4-BE49-F238E27FC236}">
                      <a16:creationId xmlns:a16="http://schemas.microsoft.com/office/drawing/2014/main" id="{33AB0242-ABC8-4FFB-9B97-83598CFBD974}"/>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37" name="Group 36">
              <a:extLst>
                <a:ext uri="{FF2B5EF4-FFF2-40B4-BE49-F238E27FC236}">
                  <a16:creationId xmlns:a16="http://schemas.microsoft.com/office/drawing/2014/main" id="{BEA2D22A-0E85-44D6-9D0B-94B05D747592}"/>
                </a:ext>
              </a:extLst>
            </p:cNvPr>
            <p:cNvGrpSpPr/>
            <p:nvPr/>
          </p:nvGrpSpPr>
          <p:grpSpPr>
            <a:xfrm>
              <a:off x="1494244" y="9700076"/>
              <a:ext cx="5024592" cy="2105525"/>
              <a:chOff x="1653538" y="1750435"/>
              <a:chExt cx="5024592" cy="2105525"/>
            </a:xfrm>
          </p:grpSpPr>
          <p:sp>
            <p:nvSpPr>
              <p:cNvPr id="38" name="Freeform: Shape 37">
                <a:extLst>
                  <a:ext uri="{FF2B5EF4-FFF2-40B4-BE49-F238E27FC236}">
                    <a16:creationId xmlns:a16="http://schemas.microsoft.com/office/drawing/2014/main" id="{9AC1EABA-2C5B-4036-9403-F13AD0B2E624}"/>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有料喔，我不考虑从文件的尾部写起就可以了喔，每次都重新读取后重新创建一遍就搞定了（我把</a:t>
                </a:r>
                <a:r>
                  <a:rPr lang="en-US" altLang="zh-CN" dirty="0">
                    <a:solidFill>
                      <a:schemeClr val="tx1"/>
                    </a:solidFill>
                    <a:latin typeface="微软雅黑 Light" panose="020B0502040204020203" pitchFamily="34" charset="-122"/>
                    <a:ea typeface="微软雅黑 Light" panose="020B0502040204020203" pitchFamily="34" charset="-122"/>
                  </a:rPr>
                  <a:t>a+</a:t>
                </a:r>
                <a:r>
                  <a:rPr lang="zh-CN" altLang="en-US" dirty="0">
                    <a:solidFill>
                      <a:schemeClr val="tx1"/>
                    </a:solidFill>
                    <a:latin typeface="微软雅黑 Light" panose="020B0502040204020203" pitchFamily="34" charset="-122"/>
                    <a:ea typeface="微软雅黑 Light" panose="020B0502040204020203" pitchFamily="34" charset="-122"/>
                  </a:rPr>
                  <a:t>模式换成了</a:t>
                </a:r>
                <a:r>
                  <a:rPr lang="en-US" altLang="zh-CN" dirty="0">
                    <a:solidFill>
                      <a:schemeClr val="tx1"/>
                    </a:solidFill>
                    <a:latin typeface="微软雅黑 Light" panose="020B0502040204020203" pitchFamily="34" charset="-122"/>
                    <a:ea typeface="微软雅黑 Light" panose="020B0502040204020203" pitchFamily="34" charset="-122"/>
                  </a:rPr>
                  <a:t>w</a:t>
                </a:r>
                <a:r>
                  <a:rPr lang="zh-CN" altLang="en-US" dirty="0">
                    <a:solidFill>
                      <a:schemeClr val="tx1"/>
                    </a:solidFill>
                    <a:latin typeface="微软雅黑 Light" panose="020B0502040204020203" pitchFamily="34" charset="-122"/>
                    <a:ea typeface="微软雅黑 Light" panose="020B0502040204020203" pitchFamily="34" charset="-122"/>
                  </a:rPr>
                  <a:t>模式）</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39" name="Group 38">
                <a:extLst>
                  <a:ext uri="{FF2B5EF4-FFF2-40B4-BE49-F238E27FC236}">
                    <a16:creationId xmlns:a16="http://schemas.microsoft.com/office/drawing/2014/main" id="{BE55F599-7178-4C96-AA64-D6B879BF35CC}"/>
                  </a:ext>
                </a:extLst>
              </p:cNvPr>
              <p:cNvGrpSpPr/>
              <p:nvPr/>
            </p:nvGrpSpPr>
            <p:grpSpPr>
              <a:xfrm>
                <a:off x="1653538" y="1757815"/>
                <a:ext cx="956736" cy="1301438"/>
                <a:chOff x="-1490164" y="1399884"/>
                <a:chExt cx="956736" cy="1301438"/>
              </a:xfrm>
            </p:grpSpPr>
            <p:pic>
              <p:nvPicPr>
                <p:cNvPr id="40" name="Graphic 39">
                  <a:extLst>
                    <a:ext uri="{FF2B5EF4-FFF2-40B4-BE49-F238E27FC236}">
                      <a16:creationId xmlns:a16="http://schemas.microsoft.com/office/drawing/2014/main" id="{0EDA7B00-F22F-439A-B685-DC6838C27D2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90164" y="1399884"/>
                  <a:ext cx="956736" cy="956736"/>
                </a:xfrm>
                <a:prstGeom prst="rect">
                  <a:avLst/>
                </a:prstGeom>
              </p:spPr>
            </p:pic>
            <p:sp>
              <p:nvSpPr>
                <p:cNvPr id="41" name="TextBox 40">
                  <a:extLst>
                    <a:ext uri="{FF2B5EF4-FFF2-40B4-BE49-F238E27FC236}">
                      <a16:creationId xmlns:a16="http://schemas.microsoft.com/office/drawing/2014/main" id="{7F067C54-8F8B-460A-A5AD-55A871203E65}"/>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42" name="Group 41">
              <a:extLst>
                <a:ext uri="{FF2B5EF4-FFF2-40B4-BE49-F238E27FC236}">
                  <a16:creationId xmlns:a16="http://schemas.microsoft.com/office/drawing/2014/main" id="{454707F3-909C-452D-9547-BB70BC858859}"/>
                </a:ext>
              </a:extLst>
            </p:cNvPr>
            <p:cNvGrpSpPr/>
            <p:nvPr/>
          </p:nvGrpSpPr>
          <p:grpSpPr>
            <a:xfrm>
              <a:off x="5916493" y="12134418"/>
              <a:ext cx="4741495" cy="2131542"/>
              <a:chOff x="1504353" y="8801354"/>
              <a:chExt cx="4741495" cy="2131542"/>
            </a:xfrm>
          </p:grpSpPr>
          <p:sp>
            <p:nvSpPr>
              <p:cNvPr id="43" name="Freeform: Shape 42">
                <a:extLst>
                  <a:ext uri="{FF2B5EF4-FFF2-40B4-BE49-F238E27FC236}">
                    <a16:creationId xmlns:a16="http://schemas.microsoft.com/office/drawing/2014/main" id="{A759C903-2E34-4D71-9855-C0966D7034C5}"/>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誒誒，話說你們的小遊戲都完成了嗎？代碼同步是個問題欸。</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44" name="Group 43">
                <a:extLst>
                  <a:ext uri="{FF2B5EF4-FFF2-40B4-BE49-F238E27FC236}">
                    <a16:creationId xmlns:a16="http://schemas.microsoft.com/office/drawing/2014/main" id="{2D65ECCF-D338-4814-AFFA-C155B7EF5FED}"/>
                  </a:ext>
                </a:extLst>
              </p:cNvPr>
              <p:cNvGrpSpPr/>
              <p:nvPr/>
            </p:nvGrpSpPr>
            <p:grpSpPr>
              <a:xfrm>
                <a:off x="5289112" y="8801354"/>
                <a:ext cx="956736" cy="1301438"/>
                <a:chOff x="-2750419" y="1399884"/>
                <a:chExt cx="956736" cy="1301438"/>
              </a:xfrm>
            </p:grpSpPr>
            <p:pic>
              <p:nvPicPr>
                <p:cNvPr id="45" name="Graphic 44">
                  <a:extLst>
                    <a:ext uri="{FF2B5EF4-FFF2-40B4-BE49-F238E27FC236}">
                      <a16:creationId xmlns:a16="http://schemas.microsoft.com/office/drawing/2014/main" id="{69FE36E4-C0E2-4FF7-BA75-5ED585C13A5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50419" y="1399884"/>
                  <a:ext cx="956736" cy="956736"/>
                </a:xfrm>
                <a:prstGeom prst="rect">
                  <a:avLst/>
                </a:prstGeom>
              </p:spPr>
            </p:pic>
            <p:sp>
              <p:nvSpPr>
                <p:cNvPr id="46" name="TextBox 45">
                  <a:extLst>
                    <a:ext uri="{FF2B5EF4-FFF2-40B4-BE49-F238E27FC236}">
                      <a16:creationId xmlns:a16="http://schemas.microsoft.com/office/drawing/2014/main" id="{DED06EE0-48F7-4982-9B49-D86038AF6130}"/>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47" name="Group 46">
              <a:extLst>
                <a:ext uri="{FF2B5EF4-FFF2-40B4-BE49-F238E27FC236}">
                  <a16:creationId xmlns:a16="http://schemas.microsoft.com/office/drawing/2014/main" id="{D800BD53-AA07-4802-BABB-8061CE7E2831}"/>
                </a:ext>
              </a:extLst>
            </p:cNvPr>
            <p:cNvGrpSpPr/>
            <p:nvPr/>
          </p:nvGrpSpPr>
          <p:grpSpPr>
            <a:xfrm>
              <a:off x="5916493" y="14620794"/>
              <a:ext cx="4822721" cy="2105525"/>
              <a:chOff x="5835267" y="4052087"/>
              <a:chExt cx="4822721" cy="2105525"/>
            </a:xfrm>
          </p:grpSpPr>
          <p:sp>
            <p:nvSpPr>
              <p:cNvPr id="48" name="Freeform: Shape 47">
                <a:extLst>
                  <a:ext uri="{FF2B5EF4-FFF2-40B4-BE49-F238E27FC236}">
                    <a16:creationId xmlns:a16="http://schemas.microsoft.com/office/drawing/2014/main" id="{F3156E75-EFB5-4906-AE0C-DCA114BE3FF9}"/>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Have you guys ever heard of </a:t>
                </a:r>
                <a:r>
                  <a:rPr lang="en-US" altLang="zh-TW" dirty="0" err="1">
                    <a:solidFill>
                      <a:schemeClr val="tx1"/>
                    </a:solidFill>
                    <a:latin typeface="微软雅黑 Light" panose="020B0502040204020203" pitchFamily="34" charset="-122"/>
                    <a:ea typeface="微软雅黑 Light" panose="020B0502040204020203" pitchFamily="34" charset="-122"/>
                  </a:rPr>
                  <a:t>GitHUB</a:t>
                </a:r>
                <a:r>
                  <a:rPr lang="en-US" altLang="zh-TW" dirty="0">
                    <a:solidFill>
                      <a:schemeClr val="tx1"/>
                    </a:solidFill>
                    <a:latin typeface="微软雅黑 Light" panose="020B0502040204020203" pitchFamily="34" charset="-122"/>
                    <a:ea typeface="微软雅黑 Light" panose="020B0502040204020203" pitchFamily="34" charset="-122"/>
                  </a:rPr>
                  <a:t>?</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49" name="Group 48">
                <a:extLst>
                  <a:ext uri="{FF2B5EF4-FFF2-40B4-BE49-F238E27FC236}">
                    <a16:creationId xmlns:a16="http://schemas.microsoft.com/office/drawing/2014/main" id="{9D66A262-C57E-4C8F-B5EF-C067412DF867}"/>
                  </a:ext>
                </a:extLst>
              </p:cNvPr>
              <p:cNvGrpSpPr/>
              <p:nvPr/>
            </p:nvGrpSpPr>
            <p:grpSpPr>
              <a:xfrm>
                <a:off x="9701252" y="4295484"/>
                <a:ext cx="956736" cy="1287968"/>
                <a:chOff x="-3862348" y="1399884"/>
                <a:chExt cx="956736" cy="1287968"/>
              </a:xfrm>
            </p:grpSpPr>
            <p:pic>
              <p:nvPicPr>
                <p:cNvPr id="50" name="Graphic 49">
                  <a:extLst>
                    <a:ext uri="{FF2B5EF4-FFF2-40B4-BE49-F238E27FC236}">
                      <a16:creationId xmlns:a16="http://schemas.microsoft.com/office/drawing/2014/main" id="{3ED48C1E-0326-40B0-B14D-DE78BAD51C6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62348" y="1399884"/>
                  <a:ext cx="956736" cy="956736"/>
                </a:xfrm>
                <a:prstGeom prst="rect">
                  <a:avLst/>
                </a:prstGeom>
              </p:spPr>
            </p:pic>
            <p:sp>
              <p:nvSpPr>
                <p:cNvPr id="51" name="TextBox 50">
                  <a:extLst>
                    <a:ext uri="{FF2B5EF4-FFF2-40B4-BE49-F238E27FC236}">
                      <a16:creationId xmlns:a16="http://schemas.microsoft.com/office/drawing/2014/main" id="{29CEF85F-D3DA-4F35-A9C9-A4F82C857D41}"/>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52" name="Group 51">
              <a:extLst>
                <a:ext uri="{FF2B5EF4-FFF2-40B4-BE49-F238E27FC236}">
                  <a16:creationId xmlns:a16="http://schemas.microsoft.com/office/drawing/2014/main" id="{4A0026BF-696B-4E9E-B2CE-E1E49F8736E2}"/>
                </a:ext>
              </a:extLst>
            </p:cNvPr>
            <p:cNvGrpSpPr/>
            <p:nvPr/>
          </p:nvGrpSpPr>
          <p:grpSpPr>
            <a:xfrm>
              <a:off x="5916493" y="17081153"/>
              <a:ext cx="4822721" cy="2105525"/>
              <a:chOff x="5835267" y="4052087"/>
              <a:chExt cx="4822721" cy="2105525"/>
            </a:xfrm>
          </p:grpSpPr>
          <p:sp>
            <p:nvSpPr>
              <p:cNvPr id="53" name="Freeform: Shape 52">
                <a:extLst>
                  <a:ext uri="{FF2B5EF4-FFF2-40B4-BE49-F238E27FC236}">
                    <a16:creationId xmlns:a16="http://schemas.microsoft.com/office/drawing/2014/main" id="{DB54AD78-34BA-4D6D-8B57-55A1C745F3C8}"/>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We can use git to sync our code easily in only one tap.</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54" name="Group 53">
                <a:extLst>
                  <a:ext uri="{FF2B5EF4-FFF2-40B4-BE49-F238E27FC236}">
                    <a16:creationId xmlns:a16="http://schemas.microsoft.com/office/drawing/2014/main" id="{6337F59F-B832-4D8D-8FC5-86DC71E1688D}"/>
                  </a:ext>
                </a:extLst>
              </p:cNvPr>
              <p:cNvGrpSpPr/>
              <p:nvPr/>
            </p:nvGrpSpPr>
            <p:grpSpPr>
              <a:xfrm>
                <a:off x="9701252" y="4295484"/>
                <a:ext cx="956736" cy="1287968"/>
                <a:chOff x="-3862348" y="1399884"/>
                <a:chExt cx="956736" cy="1287968"/>
              </a:xfrm>
            </p:grpSpPr>
            <p:pic>
              <p:nvPicPr>
                <p:cNvPr id="55" name="Graphic 54">
                  <a:extLst>
                    <a:ext uri="{FF2B5EF4-FFF2-40B4-BE49-F238E27FC236}">
                      <a16:creationId xmlns:a16="http://schemas.microsoft.com/office/drawing/2014/main" id="{D10F4A70-B439-45D9-A049-4483CACDDB9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62348" y="1399884"/>
                  <a:ext cx="956736" cy="956736"/>
                </a:xfrm>
                <a:prstGeom prst="rect">
                  <a:avLst/>
                </a:prstGeom>
              </p:spPr>
            </p:pic>
            <p:sp>
              <p:nvSpPr>
                <p:cNvPr id="56" name="TextBox 55">
                  <a:extLst>
                    <a:ext uri="{FF2B5EF4-FFF2-40B4-BE49-F238E27FC236}">
                      <a16:creationId xmlns:a16="http://schemas.microsoft.com/office/drawing/2014/main" id="{DFE21FFC-0479-4AB9-86EC-C2DA1B0D2B95}"/>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57" name="Group 56">
              <a:extLst>
                <a:ext uri="{FF2B5EF4-FFF2-40B4-BE49-F238E27FC236}">
                  <a16:creationId xmlns:a16="http://schemas.microsoft.com/office/drawing/2014/main" id="{8561F5A9-C316-4304-8EC4-647FDB9CA7B8}"/>
                </a:ext>
              </a:extLst>
            </p:cNvPr>
            <p:cNvGrpSpPr/>
            <p:nvPr/>
          </p:nvGrpSpPr>
          <p:grpSpPr>
            <a:xfrm>
              <a:off x="5916493" y="19541512"/>
              <a:ext cx="4822721" cy="2105525"/>
              <a:chOff x="5835267" y="4052087"/>
              <a:chExt cx="4822721" cy="2105525"/>
            </a:xfrm>
          </p:grpSpPr>
          <p:sp>
            <p:nvSpPr>
              <p:cNvPr id="58" name="Freeform: Shape 57">
                <a:extLst>
                  <a:ext uri="{FF2B5EF4-FFF2-40B4-BE49-F238E27FC236}">
                    <a16:creationId xmlns:a16="http://schemas.microsoft.com/office/drawing/2014/main" id="{EF512E07-F960-40F0-88A9-6C765D221114}"/>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I</a:t>
                </a:r>
                <a:r>
                  <a:rPr lang="zh-CN" altLang="en-US" dirty="0">
                    <a:solidFill>
                      <a:schemeClr val="tx1"/>
                    </a:solidFill>
                    <a:latin typeface="微软雅黑 Light" panose="020B0502040204020203" pitchFamily="34" charset="-122"/>
                    <a:ea typeface="微软雅黑 Light" panose="020B0502040204020203" pitchFamily="34" charset="-122"/>
                  </a:rPr>
                  <a:t> </a:t>
                </a:r>
                <a:r>
                  <a:rPr lang="en-US" altLang="zh-CN" dirty="0">
                    <a:solidFill>
                      <a:schemeClr val="tx1"/>
                    </a:solidFill>
                    <a:latin typeface="微软雅黑 Light" panose="020B0502040204020203" pitchFamily="34" charset="-122"/>
                    <a:ea typeface="微软雅黑 Light" panose="020B0502040204020203" pitchFamily="34" charset="-122"/>
                  </a:rPr>
                  <a:t>can guide you guys to setup Git if needed.</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59" name="Group 58">
                <a:extLst>
                  <a:ext uri="{FF2B5EF4-FFF2-40B4-BE49-F238E27FC236}">
                    <a16:creationId xmlns:a16="http://schemas.microsoft.com/office/drawing/2014/main" id="{9BD502FB-208A-4B28-94F8-4A0ED53DB591}"/>
                  </a:ext>
                </a:extLst>
              </p:cNvPr>
              <p:cNvGrpSpPr/>
              <p:nvPr/>
            </p:nvGrpSpPr>
            <p:grpSpPr>
              <a:xfrm>
                <a:off x="9701252" y="4295484"/>
                <a:ext cx="956736" cy="1287968"/>
                <a:chOff x="-3862348" y="1399884"/>
                <a:chExt cx="956736" cy="1287968"/>
              </a:xfrm>
            </p:grpSpPr>
            <p:pic>
              <p:nvPicPr>
                <p:cNvPr id="60" name="Graphic 59">
                  <a:extLst>
                    <a:ext uri="{FF2B5EF4-FFF2-40B4-BE49-F238E27FC236}">
                      <a16:creationId xmlns:a16="http://schemas.microsoft.com/office/drawing/2014/main" id="{D07C0BD5-EC27-4D27-A441-6B335E156D5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62348" y="1399884"/>
                  <a:ext cx="956736" cy="956736"/>
                </a:xfrm>
                <a:prstGeom prst="rect">
                  <a:avLst/>
                </a:prstGeom>
              </p:spPr>
            </p:pic>
            <p:sp>
              <p:nvSpPr>
                <p:cNvPr id="61" name="TextBox 60">
                  <a:extLst>
                    <a:ext uri="{FF2B5EF4-FFF2-40B4-BE49-F238E27FC236}">
                      <a16:creationId xmlns:a16="http://schemas.microsoft.com/office/drawing/2014/main" id="{07A95F4F-BE86-4735-A110-BEB85BB12BE6}"/>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62" name="Group 61">
              <a:extLst>
                <a:ext uri="{FF2B5EF4-FFF2-40B4-BE49-F238E27FC236}">
                  <a16:creationId xmlns:a16="http://schemas.microsoft.com/office/drawing/2014/main" id="{8044EBE9-381F-4DEC-8E54-A76699AEDF5A}"/>
                </a:ext>
              </a:extLst>
            </p:cNvPr>
            <p:cNvGrpSpPr/>
            <p:nvPr/>
          </p:nvGrpSpPr>
          <p:grpSpPr>
            <a:xfrm>
              <a:off x="1653284" y="22001871"/>
              <a:ext cx="5024592" cy="2105525"/>
              <a:chOff x="1653538" y="1750435"/>
              <a:chExt cx="5024592" cy="2105525"/>
            </a:xfrm>
          </p:grpSpPr>
          <p:sp>
            <p:nvSpPr>
              <p:cNvPr id="63" name="Freeform: Shape 62">
                <a:extLst>
                  <a:ext uri="{FF2B5EF4-FFF2-40B4-BE49-F238E27FC236}">
                    <a16:creationId xmlns:a16="http://schemas.microsoft.com/office/drawing/2014/main" id="{9AE1AD34-653B-40D0-B089-D615D234EB56}"/>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好的，收到</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64" name="Group 63">
                <a:extLst>
                  <a:ext uri="{FF2B5EF4-FFF2-40B4-BE49-F238E27FC236}">
                    <a16:creationId xmlns:a16="http://schemas.microsoft.com/office/drawing/2014/main" id="{0BBA066F-8029-4D01-AB8B-0499F7A31ABF}"/>
                  </a:ext>
                </a:extLst>
              </p:cNvPr>
              <p:cNvGrpSpPr/>
              <p:nvPr/>
            </p:nvGrpSpPr>
            <p:grpSpPr>
              <a:xfrm>
                <a:off x="1653538" y="1757815"/>
                <a:ext cx="956736" cy="1301438"/>
                <a:chOff x="-1490164" y="1399884"/>
                <a:chExt cx="956736" cy="1301438"/>
              </a:xfrm>
            </p:grpSpPr>
            <p:pic>
              <p:nvPicPr>
                <p:cNvPr id="65" name="Graphic 64">
                  <a:extLst>
                    <a:ext uri="{FF2B5EF4-FFF2-40B4-BE49-F238E27FC236}">
                      <a16:creationId xmlns:a16="http://schemas.microsoft.com/office/drawing/2014/main" id="{A65C721F-99F9-4B1E-9150-7F6FD1C7E02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90164" y="1399884"/>
                  <a:ext cx="956736" cy="956736"/>
                </a:xfrm>
                <a:prstGeom prst="rect">
                  <a:avLst/>
                </a:prstGeom>
              </p:spPr>
            </p:pic>
            <p:sp>
              <p:nvSpPr>
                <p:cNvPr id="66" name="TextBox 65">
                  <a:extLst>
                    <a:ext uri="{FF2B5EF4-FFF2-40B4-BE49-F238E27FC236}">
                      <a16:creationId xmlns:a16="http://schemas.microsoft.com/office/drawing/2014/main" id="{820CD827-80BE-429B-822B-3E07CE050AF5}"/>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67" name="Group 66">
              <a:extLst>
                <a:ext uri="{FF2B5EF4-FFF2-40B4-BE49-F238E27FC236}">
                  <a16:creationId xmlns:a16="http://schemas.microsoft.com/office/drawing/2014/main" id="{70766451-FA85-4B9C-9F0A-715017D4330D}"/>
                </a:ext>
              </a:extLst>
            </p:cNvPr>
            <p:cNvGrpSpPr/>
            <p:nvPr/>
          </p:nvGrpSpPr>
          <p:grpSpPr>
            <a:xfrm>
              <a:off x="5916493" y="24462230"/>
              <a:ext cx="4741495" cy="2131542"/>
              <a:chOff x="1504353" y="8801354"/>
              <a:chExt cx="4741495" cy="2131542"/>
            </a:xfrm>
          </p:grpSpPr>
          <p:sp>
            <p:nvSpPr>
              <p:cNvPr id="68" name="Freeform: Shape 67">
                <a:extLst>
                  <a:ext uri="{FF2B5EF4-FFF2-40B4-BE49-F238E27FC236}">
                    <a16:creationId xmlns:a16="http://schemas.microsoft.com/office/drawing/2014/main" id="{51F924DF-3F37-4B39-8E13-E8B39CED4342}"/>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啊對對對（已讀亂回，上班中）</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69" name="Group 68">
                <a:extLst>
                  <a:ext uri="{FF2B5EF4-FFF2-40B4-BE49-F238E27FC236}">
                    <a16:creationId xmlns:a16="http://schemas.microsoft.com/office/drawing/2014/main" id="{779AB890-C4D3-4C80-82D6-1D1FDCCCB7E0}"/>
                  </a:ext>
                </a:extLst>
              </p:cNvPr>
              <p:cNvGrpSpPr/>
              <p:nvPr/>
            </p:nvGrpSpPr>
            <p:grpSpPr>
              <a:xfrm>
                <a:off x="5289112" y="8801354"/>
                <a:ext cx="956736" cy="1301438"/>
                <a:chOff x="-2750419" y="1399884"/>
                <a:chExt cx="956736" cy="1301438"/>
              </a:xfrm>
            </p:grpSpPr>
            <p:pic>
              <p:nvPicPr>
                <p:cNvPr id="70" name="Graphic 69">
                  <a:extLst>
                    <a:ext uri="{FF2B5EF4-FFF2-40B4-BE49-F238E27FC236}">
                      <a16:creationId xmlns:a16="http://schemas.microsoft.com/office/drawing/2014/main" id="{87A25D6F-8373-4901-94AA-EB41C171084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50419" y="1399884"/>
                  <a:ext cx="956736" cy="956736"/>
                </a:xfrm>
                <a:prstGeom prst="rect">
                  <a:avLst/>
                </a:prstGeom>
              </p:spPr>
            </p:pic>
            <p:sp>
              <p:nvSpPr>
                <p:cNvPr id="71" name="TextBox 70">
                  <a:extLst>
                    <a:ext uri="{FF2B5EF4-FFF2-40B4-BE49-F238E27FC236}">
                      <a16:creationId xmlns:a16="http://schemas.microsoft.com/office/drawing/2014/main" id="{C3B1E62E-17DF-4EE6-B2F7-E9EC959537C9}"/>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sp>
          <p:nvSpPr>
            <p:cNvPr id="3" name="TextBox 2">
              <a:extLst>
                <a:ext uri="{FF2B5EF4-FFF2-40B4-BE49-F238E27FC236}">
                  <a16:creationId xmlns:a16="http://schemas.microsoft.com/office/drawing/2014/main" id="{24CEAC2F-4D57-4433-BC06-882985814A8B}"/>
                </a:ext>
              </a:extLst>
            </p:cNvPr>
            <p:cNvSpPr txBox="1"/>
            <p:nvPr/>
          </p:nvSpPr>
          <p:spPr>
            <a:xfrm>
              <a:off x="5426586" y="26697624"/>
              <a:ext cx="1338828" cy="369332"/>
            </a:xfrm>
            <a:prstGeom prst="rect">
              <a:avLst/>
            </a:prstGeom>
            <a:noFill/>
          </p:spPr>
          <p:txBody>
            <a:bodyPr wrap="none" rtlCol="0">
              <a:spAutoFit/>
            </a:bodyPr>
            <a:lstStyle/>
            <a:p>
              <a:pPr algn="ctr"/>
              <a:r>
                <a:rPr lang="zh-CN" altLang="en-US" dirty="0">
                  <a:solidFill>
                    <a:srgbClr val="FFC818"/>
                  </a:solidFill>
                </a:rPr>
                <a:t>一段時間後</a:t>
              </a:r>
              <a:endParaRPr lang="zh-TW" altLang="en-US" dirty="0">
                <a:solidFill>
                  <a:srgbClr val="FFC818"/>
                </a:solidFill>
              </a:endParaRPr>
            </a:p>
          </p:txBody>
        </p:sp>
        <p:grpSp>
          <p:nvGrpSpPr>
            <p:cNvPr id="72" name="Group 71">
              <a:extLst>
                <a:ext uri="{FF2B5EF4-FFF2-40B4-BE49-F238E27FC236}">
                  <a16:creationId xmlns:a16="http://schemas.microsoft.com/office/drawing/2014/main" id="{346396C7-1C68-4E45-8B92-8DAAA74EBE1B}"/>
                </a:ext>
              </a:extLst>
            </p:cNvPr>
            <p:cNvGrpSpPr/>
            <p:nvPr/>
          </p:nvGrpSpPr>
          <p:grpSpPr>
            <a:xfrm>
              <a:off x="5916493" y="27143993"/>
              <a:ext cx="4741495" cy="2131542"/>
              <a:chOff x="1504353" y="8801354"/>
              <a:chExt cx="4741495" cy="2131542"/>
            </a:xfrm>
          </p:grpSpPr>
          <p:sp>
            <p:nvSpPr>
              <p:cNvPr id="73" name="Freeform: Shape 72">
                <a:extLst>
                  <a:ext uri="{FF2B5EF4-FFF2-40B4-BE49-F238E27FC236}">
                    <a16:creationId xmlns:a16="http://schemas.microsoft.com/office/drawing/2014/main" id="{53FBD91A-C4EB-49FB-A885-B9D7365EA237}"/>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為什麼我的小遊戲隨機數返回值全一樣？我在自己的</a:t>
                </a:r>
                <a:r>
                  <a:rPr lang="en-US" altLang="zh-CN" dirty="0" err="1">
                    <a:solidFill>
                      <a:schemeClr val="tx1"/>
                    </a:solidFill>
                    <a:latin typeface="微软雅黑 Light" panose="020B0502040204020203" pitchFamily="34" charset="-122"/>
                    <a:ea typeface="微软雅黑 Light" panose="020B0502040204020203" pitchFamily="34" charset="-122"/>
                  </a:rPr>
                  <a:t>ipynb</a:t>
                </a:r>
                <a:r>
                  <a:rPr lang="zh-CN" altLang="en-US" dirty="0">
                    <a:solidFill>
                      <a:schemeClr val="tx1"/>
                    </a:solidFill>
                    <a:latin typeface="微软雅黑 Light" panose="020B0502040204020203" pitchFamily="34" charset="-122"/>
                    <a:ea typeface="微软雅黑 Light" panose="020B0502040204020203" pitchFamily="34" charset="-122"/>
                  </a:rPr>
                  <a:t>做沒問題啊。</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74" name="Group 73">
                <a:extLst>
                  <a:ext uri="{FF2B5EF4-FFF2-40B4-BE49-F238E27FC236}">
                    <a16:creationId xmlns:a16="http://schemas.microsoft.com/office/drawing/2014/main" id="{D4540048-3C2C-416F-876D-DD5A8D5E4396}"/>
                  </a:ext>
                </a:extLst>
              </p:cNvPr>
              <p:cNvGrpSpPr/>
              <p:nvPr/>
            </p:nvGrpSpPr>
            <p:grpSpPr>
              <a:xfrm>
                <a:off x="5289112" y="8801354"/>
                <a:ext cx="956736" cy="1301438"/>
                <a:chOff x="-2750419" y="1399884"/>
                <a:chExt cx="956736" cy="1301438"/>
              </a:xfrm>
            </p:grpSpPr>
            <p:pic>
              <p:nvPicPr>
                <p:cNvPr id="75" name="Graphic 74">
                  <a:extLst>
                    <a:ext uri="{FF2B5EF4-FFF2-40B4-BE49-F238E27FC236}">
                      <a16:creationId xmlns:a16="http://schemas.microsoft.com/office/drawing/2014/main" id="{8D27B197-900D-4DAC-8B75-F906E7FC5C1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50419" y="1399884"/>
                  <a:ext cx="956736" cy="956736"/>
                </a:xfrm>
                <a:prstGeom prst="rect">
                  <a:avLst/>
                </a:prstGeom>
              </p:spPr>
            </p:pic>
            <p:sp>
              <p:nvSpPr>
                <p:cNvPr id="76" name="TextBox 75">
                  <a:extLst>
                    <a:ext uri="{FF2B5EF4-FFF2-40B4-BE49-F238E27FC236}">
                      <a16:creationId xmlns:a16="http://schemas.microsoft.com/office/drawing/2014/main" id="{492D6C4A-AA7F-46C9-8F0D-522D8A0A2EF7}"/>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77" name="Group 76">
              <a:extLst>
                <a:ext uri="{FF2B5EF4-FFF2-40B4-BE49-F238E27FC236}">
                  <a16:creationId xmlns:a16="http://schemas.microsoft.com/office/drawing/2014/main" id="{E9345E42-44DA-4BDC-BDEC-185008952CE6}"/>
                </a:ext>
              </a:extLst>
            </p:cNvPr>
            <p:cNvGrpSpPr/>
            <p:nvPr/>
          </p:nvGrpSpPr>
          <p:grpSpPr>
            <a:xfrm>
              <a:off x="1609989" y="29657184"/>
              <a:ext cx="5024592" cy="2105525"/>
              <a:chOff x="1653538" y="1750435"/>
              <a:chExt cx="5024592" cy="2105525"/>
            </a:xfrm>
          </p:grpSpPr>
          <p:sp>
            <p:nvSpPr>
              <p:cNvPr id="78" name="Freeform: Shape 77">
                <a:extLst>
                  <a:ext uri="{FF2B5EF4-FFF2-40B4-BE49-F238E27FC236}">
                    <a16:creationId xmlns:a16="http://schemas.microsoft.com/office/drawing/2014/main" id="{1E7C70FD-FC7E-4A3E-B369-D8FCFE37575D}"/>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我们的方法</a:t>
                </a:r>
                <a:r>
                  <a:rPr lang="en-US" altLang="zh-CN" dirty="0" err="1">
                    <a:solidFill>
                      <a:schemeClr val="tx1"/>
                    </a:solidFill>
                    <a:latin typeface="微软雅黑 Light" panose="020B0502040204020203" pitchFamily="34" charset="-122"/>
                    <a:ea typeface="微软雅黑 Light" panose="020B0502040204020203" pitchFamily="34" charset="-122"/>
                  </a:rPr>
                  <a:t>Rnumber</a:t>
                </a:r>
                <a:r>
                  <a:rPr lang="en-US" altLang="zh-CN" dirty="0">
                    <a:solidFill>
                      <a:schemeClr val="tx1"/>
                    </a:solidFill>
                    <a:latin typeface="微软雅黑 Light" panose="020B0502040204020203" pitchFamily="34" charset="-122"/>
                    <a:ea typeface="微软雅黑 Light" panose="020B0502040204020203" pitchFamily="34" charset="-122"/>
                  </a:rPr>
                  <a:t>()</a:t>
                </a:r>
                <a:r>
                  <a:rPr lang="zh-CN" altLang="en-US" dirty="0">
                    <a:solidFill>
                      <a:schemeClr val="tx1"/>
                    </a:solidFill>
                    <a:latin typeface="微软雅黑 Light" panose="020B0502040204020203" pitchFamily="34" charset="-122"/>
                    <a:ea typeface="微软雅黑 Light" panose="020B0502040204020203" pitchFamily="34" charset="-122"/>
                  </a:rPr>
                  <a:t>是以当前时间的作为随机种子的，所以你在呼叫这个函式设一个小小的间隔就可以了，用</a:t>
                </a:r>
                <a:r>
                  <a:rPr lang="en-US" altLang="zh-CN" dirty="0" err="1">
                    <a:solidFill>
                      <a:schemeClr val="tx1"/>
                    </a:solidFill>
                    <a:latin typeface="微软雅黑 Light" panose="020B0502040204020203" pitchFamily="34" charset="-122"/>
                    <a:ea typeface="微软雅黑 Light" panose="020B0502040204020203" pitchFamily="34" charset="-122"/>
                  </a:rPr>
                  <a:t>time.sleep</a:t>
                </a:r>
                <a:r>
                  <a:rPr lang="en-US" altLang="zh-CN" dirty="0">
                    <a:solidFill>
                      <a:schemeClr val="tx1"/>
                    </a:solidFill>
                    <a:latin typeface="微软雅黑 Light" panose="020B0502040204020203" pitchFamily="34" charset="-122"/>
                    <a:ea typeface="微软雅黑 Light" panose="020B0502040204020203" pitchFamily="34" charset="-122"/>
                  </a:rPr>
                  <a:t>(</a:t>
                </a:r>
                <a:r>
                  <a:rPr lang="zh-CN" altLang="en-US" dirty="0">
                    <a:solidFill>
                      <a:schemeClr val="tx1"/>
                    </a:solidFill>
                    <a:latin typeface="微软雅黑 Light" panose="020B0502040204020203" pitchFamily="34" charset="-122"/>
                    <a:ea typeface="微软雅黑 Light" panose="020B0502040204020203" pitchFamily="34" charset="-122"/>
                  </a:rPr>
                  <a:t>秒数</a:t>
                </a:r>
                <a:r>
                  <a:rPr lang="en-US" altLang="zh-CN" dirty="0">
                    <a:solidFill>
                      <a:schemeClr val="tx1"/>
                    </a:solidFill>
                    <a:latin typeface="微软雅黑 Light" panose="020B0502040204020203" pitchFamily="34" charset="-122"/>
                    <a:ea typeface="微软雅黑 Light" panose="020B0502040204020203" pitchFamily="34" charset="-122"/>
                  </a:rPr>
                  <a:t>)</a:t>
                </a:r>
              </a:p>
            </p:txBody>
          </p:sp>
          <p:grpSp>
            <p:nvGrpSpPr>
              <p:cNvPr id="79" name="Group 78">
                <a:extLst>
                  <a:ext uri="{FF2B5EF4-FFF2-40B4-BE49-F238E27FC236}">
                    <a16:creationId xmlns:a16="http://schemas.microsoft.com/office/drawing/2014/main" id="{4D1201F3-A1E1-408C-9AEE-E5DB1009F6EB}"/>
                  </a:ext>
                </a:extLst>
              </p:cNvPr>
              <p:cNvGrpSpPr/>
              <p:nvPr/>
            </p:nvGrpSpPr>
            <p:grpSpPr>
              <a:xfrm>
                <a:off x="1653538" y="1757815"/>
                <a:ext cx="956736" cy="1301438"/>
                <a:chOff x="-1490164" y="1399884"/>
                <a:chExt cx="956736" cy="1301438"/>
              </a:xfrm>
            </p:grpSpPr>
            <p:pic>
              <p:nvPicPr>
                <p:cNvPr id="80" name="Graphic 79">
                  <a:extLst>
                    <a:ext uri="{FF2B5EF4-FFF2-40B4-BE49-F238E27FC236}">
                      <a16:creationId xmlns:a16="http://schemas.microsoft.com/office/drawing/2014/main" id="{C456DB19-B229-42E8-86CB-7C2AE2AEBDC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90164" y="1399884"/>
                  <a:ext cx="956736" cy="956736"/>
                </a:xfrm>
                <a:prstGeom prst="rect">
                  <a:avLst/>
                </a:prstGeom>
              </p:spPr>
            </p:pic>
            <p:sp>
              <p:nvSpPr>
                <p:cNvPr id="81" name="TextBox 80">
                  <a:extLst>
                    <a:ext uri="{FF2B5EF4-FFF2-40B4-BE49-F238E27FC236}">
                      <a16:creationId xmlns:a16="http://schemas.microsoft.com/office/drawing/2014/main" id="{4958463E-C88B-4A4E-A569-59383EB92F14}"/>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82" name="Group 81">
              <a:extLst>
                <a:ext uri="{FF2B5EF4-FFF2-40B4-BE49-F238E27FC236}">
                  <a16:creationId xmlns:a16="http://schemas.microsoft.com/office/drawing/2014/main" id="{EA44BB7A-5A7D-4909-8AB6-81F539995151}"/>
                </a:ext>
              </a:extLst>
            </p:cNvPr>
            <p:cNvGrpSpPr/>
            <p:nvPr/>
          </p:nvGrpSpPr>
          <p:grpSpPr>
            <a:xfrm>
              <a:off x="6068893" y="32117015"/>
              <a:ext cx="4822721" cy="2105525"/>
              <a:chOff x="5835267" y="4052087"/>
              <a:chExt cx="4822721" cy="2105525"/>
            </a:xfrm>
          </p:grpSpPr>
          <p:sp>
            <p:nvSpPr>
              <p:cNvPr id="83" name="Freeform: Shape 82">
                <a:extLst>
                  <a:ext uri="{FF2B5EF4-FFF2-40B4-BE49-F238E27FC236}">
                    <a16:creationId xmlns:a16="http://schemas.microsoft.com/office/drawing/2014/main" id="{4C7B94F5-3706-4200-97CC-AF3FA9475A8F}"/>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Yea, Wei Siang is right, cause I just faced the same problem before.</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84" name="Group 83">
                <a:extLst>
                  <a:ext uri="{FF2B5EF4-FFF2-40B4-BE49-F238E27FC236}">
                    <a16:creationId xmlns:a16="http://schemas.microsoft.com/office/drawing/2014/main" id="{5CB52911-DD6D-4F92-B7D6-7EEBDC4E82EE}"/>
                  </a:ext>
                </a:extLst>
              </p:cNvPr>
              <p:cNvGrpSpPr/>
              <p:nvPr/>
            </p:nvGrpSpPr>
            <p:grpSpPr>
              <a:xfrm>
                <a:off x="9701252" y="4295484"/>
                <a:ext cx="956736" cy="1287968"/>
                <a:chOff x="-3862348" y="1399884"/>
                <a:chExt cx="956736" cy="1287968"/>
              </a:xfrm>
            </p:grpSpPr>
            <p:pic>
              <p:nvPicPr>
                <p:cNvPr id="85" name="Graphic 84">
                  <a:extLst>
                    <a:ext uri="{FF2B5EF4-FFF2-40B4-BE49-F238E27FC236}">
                      <a16:creationId xmlns:a16="http://schemas.microsoft.com/office/drawing/2014/main" id="{C387D2C7-8DD5-4967-BA8C-93DCBAFBB36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62348" y="1399884"/>
                  <a:ext cx="956736" cy="956736"/>
                </a:xfrm>
                <a:prstGeom prst="rect">
                  <a:avLst/>
                </a:prstGeom>
              </p:spPr>
            </p:pic>
            <p:sp>
              <p:nvSpPr>
                <p:cNvPr id="86" name="TextBox 85">
                  <a:extLst>
                    <a:ext uri="{FF2B5EF4-FFF2-40B4-BE49-F238E27FC236}">
                      <a16:creationId xmlns:a16="http://schemas.microsoft.com/office/drawing/2014/main" id="{65ADE4EF-FD51-4F22-81DD-4F06C64ED0A0}"/>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87" name="Group 86">
              <a:extLst>
                <a:ext uri="{FF2B5EF4-FFF2-40B4-BE49-F238E27FC236}">
                  <a16:creationId xmlns:a16="http://schemas.microsoft.com/office/drawing/2014/main" id="{D59CB3BB-113B-44F3-8EF3-ACFD3D823A8E}"/>
                </a:ext>
              </a:extLst>
            </p:cNvPr>
            <p:cNvGrpSpPr/>
            <p:nvPr/>
          </p:nvGrpSpPr>
          <p:grpSpPr>
            <a:xfrm>
              <a:off x="5994916" y="37587954"/>
              <a:ext cx="4741495" cy="2131542"/>
              <a:chOff x="1504353" y="8801354"/>
              <a:chExt cx="4741495" cy="2131542"/>
            </a:xfrm>
          </p:grpSpPr>
          <p:sp>
            <p:nvSpPr>
              <p:cNvPr id="88" name="Freeform: Shape 87">
                <a:extLst>
                  <a:ext uri="{FF2B5EF4-FFF2-40B4-BE49-F238E27FC236}">
                    <a16:creationId xmlns:a16="http://schemas.microsoft.com/office/drawing/2014/main" id="{2DCC5229-7561-4C36-9A26-B0FAE36AD0B0}"/>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話說那個</a:t>
                </a:r>
                <a:r>
                  <a:rPr lang="en-US" altLang="zh-CN" dirty="0">
                    <a:solidFill>
                      <a:schemeClr val="tx1"/>
                    </a:solidFill>
                    <a:latin typeface="微软雅黑 Light" panose="020B0502040204020203" pitchFamily="34" charset="-122"/>
                    <a:ea typeface="微软雅黑 Light" panose="020B0502040204020203" pitchFamily="34" charset="-122"/>
                  </a:rPr>
                  <a:t>Git</a:t>
                </a:r>
                <a:r>
                  <a:rPr lang="zh-CN" altLang="en-US" dirty="0">
                    <a:solidFill>
                      <a:schemeClr val="tx1"/>
                    </a:solidFill>
                    <a:latin typeface="微软雅黑 Light" panose="020B0502040204020203" pitchFamily="34" charset="-122"/>
                    <a:ea typeface="微软雅黑 Light" panose="020B0502040204020203" pitchFamily="34" charset="-122"/>
                  </a:rPr>
                  <a:t>一直報錯是在說什麼？</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89" name="Group 88">
                <a:extLst>
                  <a:ext uri="{FF2B5EF4-FFF2-40B4-BE49-F238E27FC236}">
                    <a16:creationId xmlns:a16="http://schemas.microsoft.com/office/drawing/2014/main" id="{860EC098-C328-4255-ACB5-A723452E2036}"/>
                  </a:ext>
                </a:extLst>
              </p:cNvPr>
              <p:cNvGrpSpPr/>
              <p:nvPr/>
            </p:nvGrpSpPr>
            <p:grpSpPr>
              <a:xfrm>
                <a:off x="5289112" y="8801354"/>
                <a:ext cx="956736" cy="1301438"/>
                <a:chOff x="-2750419" y="1399884"/>
                <a:chExt cx="956736" cy="1301438"/>
              </a:xfrm>
            </p:grpSpPr>
            <p:pic>
              <p:nvPicPr>
                <p:cNvPr id="90" name="Graphic 89">
                  <a:extLst>
                    <a:ext uri="{FF2B5EF4-FFF2-40B4-BE49-F238E27FC236}">
                      <a16:creationId xmlns:a16="http://schemas.microsoft.com/office/drawing/2014/main" id="{2EEE1BD4-ECA7-41CA-8425-DAC71CA36B0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50419" y="1399884"/>
                  <a:ext cx="956736" cy="956736"/>
                </a:xfrm>
                <a:prstGeom prst="rect">
                  <a:avLst/>
                </a:prstGeom>
              </p:spPr>
            </p:pic>
            <p:sp>
              <p:nvSpPr>
                <p:cNvPr id="91" name="TextBox 90">
                  <a:extLst>
                    <a:ext uri="{FF2B5EF4-FFF2-40B4-BE49-F238E27FC236}">
                      <a16:creationId xmlns:a16="http://schemas.microsoft.com/office/drawing/2014/main" id="{E62EAF8F-DF2C-461E-9D09-73CC796883C3}"/>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sp>
          <p:nvSpPr>
            <p:cNvPr id="92" name="TextBox 91">
              <a:extLst>
                <a:ext uri="{FF2B5EF4-FFF2-40B4-BE49-F238E27FC236}">
                  <a16:creationId xmlns:a16="http://schemas.microsoft.com/office/drawing/2014/main" id="{790025B0-A7AF-43B3-B299-9DD6BE088B38}"/>
                </a:ext>
              </a:extLst>
            </p:cNvPr>
            <p:cNvSpPr txBox="1"/>
            <p:nvPr/>
          </p:nvSpPr>
          <p:spPr>
            <a:xfrm>
              <a:off x="5435765" y="37046929"/>
              <a:ext cx="1338828" cy="369332"/>
            </a:xfrm>
            <a:prstGeom prst="rect">
              <a:avLst/>
            </a:prstGeom>
            <a:noFill/>
          </p:spPr>
          <p:txBody>
            <a:bodyPr wrap="none" rtlCol="0">
              <a:spAutoFit/>
            </a:bodyPr>
            <a:lstStyle/>
            <a:p>
              <a:pPr algn="ctr"/>
              <a:r>
                <a:rPr lang="zh-CN" altLang="en-US" dirty="0">
                  <a:solidFill>
                    <a:srgbClr val="FFC818"/>
                  </a:solidFill>
                </a:rPr>
                <a:t>一段時間後</a:t>
              </a:r>
              <a:endParaRPr lang="zh-TW" altLang="en-US" dirty="0">
                <a:solidFill>
                  <a:srgbClr val="FFC818"/>
                </a:solidFill>
              </a:endParaRPr>
            </a:p>
          </p:txBody>
        </p:sp>
        <p:grpSp>
          <p:nvGrpSpPr>
            <p:cNvPr id="93" name="Group 92">
              <a:extLst>
                <a:ext uri="{FF2B5EF4-FFF2-40B4-BE49-F238E27FC236}">
                  <a16:creationId xmlns:a16="http://schemas.microsoft.com/office/drawing/2014/main" id="{8D04863F-1CBB-4BC7-BA30-233B918D73FD}"/>
                </a:ext>
              </a:extLst>
            </p:cNvPr>
            <p:cNvGrpSpPr/>
            <p:nvPr/>
          </p:nvGrpSpPr>
          <p:grpSpPr>
            <a:xfrm>
              <a:off x="6096000" y="34798778"/>
              <a:ext cx="4741495" cy="2131542"/>
              <a:chOff x="1504353" y="8801354"/>
              <a:chExt cx="4741495" cy="2131542"/>
            </a:xfrm>
          </p:grpSpPr>
          <p:sp>
            <p:nvSpPr>
              <p:cNvPr id="94" name="Freeform: Shape 93">
                <a:extLst>
                  <a:ext uri="{FF2B5EF4-FFF2-40B4-BE49-F238E27FC236}">
                    <a16:creationId xmlns:a16="http://schemas.microsoft.com/office/drawing/2014/main" id="{94D1FB61-CD81-4386-A809-7E830D8AB106}"/>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好，我等等就試試</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95" name="Group 94">
                <a:extLst>
                  <a:ext uri="{FF2B5EF4-FFF2-40B4-BE49-F238E27FC236}">
                    <a16:creationId xmlns:a16="http://schemas.microsoft.com/office/drawing/2014/main" id="{76B2108C-4A60-4B21-954A-EACFC96248D3}"/>
                  </a:ext>
                </a:extLst>
              </p:cNvPr>
              <p:cNvGrpSpPr/>
              <p:nvPr/>
            </p:nvGrpSpPr>
            <p:grpSpPr>
              <a:xfrm>
                <a:off x="5289112" y="8801354"/>
                <a:ext cx="956736" cy="1301438"/>
                <a:chOff x="-2750419" y="1399884"/>
                <a:chExt cx="956736" cy="1301438"/>
              </a:xfrm>
            </p:grpSpPr>
            <p:pic>
              <p:nvPicPr>
                <p:cNvPr id="96" name="Graphic 95">
                  <a:extLst>
                    <a:ext uri="{FF2B5EF4-FFF2-40B4-BE49-F238E27FC236}">
                      <a16:creationId xmlns:a16="http://schemas.microsoft.com/office/drawing/2014/main" id="{E2CEEA6D-9DF1-45AB-8153-3CD23A92142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50419" y="1399884"/>
                  <a:ext cx="956736" cy="956736"/>
                </a:xfrm>
                <a:prstGeom prst="rect">
                  <a:avLst/>
                </a:prstGeom>
              </p:spPr>
            </p:pic>
            <p:sp>
              <p:nvSpPr>
                <p:cNvPr id="97" name="TextBox 96">
                  <a:extLst>
                    <a:ext uri="{FF2B5EF4-FFF2-40B4-BE49-F238E27FC236}">
                      <a16:creationId xmlns:a16="http://schemas.microsoft.com/office/drawing/2014/main" id="{AC5EA34C-1FBA-4D72-8F8C-3D3BEF8384E0}"/>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98" name="Group 97">
              <a:extLst>
                <a:ext uri="{FF2B5EF4-FFF2-40B4-BE49-F238E27FC236}">
                  <a16:creationId xmlns:a16="http://schemas.microsoft.com/office/drawing/2014/main" id="{F9528C6A-1D5B-41A7-8BAF-058F526CBF31}"/>
                </a:ext>
              </a:extLst>
            </p:cNvPr>
            <p:cNvGrpSpPr/>
            <p:nvPr/>
          </p:nvGrpSpPr>
          <p:grpSpPr>
            <a:xfrm>
              <a:off x="1653284" y="39894656"/>
              <a:ext cx="5024592" cy="2105525"/>
              <a:chOff x="1653538" y="1750435"/>
              <a:chExt cx="5024592" cy="2105525"/>
            </a:xfrm>
          </p:grpSpPr>
          <p:sp>
            <p:nvSpPr>
              <p:cNvPr id="99" name="Freeform: Shape 98">
                <a:extLst>
                  <a:ext uri="{FF2B5EF4-FFF2-40B4-BE49-F238E27FC236}">
                    <a16:creationId xmlns:a16="http://schemas.microsoft.com/office/drawing/2014/main" id="{38854133-984D-4D09-B367-DD8FE5C19DF1}"/>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我也有遇到，我看哪个是亮色的我就点，或者是往</a:t>
                </a:r>
                <a:r>
                  <a:rPr lang="en-US" altLang="zh-CN" dirty="0">
                    <a:solidFill>
                      <a:schemeClr val="tx1"/>
                    </a:solidFill>
                    <a:latin typeface="微软雅黑 Light" panose="020B0502040204020203" pitchFamily="34" charset="-122"/>
                    <a:ea typeface="微软雅黑 Light" panose="020B0502040204020203" pitchFamily="34" charset="-122"/>
                  </a:rPr>
                  <a:t>yes</a:t>
                </a:r>
                <a:r>
                  <a:rPr lang="zh-CN" altLang="en-US" dirty="0">
                    <a:solidFill>
                      <a:schemeClr val="tx1"/>
                    </a:solidFill>
                    <a:latin typeface="微软雅黑 Light" panose="020B0502040204020203" pitchFamily="34" charset="-122"/>
                    <a:ea typeface="微软雅黑 Light" panose="020B0502040204020203" pitchFamily="34" charset="-122"/>
                  </a:rPr>
                  <a:t>点，全是英文字，拜托不要</a:t>
                </a:r>
                <a:endParaRPr lang="en-US" altLang="zh-CN" dirty="0">
                  <a:solidFill>
                    <a:schemeClr val="tx1"/>
                  </a:solidFill>
                  <a:latin typeface="微软雅黑 Light" panose="020B0502040204020203" pitchFamily="34" charset="-122"/>
                  <a:ea typeface="微软雅黑 Light" panose="020B0502040204020203" pitchFamily="34" charset="-122"/>
                </a:endParaRPr>
              </a:p>
            </p:txBody>
          </p:sp>
          <p:grpSp>
            <p:nvGrpSpPr>
              <p:cNvPr id="100" name="Group 99">
                <a:extLst>
                  <a:ext uri="{FF2B5EF4-FFF2-40B4-BE49-F238E27FC236}">
                    <a16:creationId xmlns:a16="http://schemas.microsoft.com/office/drawing/2014/main" id="{751FC234-57C5-4349-9DBF-33F20680C15C}"/>
                  </a:ext>
                </a:extLst>
              </p:cNvPr>
              <p:cNvGrpSpPr/>
              <p:nvPr/>
            </p:nvGrpSpPr>
            <p:grpSpPr>
              <a:xfrm>
                <a:off x="1653538" y="1757815"/>
                <a:ext cx="956736" cy="1301438"/>
                <a:chOff x="-1490164" y="1399884"/>
                <a:chExt cx="956736" cy="1301438"/>
              </a:xfrm>
            </p:grpSpPr>
            <p:pic>
              <p:nvPicPr>
                <p:cNvPr id="101" name="Graphic 100">
                  <a:extLst>
                    <a:ext uri="{FF2B5EF4-FFF2-40B4-BE49-F238E27FC236}">
                      <a16:creationId xmlns:a16="http://schemas.microsoft.com/office/drawing/2014/main" id="{98A39E35-BA6B-4E37-AAA5-A682E315E66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90164" y="1399884"/>
                  <a:ext cx="956736" cy="956736"/>
                </a:xfrm>
                <a:prstGeom prst="rect">
                  <a:avLst/>
                </a:prstGeom>
              </p:spPr>
            </p:pic>
            <p:sp>
              <p:nvSpPr>
                <p:cNvPr id="102" name="TextBox 101">
                  <a:extLst>
                    <a:ext uri="{FF2B5EF4-FFF2-40B4-BE49-F238E27FC236}">
                      <a16:creationId xmlns:a16="http://schemas.microsoft.com/office/drawing/2014/main" id="{6526D979-A0D3-4FAA-92C3-3AAD4140A854}"/>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104" name="Group 103">
              <a:extLst>
                <a:ext uri="{FF2B5EF4-FFF2-40B4-BE49-F238E27FC236}">
                  <a16:creationId xmlns:a16="http://schemas.microsoft.com/office/drawing/2014/main" id="{EBA89B19-D5C7-44FE-9414-911B8898C6E7}"/>
                </a:ext>
              </a:extLst>
            </p:cNvPr>
            <p:cNvGrpSpPr/>
            <p:nvPr/>
          </p:nvGrpSpPr>
          <p:grpSpPr>
            <a:xfrm>
              <a:off x="6014774" y="42175341"/>
              <a:ext cx="4822721" cy="2105525"/>
              <a:chOff x="5835267" y="4052087"/>
              <a:chExt cx="4822721" cy="2105525"/>
            </a:xfrm>
          </p:grpSpPr>
          <p:sp>
            <p:nvSpPr>
              <p:cNvPr id="105" name="Freeform: Shape 104">
                <a:extLst>
                  <a:ext uri="{FF2B5EF4-FFF2-40B4-BE49-F238E27FC236}">
                    <a16:creationId xmlns:a16="http://schemas.microsoft.com/office/drawing/2014/main" id="{CCD1D67F-7C49-40CA-94E6-4045EA2F5EFE}"/>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It must be a conflict error, check your local file and save that file on the cloud for it to be the latest one and click accept or deny the changes.</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106" name="Group 105">
                <a:extLst>
                  <a:ext uri="{FF2B5EF4-FFF2-40B4-BE49-F238E27FC236}">
                    <a16:creationId xmlns:a16="http://schemas.microsoft.com/office/drawing/2014/main" id="{67667052-F5BA-4F9F-8BE8-2D71BC9FF3E2}"/>
                  </a:ext>
                </a:extLst>
              </p:cNvPr>
              <p:cNvGrpSpPr/>
              <p:nvPr/>
            </p:nvGrpSpPr>
            <p:grpSpPr>
              <a:xfrm>
                <a:off x="9701252" y="4295484"/>
                <a:ext cx="956736" cy="1287968"/>
                <a:chOff x="-3862348" y="1399884"/>
                <a:chExt cx="956736" cy="1287968"/>
              </a:xfrm>
            </p:grpSpPr>
            <p:pic>
              <p:nvPicPr>
                <p:cNvPr id="107" name="Graphic 106">
                  <a:extLst>
                    <a:ext uri="{FF2B5EF4-FFF2-40B4-BE49-F238E27FC236}">
                      <a16:creationId xmlns:a16="http://schemas.microsoft.com/office/drawing/2014/main" id="{AE102B2A-0649-40C7-8477-A2BB7783AE4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62348" y="1399884"/>
                  <a:ext cx="956736" cy="956736"/>
                </a:xfrm>
                <a:prstGeom prst="rect">
                  <a:avLst/>
                </a:prstGeom>
              </p:spPr>
            </p:pic>
            <p:sp>
              <p:nvSpPr>
                <p:cNvPr id="108" name="TextBox 107">
                  <a:extLst>
                    <a:ext uri="{FF2B5EF4-FFF2-40B4-BE49-F238E27FC236}">
                      <a16:creationId xmlns:a16="http://schemas.microsoft.com/office/drawing/2014/main" id="{1CA271A5-C314-4D0E-AC41-F7B113653AA8}"/>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sp>
          <p:nvSpPr>
            <p:cNvPr id="109" name="TextBox 108">
              <a:extLst>
                <a:ext uri="{FF2B5EF4-FFF2-40B4-BE49-F238E27FC236}">
                  <a16:creationId xmlns:a16="http://schemas.microsoft.com/office/drawing/2014/main" id="{B7BA8BA4-1DC3-44AF-953A-7F1E06A7BD43}"/>
                </a:ext>
              </a:extLst>
            </p:cNvPr>
            <p:cNvSpPr txBox="1"/>
            <p:nvPr/>
          </p:nvSpPr>
          <p:spPr>
            <a:xfrm>
              <a:off x="5089516" y="44477345"/>
              <a:ext cx="2031325" cy="369332"/>
            </a:xfrm>
            <a:prstGeom prst="rect">
              <a:avLst/>
            </a:prstGeom>
            <a:noFill/>
          </p:spPr>
          <p:txBody>
            <a:bodyPr wrap="none" rtlCol="0">
              <a:spAutoFit/>
            </a:bodyPr>
            <a:lstStyle/>
            <a:p>
              <a:pPr algn="ctr"/>
              <a:r>
                <a:rPr lang="zh-CN" altLang="en-US" dirty="0">
                  <a:solidFill>
                    <a:srgbClr val="FFC818"/>
                  </a:solidFill>
                </a:rPr>
                <a:t>又双叒一段時間後</a:t>
              </a:r>
              <a:endParaRPr lang="zh-TW" altLang="en-US" dirty="0">
                <a:solidFill>
                  <a:srgbClr val="FFC818"/>
                </a:solidFill>
              </a:endParaRPr>
            </a:p>
          </p:txBody>
        </p:sp>
        <p:grpSp>
          <p:nvGrpSpPr>
            <p:cNvPr id="110" name="Group 109">
              <a:extLst>
                <a:ext uri="{FF2B5EF4-FFF2-40B4-BE49-F238E27FC236}">
                  <a16:creationId xmlns:a16="http://schemas.microsoft.com/office/drawing/2014/main" id="{F0EC111A-09E0-4E3B-A1AF-66EB93E38978}"/>
                </a:ext>
              </a:extLst>
            </p:cNvPr>
            <p:cNvGrpSpPr/>
            <p:nvPr/>
          </p:nvGrpSpPr>
          <p:grpSpPr>
            <a:xfrm>
              <a:off x="6002911" y="45040054"/>
              <a:ext cx="4822721" cy="2105525"/>
              <a:chOff x="5835267" y="4052087"/>
              <a:chExt cx="4822721" cy="2105525"/>
            </a:xfrm>
          </p:grpSpPr>
          <p:sp>
            <p:nvSpPr>
              <p:cNvPr id="111" name="Freeform: Shape 110">
                <a:extLst>
                  <a:ext uri="{FF2B5EF4-FFF2-40B4-BE49-F238E27FC236}">
                    <a16:creationId xmlns:a16="http://schemas.microsoft.com/office/drawing/2014/main" id="{0719963C-069B-4087-A424-8AFAE6FC7CF4}"/>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Should we put our source code to the ppt?</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112" name="Group 111">
                <a:extLst>
                  <a:ext uri="{FF2B5EF4-FFF2-40B4-BE49-F238E27FC236}">
                    <a16:creationId xmlns:a16="http://schemas.microsoft.com/office/drawing/2014/main" id="{9AA3B830-8D9A-47C5-A396-AAD881040A91}"/>
                  </a:ext>
                </a:extLst>
              </p:cNvPr>
              <p:cNvGrpSpPr/>
              <p:nvPr/>
            </p:nvGrpSpPr>
            <p:grpSpPr>
              <a:xfrm>
                <a:off x="9701252" y="4295484"/>
                <a:ext cx="956736" cy="1287968"/>
                <a:chOff x="-3862348" y="1399884"/>
                <a:chExt cx="956736" cy="1287968"/>
              </a:xfrm>
            </p:grpSpPr>
            <p:pic>
              <p:nvPicPr>
                <p:cNvPr id="113" name="Graphic 112">
                  <a:extLst>
                    <a:ext uri="{FF2B5EF4-FFF2-40B4-BE49-F238E27FC236}">
                      <a16:creationId xmlns:a16="http://schemas.microsoft.com/office/drawing/2014/main" id="{FE68CCC5-1965-4FB8-9EF1-41E4472DC2E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62348" y="1399884"/>
                  <a:ext cx="956736" cy="956736"/>
                </a:xfrm>
                <a:prstGeom prst="rect">
                  <a:avLst/>
                </a:prstGeom>
              </p:spPr>
            </p:pic>
            <p:sp>
              <p:nvSpPr>
                <p:cNvPr id="114" name="TextBox 113">
                  <a:extLst>
                    <a:ext uri="{FF2B5EF4-FFF2-40B4-BE49-F238E27FC236}">
                      <a16:creationId xmlns:a16="http://schemas.microsoft.com/office/drawing/2014/main" id="{E757D12A-D6C2-4D60-A063-647EE1557810}"/>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116" name="Group 115">
              <a:extLst>
                <a:ext uri="{FF2B5EF4-FFF2-40B4-BE49-F238E27FC236}">
                  <a16:creationId xmlns:a16="http://schemas.microsoft.com/office/drawing/2014/main" id="{3A16488F-EBF5-4893-B663-4EE422E2082D}"/>
                </a:ext>
              </a:extLst>
            </p:cNvPr>
            <p:cNvGrpSpPr/>
            <p:nvPr/>
          </p:nvGrpSpPr>
          <p:grpSpPr>
            <a:xfrm>
              <a:off x="1609989" y="47323841"/>
              <a:ext cx="5024592" cy="2105525"/>
              <a:chOff x="1653538" y="1750435"/>
              <a:chExt cx="5024592" cy="2105525"/>
            </a:xfrm>
          </p:grpSpPr>
          <p:sp>
            <p:nvSpPr>
              <p:cNvPr id="117" name="Freeform: Shape 116">
                <a:extLst>
                  <a:ext uri="{FF2B5EF4-FFF2-40B4-BE49-F238E27FC236}">
                    <a16:creationId xmlns:a16="http://schemas.microsoft.com/office/drawing/2014/main" id="{DAAF0F44-863A-4278-91B9-5DFDDA06F79C}"/>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en-US" altLang="zh-CN" dirty="0" err="1">
                    <a:solidFill>
                      <a:schemeClr val="tx1"/>
                    </a:solidFill>
                    <a:latin typeface="微软雅黑 Light" panose="020B0502040204020203" pitchFamily="34" charset="-122"/>
                    <a:ea typeface="微软雅黑 Light" panose="020B0502040204020203" pitchFamily="34" charset="-122"/>
                  </a:rPr>
                  <a:t>VScode</a:t>
                </a:r>
                <a:r>
                  <a:rPr lang="en-US" altLang="zh-CN" dirty="0">
                    <a:solidFill>
                      <a:schemeClr val="tx1"/>
                    </a:solidFill>
                    <a:latin typeface="微软雅黑 Light" panose="020B0502040204020203" pitchFamily="34" charset="-122"/>
                    <a:ea typeface="微软雅黑 Light" panose="020B0502040204020203" pitchFamily="34" charset="-122"/>
                  </a:rPr>
                  <a:t> </a:t>
                </a:r>
                <a:r>
                  <a:rPr lang="zh-CN" altLang="en-US" dirty="0">
                    <a:solidFill>
                      <a:schemeClr val="tx1"/>
                    </a:solidFill>
                    <a:latin typeface="微软雅黑 Light" panose="020B0502040204020203" pitchFamily="34" charset="-122"/>
                    <a:ea typeface="微软雅黑 Light" panose="020B0502040204020203" pitchFamily="34" charset="-122"/>
                  </a:rPr>
                  <a:t>崩溃了，代码无了，我也无了。</a:t>
                </a:r>
                <a:endParaRPr lang="en-US" altLang="zh-CN" dirty="0">
                  <a:solidFill>
                    <a:schemeClr val="tx1"/>
                  </a:solidFill>
                  <a:latin typeface="微软雅黑 Light" panose="020B0502040204020203" pitchFamily="34" charset="-122"/>
                  <a:ea typeface="微软雅黑 Light" panose="020B0502040204020203" pitchFamily="34" charset="-122"/>
                </a:endParaRPr>
              </a:p>
            </p:txBody>
          </p:sp>
          <p:grpSp>
            <p:nvGrpSpPr>
              <p:cNvPr id="118" name="Group 117">
                <a:extLst>
                  <a:ext uri="{FF2B5EF4-FFF2-40B4-BE49-F238E27FC236}">
                    <a16:creationId xmlns:a16="http://schemas.microsoft.com/office/drawing/2014/main" id="{A018E277-70BC-4148-A7E5-659437246D0A}"/>
                  </a:ext>
                </a:extLst>
              </p:cNvPr>
              <p:cNvGrpSpPr/>
              <p:nvPr/>
            </p:nvGrpSpPr>
            <p:grpSpPr>
              <a:xfrm>
                <a:off x="1653538" y="1757815"/>
                <a:ext cx="956736" cy="1301438"/>
                <a:chOff x="-1490164" y="1399884"/>
                <a:chExt cx="956736" cy="1301438"/>
              </a:xfrm>
            </p:grpSpPr>
            <p:pic>
              <p:nvPicPr>
                <p:cNvPr id="119" name="Graphic 118">
                  <a:extLst>
                    <a:ext uri="{FF2B5EF4-FFF2-40B4-BE49-F238E27FC236}">
                      <a16:creationId xmlns:a16="http://schemas.microsoft.com/office/drawing/2014/main" id="{B98DD0A5-2347-4ED9-A674-1023D005C67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90164" y="1399884"/>
                  <a:ext cx="956736" cy="956736"/>
                </a:xfrm>
                <a:prstGeom prst="rect">
                  <a:avLst/>
                </a:prstGeom>
              </p:spPr>
            </p:pic>
            <p:sp>
              <p:nvSpPr>
                <p:cNvPr id="120" name="TextBox 119">
                  <a:extLst>
                    <a:ext uri="{FF2B5EF4-FFF2-40B4-BE49-F238E27FC236}">
                      <a16:creationId xmlns:a16="http://schemas.microsoft.com/office/drawing/2014/main" id="{0909D20A-A1F2-4BBD-85B7-2670C5FEF759}"/>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121" name="Group 120">
              <a:extLst>
                <a:ext uri="{FF2B5EF4-FFF2-40B4-BE49-F238E27FC236}">
                  <a16:creationId xmlns:a16="http://schemas.microsoft.com/office/drawing/2014/main" id="{72C2E85E-2947-443A-BC9B-8E730C7EA6B7}"/>
                </a:ext>
              </a:extLst>
            </p:cNvPr>
            <p:cNvGrpSpPr/>
            <p:nvPr/>
          </p:nvGrpSpPr>
          <p:grpSpPr>
            <a:xfrm>
              <a:off x="6147316" y="49696254"/>
              <a:ext cx="4741495" cy="2131542"/>
              <a:chOff x="1504353" y="8801354"/>
              <a:chExt cx="4741495" cy="2131542"/>
            </a:xfrm>
          </p:grpSpPr>
          <p:sp>
            <p:nvSpPr>
              <p:cNvPr id="122" name="Freeform: Shape 121">
                <a:extLst>
                  <a:ext uri="{FF2B5EF4-FFF2-40B4-BE49-F238E27FC236}">
                    <a16:creationId xmlns:a16="http://schemas.microsoft.com/office/drawing/2014/main" id="{922E1437-7E19-416A-88F1-76C9BDC5688C}"/>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上交代碼又報錯，你們是不是有人沒有更新代碼庫就直接開寫？</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123" name="Group 122">
                <a:extLst>
                  <a:ext uri="{FF2B5EF4-FFF2-40B4-BE49-F238E27FC236}">
                    <a16:creationId xmlns:a16="http://schemas.microsoft.com/office/drawing/2014/main" id="{F6F5BEE7-4F66-4A04-B2A0-CC1EBC2D9A19}"/>
                  </a:ext>
                </a:extLst>
              </p:cNvPr>
              <p:cNvGrpSpPr/>
              <p:nvPr/>
            </p:nvGrpSpPr>
            <p:grpSpPr>
              <a:xfrm>
                <a:off x="5289112" y="8801354"/>
                <a:ext cx="956736" cy="1301438"/>
                <a:chOff x="-2750419" y="1399884"/>
                <a:chExt cx="956736" cy="1301438"/>
              </a:xfrm>
            </p:grpSpPr>
            <p:pic>
              <p:nvPicPr>
                <p:cNvPr id="124" name="Graphic 123">
                  <a:extLst>
                    <a:ext uri="{FF2B5EF4-FFF2-40B4-BE49-F238E27FC236}">
                      <a16:creationId xmlns:a16="http://schemas.microsoft.com/office/drawing/2014/main" id="{9C24C14F-F59C-4779-82D1-B6C7A019F25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50419" y="1399884"/>
                  <a:ext cx="956736" cy="956736"/>
                </a:xfrm>
                <a:prstGeom prst="rect">
                  <a:avLst/>
                </a:prstGeom>
              </p:spPr>
            </p:pic>
            <p:sp>
              <p:nvSpPr>
                <p:cNvPr id="125" name="TextBox 124">
                  <a:extLst>
                    <a:ext uri="{FF2B5EF4-FFF2-40B4-BE49-F238E27FC236}">
                      <a16:creationId xmlns:a16="http://schemas.microsoft.com/office/drawing/2014/main" id="{481D7826-3D2E-4231-B072-F731F07DD7F7}"/>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126" name="Group 125">
              <a:extLst>
                <a:ext uri="{FF2B5EF4-FFF2-40B4-BE49-F238E27FC236}">
                  <a16:creationId xmlns:a16="http://schemas.microsoft.com/office/drawing/2014/main" id="{8C009BC7-4F3A-4820-94DF-D18896A8E2A3}"/>
                </a:ext>
              </a:extLst>
            </p:cNvPr>
            <p:cNvGrpSpPr/>
            <p:nvPr/>
          </p:nvGrpSpPr>
          <p:grpSpPr>
            <a:xfrm>
              <a:off x="6096000" y="52120701"/>
              <a:ext cx="4822721" cy="2105525"/>
              <a:chOff x="5835267" y="4052087"/>
              <a:chExt cx="4822721" cy="2105525"/>
            </a:xfrm>
          </p:grpSpPr>
          <p:sp>
            <p:nvSpPr>
              <p:cNvPr id="127" name="Freeform: Shape 126">
                <a:extLst>
                  <a:ext uri="{FF2B5EF4-FFF2-40B4-BE49-F238E27FC236}">
                    <a16:creationId xmlns:a16="http://schemas.microsoft.com/office/drawing/2014/main" id="{E9EC1FE4-5372-4A77-B940-45252F86CE6A}"/>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OMG, who </a:t>
                </a:r>
                <a:r>
                  <a:rPr lang="en-US" altLang="zh-TW" dirty="0" err="1">
                    <a:solidFill>
                      <a:schemeClr val="tx1"/>
                    </a:solidFill>
                    <a:latin typeface="微软雅黑 Light" panose="020B0502040204020203" pitchFamily="34" charset="-122"/>
                    <a:ea typeface="微软雅黑 Light" panose="020B0502040204020203" pitchFamily="34" charset="-122"/>
                  </a:rPr>
                  <a:t>tf</a:t>
                </a:r>
                <a:r>
                  <a:rPr lang="en-US" altLang="zh-TW" dirty="0">
                    <a:solidFill>
                      <a:schemeClr val="tx1"/>
                    </a:solidFill>
                    <a:latin typeface="微软雅黑 Light" panose="020B0502040204020203" pitchFamily="34" charset="-122"/>
                    <a:ea typeface="微软雅黑 Light" panose="020B0502040204020203" pitchFamily="34" charset="-122"/>
                  </a:rPr>
                  <a:t> overwrite my code, WTH!!!</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128" name="Group 127">
                <a:extLst>
                  <a:ext uri="{FF2B5EF4-FFF2-40B4-BE49-F238E27FC236}">
                    <a16:creationId xmlns:a16="http://schemas.microsoft.com/office/drawing/2014/main" id="{D76BE6AA-C1C2-408A-8B42-20CCBA107EF2}"/>
                  </a:ext>
                </a:extLst>
              </p:cNvPr>
              <p:cNvGrpSpPr/>
              <p:nvPr/>
            </p:nvGrpSpPr>
            <p:grpSpPr>
              <a:xfrm>
                <a:off x="9701252" y="4295484"/>
                <a:ext cx="956736" cy="1287968"/>
                <a:chOff x="-3862348" y="1399884"/>
                <a:chExt cx="956736" cy="1287968"/>
              </a:xfrm>
            </p:grpSpPr>
            <p:pic>
              <p:nvPicPr>
                <p:cNvPr id="129" name="Graphic 128">
                  <a:extLst>
                    <a:ext uri="{FF2B5EF4-FFF2-40B4-BE49-F238E27FC236}">
                      <a16:creationId xmlns:a16="http://schemas.microsoft.com/office/drawing/2014/main" id="{82CFA63D-E7ED-42DD-8E5E-A52FACD47A4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62348" y="1399884"/>
                  <a:ext cx="956736" cy="956736"/>
                </a:xfrm>
                <a:prstGeom prst="rect">
                  <a:avLst/>
                </a:prstGeom>
              </p:spPr>
            </p:pic>
            <p:sp>
              <p:nvSpPr>
                <p:cNvPr id="130" name="TextBox 129">
                  <a:extLst>
                    <a:ext uri="{FF2B5EF4-FFF2-40B4-BE49-F238E27FC236}">
                      <a16:creationId xmlns:a16="http://schemas.microsoft.com/office/drawing/2014/main" id="{70AD79F3-F664-4845-937C-5EF8908568FE}"/>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115" name="Group 114">
              <a:extLst>
                <a:ext uri="{FF2B5EF4-FFF2-40B4-BE49-F238E27FC236}">
                  <a16:creationId xmlns:a16="http://schemas.microsoft.com/office/drawing/2014/main" id="{03D80A56-AA40-411A-8B98-FE9556C64C5A}"/>
                </a:ext>
              </a:extLst>
            </p:cNvPr>
            <p:cNvGrpSpPr/>
            <p:nvPr/>
          </p:nvGrpSpPr>
          <p:grpSpPr>
            <a:xfrm>
              <a:off x="1494244" y="54519131"/>
              <a:ext cx="5024592" cy="2105525"/>
              <a:chOff x="1653538" y="1750435"/>
              <a:chExt cx="5024592" cy="2105525"/>
            </a:xfrm>
          </p:grpSpPr>
          <p:sp>
            <p:nvSpPr>
              <p:cNvPr id="131" name="Freeform: Shape 130">
                <a:extLst>
                  <a:ext uri="{FF2B5EF4-FFF2-40B4-BE49-F238E27FC236}">
                    <a16:creationId xmlns:a16="http://schemas.microsoft.com/office/drawing/2014/main" id="{5FA82447-0F80-4EE9-877A-116D9FC847A1}"/>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（已读不敢回，亮哪点哪，好像是在说我）</a:t>
                </a:r>
                <a:endParaRPr lang="en-US" altLang="zh-CN" dirty="0">
                  <a:solidFill>
                    <a:schemeClr val="tx1"/>
                  </a:solidFill>
                  <a:latin typeface="微软雅黑 Light" panose="020B0502040204020203" pitchFamily="34" charset="-122"/>
                  <a:ea typeface="微软雅黑 Light" panose="020B0502040204020203" pitchFamily="34" charset="-122"/>
                </a:endParaRPr>
              </a:p>
            </p:txBody>
          </p:sp>
          <p:grpSp>
            <p:nvGrpSpPr>
              <p:cNvPr id="132" name="Group 131">
                <a:extLst>
                  <a:ext uri="{FF2B5EF4-FFF2-40B4-BE49-F238E27FC236}">
                    <a16:creationId xmlns:a16="http://schemas.microsoft.com/office/drawing/2014/main" id="{7A9CA48E-E45A-4EEE-9036-6633E9A5A408}"/>
                  </a:ext>
                </a:extLst>
              </p:cNvPr>
              <p:cNvGrpSpPr/>
              <p:nvPr/>
            </p:nvGrpSpPr>
            <p:grpSpPr>
              <a:xfrm>
                <a:off x="1653538" y="1757815"/>
                <a:ext cx="956736" cy="1301438"/>
                <a:chOff x="-1490164" y="1399884"/>
                <a:chExt cx="956736" cy="1301438"/>
              </a:xfrm>
            </p:grpSpPr>
            <p:pic>
              <p:nvPicPr>
                <p:cNvPr id="133" name="Graphic 132">
                  <a:extLst>
                    <a:ext uri="{FF2B5EF4-FFF2-40B4-BE49-F238E27FC236}">
                      <a16:creationId xmlns:a16="http://schemas.microsoft.com/office/drawing/2014/main" id="{D64049FE-DEE5-4018-96BB-9D603EE6F28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90164" y="1399884"/>
                  <a:ext cx="956736" cy="956736"/>
                </a:xfrm>
                <a:prstGeom prst="rect">
                  <a:avLst/>
                </a:prstGeom>
              </p:spPr>
            </p:pic>
            <p:sp>
              <p:nvSpPr>
                <p:cNvPr id="134" name="TextBox 133">
                  <a:extLst>
                    <a:ext uri="{FF2B5EF4-FFF2-40B4-BE49-F238E27FC236}">
                      <a16:creationId xmlns:a16="http://schemas.microsoft.com/office/drawing/2014/main" id="{1E5D4181-A04B-4B4F-B714-2559B3443628}"/>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135" name="Group 134">
              <a:extLst>
                <a:ext uri="{FF2B5EF4-FFF2-40B4-BE49-F238E27FC236}">
                  <a16:creationId xmlns:a16="http://schemas.microsoft.com/office/drawing/2014/main" id="{1F099D87-8847-4CB7-84A2-97014CD75C92}"/>
                </a:ext>
              </a:extLst>
            </p:cNvPr>
            <p:cNvGrpSpPr/>
            <p:nvPr/>
          </p:nvGrpSpPr>
          <p:grpSpPr>
            <a:xfrm>
              <a:off x="6084137" y="56790697"/>
              <a:ext cx="4741495" cy="2131542"/>
              <a:chOff x="1504353" y="8801354"/>
              <a:chExt cx="4741495" cy="2131542"/>
            </a:xfrm>
          </p:grpSpPr>
          <p:sp>
            <p:nvSpPr>
              <p:cNvPr id="136" name="Freeform: Shape 135">
                <a:extLst>
                  <a:ext uri="{FF2B5EF4-FFF2-40B4-BE49-F238E27FC236}">
                    <a16:creationId xmlns:a16="http://schemas.microsoft.com/office/drawing/2014/main" id="{A2F236F5-F4CF-44BF-A629-6C394C36830B}"/>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教我装</a:t>
                </a:r>
                <a:r>
                  <a:rPr lang="en-US" altLang="zh-CN" dirty="0" err="1">
                    <a:solidFill>
                      <a:schemeClr val="tx1"/>
                    </a:solidFill>
                    <a:latin typeface="微软雅黑 Light" panose="020B0502040204020203" pitchFamily="34" charset="-122"/>
                    <a:ea typeface="微软雅黑 Light" panose="020B0502040204020203" pitchFamily="34" charset="-122"/>
                  </a:rPr>
                  <a:t>VScode</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137" name="Group 136">
                <a:extLst>
                  <a:ext uri="{FF2B5EF4-FFF2-40B4-BE49-F238E27FC236}">
                    <a16:creationId xmlns:a16="http://schemas.microsoft.com/office/drawing/2014/main" id="{0AFA52A9-7130-4810-9370-BD90E651F91B}"/>
                  </a:ext>
                </a:extLst>
              </p:cNvPr>
              <p:cNvGrpSpPr/>
              <p:nvPr/>
            </p:nvGrpSpPr>
            <p:grpSpPr>
              <a:xfrm>
                <a:off x="5289112" y="8801354"/>
                <a:ext cx="956736" cy="1301438"/>
                <a:chOff x="-2750419" y="1399884"/>
                <a:chExt cx="956736" cy="1301438"/>
              </a:xfrm>
            </p:grpSpPr>
            <p:pic>
              <p:nvPicPr>
                <p:cNvPr id="138" name="Graphic 137">
                  <a:extLst>
                    <a:ext uri="{FF2B5EF4-FFF2-40B4-BE49-F238E27FC236}">
                      <a16:creationId xmlns:a16="http://schemas.microsoft.com/office/drawing/2014/main" id="{76C79B74-9F05-4957-9BD8-60E20A0E2CF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50419" y="1399884"/>
                  <a:ext cx="956736" cy="956736"/>
                </a:xfrm>
                <a:prstGeom prst="rect">
                  <a:avLst/>
                </a:prstGeom>
              </p:spPr>
            </p:pic>
            <p:sp>
              <p:nvSpPr>
                <p:cNvPr id="139" name="TextBox 138">
                  <a:extLst>
                    <a:ext uri="{FF2B5EF4-FFF2-40B4-BE49-F238E27FC236}">
                      <a16:creationId xmlns:a16="http://schemas.microsoft.com/office/drawing/2014/main" id="{A2DC6594-ADD0-41A0-B669-6BEEC6E12199}"/>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140" name="Group 139">
              <a:extLst>
                <a:ext uri="{FF2B5EF4-FFF2-40B4-BE49-F238E27FC236}">
                  <a16:creationId xmlns:a16="http://schemas.microsoft.com/office/drawing/2014/main" id="{97FFF48B-60BE-4E26-82D0-A5FFDEFE8271}"/>
                </a:ext>
              </a:extLst>
            </p:cNvPr>
            <p:cNvGrpSpPr/>
            <p:nvPr/>
          </p:nvGrpSpPr>
          <p:grpSpPr>
            <a:xfrm>
              <a:off x="6068893" y="59220523"/>
              <a:ext cx="4822721" cy="2105525"/>
              <a:chOff x="5835267" y="4052087"/>
              <a:chExt cx="4822721" cy="2105525"/>
            </a:xfrm>
          </p:grpSpPr>
          <p:sp>
            <p:nvSpPr>
              <p:cNvPr id="141" name="Freeform: Shape 140">
                <a:extLst>
                  <a:ext uri="{FF2B5EF4-FFF2-40B4-BE49-F238E27FC236}">
                    <a16:creationId xmlns:a16="http://schemas.microsoft.com/office/drawing/2014/main" id="{DC789241-2009-451A-8604-15EC109DFBD5}"/>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I have done my mini games code part, where should I place the codes?</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142" name="Group 141">
                <a:extLst>
                  <a:ext uri="{FF2B5EF4-FFF2-40B4-BE49-F238E27FC236}">
                    <a16:creationId xmlns:a16="http://schemas.microsoft.com/office/drawing/2014/main" id="{62B3C29B-6934-4291-8D62-8CC650C0764F}"/>
                  </a:ext>
                </a:extLst>
              </p:cNvPr>
              <p:cNvGrpSpPr/>
              <p:nvPr/>
            </p:nvGrpSpPr>
            <p:grpSpPr>
              <a:xfrm>
                <a:off x="9701252" y="4295484"/>
                <a:ext cx="956736" cy="1287968"/>
                <a:chOff x="-3862348" y="1399884"/>
                <a:chExt cx="956736" cy="1287968"/>
              </a:xfrm>
            </p:grpSpPr>
            <p:pic>
              <p:nvPicPr>
                <p:cNvPr id="143" name="Graphic 142">
                  <a:extLst>
                    <a:ext uri="{FF2B5EF4-FFF2-40B4-BE49-F238E27FC236}">
                      <a16:creationId xmlns:a16="http://schemas.microsoft.com/office/drawing/2014/main" id="{02B73FD6-8C21-4257-9D94-9AF02F998C1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62348" y="1399884"/>
                  <a:ext cx="956736" cy="956736"/>
                </a:xfrm>
                <a:prstGeom prst="rect">
                  <a:avLst/>
                </a:prstGeom>
              </p:spPr>
            </p:pic>
            <p:sp>
              <p:nvSpPr>
                <p:cNvPr id="144" name="TextBox 143">
                  <a:extLst>
                    <a:ext uri="{FF2B5EF4-FFF2-40B4-BE49-F238E27FC236}">
                      <a16:creationId xmlns:a16="http://schemas.microsoft.com/office/drawing/2014/main" id="{9CE51038-F256-4C7A-BD79-BF614FB3ABA5}"/>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spTree>
    <p:extLst>
      <p:ext uri="{BB962C8B-B14F-4D97-AF65-F5344CB8AC3E}">
        <p14:creationId xmlns:p14="http://schemas.microsoft.com/office/powerpoint/2010/main" val="743327539"/>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3D4A55"/>
        </a:solidFill>
        <a:effectLst/>
      </p:bgPr>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A935FE13-9B2C-47AF-B15F-C25C7620EC86}"/>
              </a:ext>
            </a:extLst>
          </p:cNvPr>
          <p:cNvGrpSpPr/>
          <p:nvPr/>
        </p:nvGrpSpPr>
        <p:grpSpPr>
          <a:xfrm>
            <a:off x="-1430817" y="-23400567"/>
            <a:ext cx="12349538" cy="62295240"/>
            <a:chOff x="-1430817" y="-969192"/>
            <a:chExt cx="12349538" cy="62295240"/>
          </a:xfrm>
        </p:grpSpPr>
        <p:sp>
          <p:nvSpPr>
            <p:cNvPr id="18" name="Rectangle: Rounded Corners 17">
              <a:extLst>
                <a:ext uri="{FF2B5EF4-FFF2-40B4-BE49-F238E27FC236}">
                  <a16:creationId xmlns:a16="http://schemas.microsoft.com/office/drawing/2014/main" id="{BF147B1C-F6E8-429B-83C7-F6C32066C62C}"/>
                </a:ext>
              </a:extLst>
            </p:cNvPr>
            <p:cNvSpPr/>
            <p:nvPr/>
          </p:nvSpPr>
          <p:spPr>
            <a:xfrm>
              <a:off x="492570" y="-969192"/>
              <a:ext cx="8890378" cy="257460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TW" altLang="en-US" sz="3500" dirty="0">
                <a:latin typeface="微软雅黑 Light" panose="020B0502040204020203" pitchFamily="34" charset="-122"/>
                <a:ea typeface="微软雅黑 Light" panose="020B0502040204020203" pitchFamily="34" charset="-122"/>
              </a:endParaRPr>
            </a:p>
          </p:txBody>
        </p:sp>
        <p:sp>
          <p:nvSpPr>
            <p:cNvPr id="7" name="TextBox 6">
              <a:extLst>
                <a:ext uri="{FF2B5EF4-FFF2-40B4-BE49-F238E27FC236}">
                  <a16:creationId xmlns:a16="http://schemas.microsoft.com/office/drawing/2014/main" id="{1D71EF6B-3E5A-4363-9A34-55ED4234A49F}"/>
                </a:ext>
              </a:extLst>
            </p:cNvPr>
            <p:cNvSpPr txBox="1"/>
            <p:nvPr/>
          </p:nvSpPr>
          <p:spPr>
            <a:xfrm>
              <a:off x="-1430817" y="21777"/>
              <a:ext cx="5863910" cy="630942"/>
            </a:xfrm>
            <a:prstGeom prst="rect">
              <a:avLst/>
            </a:prstGeom>
            <a:noFill/>
          </p:spPr>
          <p:txBody>
            <a:bodyPr wrap="square" rtlCol="0">
              <a:spAutoFit/>
            </a:bodyPr>
            <a:lstStyle/>
            <a:p>
              <a:pPr algn="ctr"/>
              <a:r>
                <a:rPr lang="zh-CN" altLang="en-US" sz="3500" dirty="0">
                  <a:solidFill>
                    <a:schemeClr val="bg1"/>
                  </a:solidFill>
                  <a:latin typeface="微软雅黑 Light" panose="020B0502040204020203" pitchFamily="34" charset="-122"/>
                  <a:ea typeface="微软雅黑 Light" panose="020B0502040204020203" pitchFamily="34" charset="-122"/>
                </a:rPr>
                <a:t>問題</a:t>
              </a:r>
              <a:endParaRPr lang="zh-TW" altLang="en-US" sz="3500" dirty="0">
                <a:solidFill>
                  <a:schemeClr val="bg1"/>
                </a:solidFill>
                <a:latin typeface="微软雅黑 Light" panose="020B0502040204020203" pitchFamily="34" charset="-122"/>
                <a:ea typeface="微软雅黑 Light" panose="020B0502040204020203" pitchFamily="34" charset="-122"/>
              </a:endParaRPr>
            </a:p>
          </p:txBody>
        </p:sp>
        <p:pic>
          <p:nvPicPr>
            <p:cNvPr id="11" name="Picture 10">
              <a:extLst>
                <a:ext uri="{FF2B5EF4-FFF2-40B4-BE49-F238E27FC236}">
                  <a16:creationId xmlns:a16="http://schemas.microsoft.com/office/drawing/2014/main" id="{340AA320-6F3F-4C1C-9C64-F1AB86555C0C}"/>
                </a:ext>
              </a:extLst>
            </p:cNvPr>
            <p:cNvPicPr>
              <a:picLocks noChangeAspect="1"/>
            </p:cNvPicPr>
            <p:nvPr/>
          </p:nvPicPr>
          <p:blipFill>
            <a:blip r:embed="rId3"/>
            <a:stretch>
              <a:fillRect/>
            </a:stretch>
          </p:blipFill>
          <p:spPr>
            <a:xfrm>
              <a:off x="-460058" y="-243341"/>
              <a:ext cx="1496345" cy="1122907"/>
            </a:xfrm>
            <a:prstGeom prst="rect">
              <a:avLst/>
            </a:prstGeom>
          </p:spPr>
        </p:pic>
        <p:grpSp>
          <p:nvGrpSpPr>
            <p:cNvPr id="12" name="Group 11">
              <a:extLst>
                <a:ext uri="{FF2B5EF4-FFF2-40B4-BE49-F238E27FC236}">
                  <a16:creationId xmlns:a16="http://schemas.microsoft.com/office/drawing/2014/main" id="{247C0EEB-A1D4-42A5-B868-F100F2E4DB38}"/>
                </a:ext>
              </a:extLst>
            </p:cNvPr>
            <p:cNvGrpSpPr/>
            <p:nvPr/>
          </p:nvGrpSpPr>
          <p:grpSpPr>
            <a:xfrm>
              <a:off x="60927" y="690990"/>
              <a:ext cx="2290168" cy="226847"/>
              <a:chOff x="862608" y="680150"/>
              <a:chExt cx="2290168" cy="226847"/>
            </a:xfrm>
          </p:grpSpPr>
          <p:sp>
            <p:nvSpPr>
              <p:cNvPr id="13" name="Rectangle: Rounded Corners 12">
                <a:extLst>
                  <a:ext uri="{FF2B5EF4-FFF2-40B4-BE49-F238E27FC236}">
                    <a16:creationId xmlns:a16="http://schemas.microsoft.com/office/drawing/2014/main" id="{E762A22B-51C6-41D0-8B0F-DFD3B918A759}"/>
                  </a:ext>
                </a:extLst>
              </p:cNvPr>
              <p:cNvSpPr/>
              <p:nvPr/>
            </p:nvSpPr>
            <p:spPr>
              <a:xfrm flipV="1">
                <a:off x="862608" y="680150"/>
                <a:ext cx="2290168" cy="45720"/>
              </a:xfrm>
              <a:prstGeom prst="roundRect">
                <a:avLst/>
              </a:prstGeom>
              <a:solidFill>
                <a:srgbClr val="387BB2"/>
              </a:solidFill>
              <a:ln>
                <a:solidFill>
                  <a:srgbClr val="3A7B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Rectangle: Rounded Corners 13">
                <a:extLst>
                  <a:ext uri="{FF2B5EF4-FFF2-40B4-BE49-F238E27FC236}">
                    <a16:creationId xmlns:a16="http://schemas.microsoft.com/office/drawing/2014/main" id="{C7E0329A-BF9E-42CC-A664-B4B34267310B}"/>
                  </a:ext>
                </a:extLst>
              </p:cNvPr>
              <p:cNvSpPr/>
              <p:nvPr/>
            </p:nvSpPr>
            <p:spPr>
              <a:xfrm flipV="1">
                <a:off x="1745482" y="861277"/>
                <a:ext cx="1332376" cy="45720"/>
              </a:xfrm>
              <a:prstGeom prst="roundRect">
                <a:avLst/>
              </a:prstGeom>
              <a:solidFill>
                <a:srgbClr val="FFC81D"/>
              </a:solidFill>
              <a:ln>
                <a:solidFill>
                  <a:srgbClr val="FFC9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20" name="Freeform: Shape 19">
              <a:extLst>
                <a:ext uri="{FF2B5EF4-FFF2-40B4-BE49-F238E27FC236}">
                  <a16:creationId xmlns:a16="http://schemas.microsoft.com/office/drawing/2014/main" id="{F97C61BC-B766-4A9B-8DD6-CDD9982FB140}"/>
                </a:ext>
              </a:extLst>
            </p:cNvPr>
            <p:cNvSpPr/>
            <p:nvPr/>
          </p:nvSpPr>
          <p:spPr>
            <a:xfrm flipH="1">
              <a:off x="2809052" y="136157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诶诶，我负责的那个排行榜在每次写入新的资料都会把之前的记录打乱欸。怎麽办</a:t>
              </a:r>
            </a:p>
          </p:txBody>
        </p:sp>
        <p:grpSp>
          <p:nvGrpSpPr>
            <p:cNvPr id="5" name="Group 4">
              <a:extLst>
                <a:ext uri="{FF2B5EF4-FFF2-40B4-BE49-F238E27FC236}">
                  <a16:creationId xmlns:a16="http://schemas.microsoft.com/office/drawing/2014/main" id="{5C972B7F-3970-4C3B-A089-8CABC4A5B0CE}"/>
                </a:ext>
              </a:extLst>
            </p:cNvPr>
            <p:cNvGrpSpPr/>
            <p:nvPr/>
          </p:nvGrpSpPr>
          <p:grpSpPr>
            <a:xfrm>
              <a:off x="1501138" y="1605415"/>
              <a:ext cx="956736" cy="1301438"/>
              <a:chOff x="-1490164" y="1399884"/>
              <a:chExt cx="956736" cy="1301438"/>
            </a:xfrm>
          </p:grpSpPr>
          <p:pic>
            <p:nvPicPr>
              <p:cNvPr id="23" name="Graphic 22">
                <a:extLst>
                  <a:ext uri="{FF2B5EF4-FFF2-40B4-BE49-F238E27FC236}">
                    <a16:creationId xmlns:a16="http://schemas.microsoft.com/office/drawing/2014/main" id="{966B28C0-77FD-46B4-9AB5-69E94D3BEC6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90164" y="1399884"/>
                <a:ext cx="956736" cy="956736"/>
              </a:xfrm>
              <a:prstGeom prst="rect">
                <a:avLst/>
              </a:prstGeom>
            </p:spPr>
          </p:pic>
          <p:sp>
            <p:nvSpPr>
              <p:cNvPr id="4" name="TextBox 3">
                <a:extLst>
                  <a:ext uri="{FF2B5EF4-FFF2-40B4-BE49-F238E27FC236}">
                    <a16:creationId xmlns:a16="http://schemas.microsoft.com/office/drawing/2014/main" id="{DFC12C83-9ED5-40D3-9941-0138C371305F}"/>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nvGrpSpPr>
            <p:cNvPr id="2" name="Group 1">
              <a:extLst>
                <a:ext uri="{FF2B5EF4-FFF2-40B4-BE49-F238E27FC236}">
                  <a16:creationId xmlns:a16="http://schemas.microsoft.com/office/drawing/2014/main" id="{4DCFD059-CDC9-4484-A021-360FEA5FBB66}"/>
                </a:ext>
              </a:extLst>
            </p:cNvPr>
            <p:cNvGrpSpPr/>
            <p:nvPr/>
          </p:nvGrpSpPr>
          <p:grpSpPr>
            <a:xfrm>
              <a:off x="5835267" y="4052087"/>
              <a:ext cx="4822721" cy="2105525"/>
              <a:chOff x="5835267" y="4052087"/>
              <a:chExt cx="4822721" cy="2105525"/>
            </a:xfrm>
          </p:grpSpPr>
          <p:sp>
            <p:nvSpPr>
              <p:cNvPr id="19" name="Freeform: Shape 18">
                <a:extLst>
                  <a:ext uri="{FF2B5EF4-FFF2-40B4-BE49-F238E27FC236}">
                    <a16:creationId xmlns:a16="http://schemas.microsoft.com/office/drawing/2014/main" id="{2F342DC3-E81F-4A20-8AE7-92B20BF5D19D}"/>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I</a:t>
                </a:r>
                <a:r>
                  <a:rPr lang="zh-CN" altLang="en-US" dirty="0">
                    <a:solidFill>
                      <a:schemeClr val="tx1"/>
                    </a:solidFill>
                    <a:latin typeface="微软雅黑 Light" panose="020B0502040204020203" pitchFamily="34" charset="-122"/>
                    <a:ea typeface="微软雅黑 Light" panose="020B0502040204020203" pitchFamily="34" charset="-122"/>
                  </a:rPr>
                  <a:t> </a:t>
                </a:r>
                <a:r>
                  <a:rPr lang="en-US" altLang="zh-CN" dirty="0">
                    <a:solidFill>
                      <a:schemeClr val="tx1"/>
                    </a:solidFill>
                    <a:latin typeface="微软雅黑 Light" panose="020B0502040204020203" pitchFamily="34" charset="-122"/>
                    <a:ea typeface="微软雅黑 Light" panose="020B0502040204020203" pitchFamily="34" charset="-122"/>
                  </a:rPr>
                  <a:t>don’t speak Chinese.</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30" name="Group 29">
                <a:extLst>
                  <a:ext uri="{FF2B5EF4-FFF2-40B4-BE49-F238E27FC236}">
                    <a16:creationId xmlns:a16="http://schemas.microsoft.com/office/drawing/2014/main" id="{CA8936DA-925F-425E-8AD3-CDE179846D6F}"/>
                  </a:ext>
                </a:extLst>
              </p:cNvPr>
              <p:cNvGrpSpPr/>
              <p:nvPr/>
            </p:nvGrpSpPr>
            <p:grpSpPr>
              <a:xfrm>
                <a:off x="9701252" y="4295484"/>
                <a:ext cx="956736" cy="1287968"/>
                <a:chOff x="-3862348" y="1399884"/>
                <a:chExt cx="956736" cy="1287968"/>
              </a:xfrm>
            </p:grpSpPr>
            <p:pic>
              <p:nvPicPr>
                <p:cNvPr id="25" name="Graphic 24">
                  <a:extLst>
                    <a:ext uri="{FF2B5EF4-FFF2-40B4-BE49-F238E27FC236}">
                      <a16:creationId xmlns:a16="http://schemas.microsoft.com/office/drawing/2014/main" id="{48D1490E-5F18-4C72-A2FA-93D06FF6680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62348" y="1399884"/>
                  <a:ext cx="956736" cy="956736"/>
                </a:xfrm>
                <a:prstGeom prst="rect">
                  <a:avLst/>
                </a:prstGeom>
              </p:spPr>
            </p:pic>
            <p:sp>
              <p:nvSpPr>
                <p:cNvPr id="27" name="TextBox 26">
                  <a:extLst>
                    <a:ext uri="{FF2B5EF4-FFF2-40B4-BE49-F238E27FC236}">
                      <a16:creationId xmlns:a16="http://schemas.microsoft.com/office/drawing/2014/main" id="{7C6241A4-45C0-4E83-B901-6959BB148B3B}"/>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22" name="Group 21">
              <a:extLst>
                <a:ext uri="{FF2B5EF4-FFF2-40B4-BE49-F238E27FC236}">
                  <a16:creationId xmlns:a16="http://schemas.microsoft.com/office/drawing/2014/main" id="{F05A8129-2C8F-4A1D-BB5A-B779D7BD0601}"/>
                </a:ext>
              </a:extLst>
            </p:cNvPr>
            <p:cNvGrpSpPr/>
            <p:nvPr/>
          </p:nvGrpSpPr>
          <p:grpSpPr>
            <a:xfrm>
              <a:off x="5916493" y="7076248"/>
              <a:ext cx="4741495" cy="2131542"/>
              <a:chOff x="1504353" y="8801354"/>
              <a:chExt cx="4741495" cy="2131542"/>
            </a:xfrm>
          </p:grpSpPr>
          <p:sp>
            <p:nvSpPr>
              <p:cNvPr id="33" name="Freeform: Shape 32">
                <a:extLst>
                  <a:ext uri="{FF2B5EF4-FFF2-40B4-BE49-F238E27FC236}">
                    <a16:creationId xmlns:a16="http://schemas.microsoft.com/office/drawing/2014/main" id="{C3FB562A-7724-451D-AC73-0F812D0E7B94}"/>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嘗試用不同的文件讀取模式看看？</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34" name="Group 33">
                <a:extLst>
                  <a:ext uri="{FF2B5EF4-FFF2-40B4-BE49-F238E27FC236}">
                    <a16:creationId xmlns:a16="http://schemas.microsoft.com/office/drawing/2014/main" id="{2FD547B4-ACE2-466A-8B69-7AF0CFE6B9B6}"/>
                  </a:ext>
                </a:extLst>
              </p:cNvPr>
              <p:cNvGrpSpPr/>
              <p:nvPr/>
            </p:nvGrpSpPr>
            <p:grpSpPr>
              <a:xfrm>
                <a:off x="5289112" y="8801354"/>
                <a:ext cx="956736" cy="1301438"/>
                <a:chOff x="-2750419" y="1399884"/>
                <a:chExt cx="956736" cy="1301438"/>
              </a:xfrm>
            </p:grpSpPr>
            <p:pic>
              <p:nvPicPr>
                <p:cNvPr id="35" name="Graphic 34">
                  <a:extLst>
                    <a:ext uri="{FF2B5EF4-FFF2-40B4-BE49-F238E27FC236}">
                      <a16:creationId xmlns:a16="http://schemas.microsoft.com/office/drawing/2014/main" id="{A71E26AE-F4F6-4EC0-8D6A-7568CE3A8B1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50419" y="1399884"/>
                  <a:ext cx="956736" cy="956736"/>
                </a:xfrm>
                <a:prstGeom prst="rect">
                  <a:avLst/>
                </a:prstGeom>
              </p:spPr>
            </p:pic>
            <p:sp>
              <p:nvSpPr>
                <p:cNvPr id="36" name="TextBox 35">
                  <a:extLst>
                    <a:ext uri="{FF2B5EF4-FFF2-40B4-BE49-F238E27FC236}">
                      <a16:creationId xmlns:a16="http://schemas.microsoft.com/office/drawing/2014/main" id="{33AB0242-ABC8-4FFB-9B97-83598CFBD974}"/>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37" name="Group 36">
              <a:extLst>
                <a:ext uri="{FF2B5EF4-FFF2-40B4-BE49-F238E27FC236}">
                  <a16:creationId xmlns:a16="http://schemas.microsoft.com/office/drawing/2014/main" id="{BEA2D22A-0E85-44D6-9D0B-94B05D747592}"/>
                </a:ext>
              </a:extLst>
            </p:cNvPr>
            <p:cNvGrpSpPr/>
            <p:nvPr/>
          </p:nvGrpSpPr>
          <p:grpSpPr>
            <a:xfrm>
              <a:off x="1494244" y="9700076"/>
              <a:ext cx="5024592" cy="2105525"/>
              <a:chOff x="1653538" y="1750435"/>
              <a:chExt cx="5024592" cy="2105525"/>
            </a:xfrm>
          </p:grpSpPr>
          <p:sp>
            <p:nvSpPr>
              <p:cNvPr id="38" name="Freeform: Shape 37">
                <a:extLst>
                  <a:ext uri="{FF2B5EF4-FFF2-40B4-BE49-F238E27FC236}">
                    <a16:creationId xmlns:a16="http://schemas.microsoft.com/office/drawing/2014/main" id="{9AC1EABA-2C5B-4036-9403-F13AD0B2E624}"/>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有料喔，我不考虑从文件的尾部写起就可以了喔，每次都重新读取后重新创建一遍就搞定了（我把</a:t>
                </a:r>
                <a:r>
                  <a:rPr lang="en-US" altLang="zh-CN" dirty="0">
                    <a:solidFill>
                      <a:schemeClr val="tx1"/>
                    </a:solidFill>
                    <a:latin typeface="微软雅黑 Light" panose="020B0502040204020203" pitchFamily="34" charset="-122"/>
                    <a:ea typeface="微软雅黑 Light" panose="020B0502040204020203" pitchFamily="34" charset="-122"/>
                  </a:rPr>
                  <a:t>a+</a:t>
                </a:r>
                <a:r>
                  <a:rPr lang="zh-CN" altLang="en-US" dirty="0">
                    <a:solidFill>
                      <a:schemeClr val="tx1"/>
                    </a:solidFill>
                    <a:latin typeface="微软雅黑 Light" panose="020B0502040204020203" pitchFamily="34" charset="-122"/>
                    <a:ea typeface="微软雅黑 Light" panose="020B0502040204020203" pitchFamily="34" charset="-122"/>
                  </a:rPr>
                  <a:t>模式换成了</a:t>
                </a:r>
                <a:r>
                  <a:rPr lang="en-US" altLang="zh-CN" dirty="0">
                    <a:solidFill>
                      <a:schemeClr val="tx1"/>
                    </a:solidFill>
                    <a:latin typeface="微软雅黑 Light" panose="020B0502040204020203" pitchFamily="34" charset="-122"/>
                    <a:ea typeface="微软雅黑 Light" panose="020B0502040204020203" pitchFamily="34" charset="-122"/>
                  </a:rPr>
                  <a:t>w</a:t>
                </a:r>
                <a:r>
                  <a:rPr lang="zh-CN" altLang="en-US" dirty="0">
                    <a:solidFill>
                      <a:schemeClr val="tx1"/>
                    </a:solidFill>
                    <a:latin typeface="微软雅黑 Light" panose="020B0502040204020203" pitchFamily="34" charset="-122"/>
                    <a:ea typeface="微软雅黑 Light" panose="020B0502040204020203" pitchFamily="34" charset="-122"/>
                  </a:rPr>
                  <a:t>模式）</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39" name="Group 38">
                <a:extLst>
                  <a:ext uri="{FF2B5EF4-FFF2-40B4-BE49-F238E27FC236}">
                    <a16:creationId xmlns:a16="http://schemas.microsoft.com/office/drawing/2014/main" id="{BE55F599-7178-4C96-AA64-D6B879BF35CC}"/>
                  </a:ext>
                </a:extLst>
              </p:cNvPr>
              <p:cNvGrpSpPr/>
              <p:nvPr/>
            </p:nvGrpSpPr>
            <p:grpSpPr>
              <a:xfrm>
                <a:off x="1653538" y="1757815"/>
                <a:ext cx="956736" cy="1301438"/>
                <a:chOff x="-1490164" y="1399884"/>
                <a:chExt cx="956736" cy="1301438"/>
              </a:xfrm>
            </p:grpSpPr>
            <p:pic>
              <p:nvPicPr>
                <p:cNvPr id="40" name="Graphic 39">
                  <a:extLst>
                    <a:ext uri="{FF2B5EF4-FFF2-40B4-BE49-F238E27FC236}">
                      <a16:creationId xmlns:a16="http://schemas.microsoft.com/office/drawing/2014/main" id="{0EDA7B00-F22F-439A-B685-DC6838C27D2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90164" y="1399884"/>
                  <a:ext cx="956736" cy="956736"/>
                </a:xfrm>
                <a:prstGeom prst="rect">
                  <a:avLst/>
                </a:prstGeom>
              </p:spPr>
            </p:pic>
            <p:sp>
              <p:nvSpPr>
                <p:cNvPr id="41" name="TextBox 40">
                  <a:extLst>
                    <a:ext uri="{FF2B5EF4-FFF2-40B4-BE49-F238E27FC236}">
                      <a16:creationId xmlns:a16="http://schemas.microsoft.com/office/drawing/2014/main" id="{7F067C54-8F8B-460A-A5AD-55A871203E65}"/>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42" name="Group 41">
              <a:extLst>
                <a:ext uri="{FF2B5EF4-FFF2-40B4-BE49-F238E27FC236}">
                  <a16:creationId xmlns:a16="http://schemas.microsoft.com/office/drawing/2014/main" id="{454707F3-909C-452D-9547-BB70BC858859}"/>
                </a:ext>
              </a:extLst>
            </p:cNvPr>
            <p:cNvGrpSpPr/>
            <p:nvPr/>
          </p:nvGrpSpPr>
          <p:grpSpPr>
            <a:xfrm>
              <a:off x="5916493" y="12134418"/>
              <a:ext cx="4741495" cy="2131542"/>
              <a:chOff x="1504353" y="8801354"/>
              <a:chExt cx="4741495" cy="2131542"/>
            </a:xfrm>
          </p:grpSpPr>
          <p:sp>
            <p:nvSpPr>
              <p:cNvPr id="43" name="Freeform: Shape 42">
                <a:extLst>
                  <a:ext uri="{FF2B5EF4-FFF2-40B4-BE49-F238E27FC236}">
                    <a16:creationId xmlns:a16="http://schemas.microsoft.com/office/drawing/2014/main" id="{A759C903-2E34-4D71-9855-C0966D7034C5}"/>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誒誒，話說你們的小遊戲都完成了嗎？代碼同步是個問題欸。</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44" name="Group 43">
                <a:extLst>
                  <a:ext uri="{FF2B5EF4-FFF2-40B4-BE49-F238E27FC236}">
                    <a16:creationId xmlns:a16="http://schemas.microsoft.com/office/drawing/2014/main" id="{2D65ECCF-D338-4814-AFFA-C155B7EF5FED}"/>
                  </a:ext>
                </a:extLst>
              </p:cNvPr>
              <p:cNvGrpSpPr/>
              <p:nvPr/>
            </p:nvGrpSpPr>
            <p:grpSpPr>
              <a:xfrm>
                <a:off x="5289112" y="8801354"/>
                <a:ext cx="956736" cy="1301438"/>
                <a:chOff x="-2750419" y="1399884"/>
                <a:chExt cx="956736" cy="1301438"/>
              </a:xfrm>
            </p:grpSpPr>
            <p:pic>
              <p:nvPicPr>
                <p:cNvPr id="45" name="Graphic 44">
                  <a:extLst>
                    <a:ext uri="{FF2B5EF4-FFF2-40B4-BE49-F238E27FC236}">
                      <a16:creationId xmlns:a16="http://schemas.microsoft.com/office/drawing/2014/main" id="{69FE36E4-C0E2-4FF7-BA75-5ED585C13A5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50419" y="1399884"/>
                  <a:ext cx="956736" cy="956736"/>
                </a:xfrm>
                <a:prstGeom prst="rect">
                  <a:avLst/>
                </a:prstGeom>
              </p:spPr>
            </p:pic>
            <p:sp>
              <p:nvSpPr>
                <p:cNvPr id="46" name="TextBox 45">
                  <a:extLst>
                    <a:ext uri="{FF2B5EF4-FFF2-40B4-BE49-F238E27FC236}">
                      <a16:creationId xmlns:a16="http://schemas.microsoft.com/office/drawing/2014/main" id="{DED06EE0-48F7-4982-9B49-D86038AF6130}"/>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47" name="Group 46">
              <a:extLst>
                <a:ext uri="{FF2B5EF4-FFF2-40B4-BE49-F238E27FC236}">
                  <a16:creationId xmlns:a16="http://schemas.microsoft.com/office/drawing/2014/main" id="{D800BD53-AA07-4802-BABB-8061CE7E2831}"/>
                </a:ext>
              </a:extLst>
            </p:cNvPr>
            <p:cNvGrpSpPr/>
            <p:nvPr/>
          </p:nvGrpSpPr>
          <p:grpSpPr>
            <a:xfrm>
              <a:off x="5916493" y="14620794"/>
              <a:ext cx="4822721" cy="2105525"/>
              <a:chOff x="5835267" y="4052087"/>
              <a:chExt cx="4822721" cy="2105525"/>
            </a:xfrm>
          </p:grpSpPr>
          <p:sp>
            <p:nvSpPr>
              <p:cNvPr id="48" name="Freeform: Shape 47">
                <a:extLst>
                  <a:ext uri="{FF2B5EF4-FFF2-40B4-BE49-F238E27FC236}">
                    <a16:creationId xmlns:a16="http://schemas.microsoft.com/office/drawing/2014/main" id="{F3156E75-EFB5-4906-AE0C-DCA114BE3FF9}"/>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Have you guys ever heard of </a:t>
                </a:r>
                <a:r>
                  <a:rPr lang="en-US" altLang="zh-TW" dirty="0" err="1">
                    <a:solidFill>
                      <a:schemeClr val="tx1"/>
                    </a:solidFill>
                    <a:latin typeface="微软雅黑 Light" panose="020B0502040204020203" pitchFamily="34" charset="-122"/>
                    <a:ea typeface="微软雅黑 Light" panose="020B0502040204020203" pitchFamily="34" charset="-122"/>
                  </a:rPr>
                  <a:t>GitHUB</a:t>
                </a:r>
                <a:r>
                  <a:rPr lang="en-US" altLang="zh-TW" dirty="0">
                    <a:solidFill>
                      <a:schemeClr val="tx1"/>
                    </a:solidFill>
                    <a:latin typeface="微软雅黑 Light" panose="020B0502040204020203" pitchFamily="34" charset="-122"/>
                    <a:ea typeface="微软雅黑 Light" panose="020B0502040204020203" pitchFamily="34" charset="-122"/>
                  </a:rPr>
                  <a:t>?</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49" name="Group 48">
                <a:extLst>
                  <a:ext uri="{FF2B5EF4-FFF2-40B4-BE49-F238E27FC236}">
                    <a16:creationId xmlns:a16="http://schemas.microsoft.com/office/drawing/2014/main" id="{9D66A262-C57E-4C8F-B5EF-C067412DF867}"/>
                  </a:ext>
                </a:extLst>
              </p:cNvPr>
              <p:cNvGrpSpPr/>
              <p:nvPr/>
            </p:nvGrpSpPr>
            <p:grpSpPr>
              <a:xfrm>
                <a:off x="9701252" y="4295484"/>
                <a:ext cx="956736" cy="1287968"/>
                <a:chOff x="-3862348" y="1399884"/>
                <a:chExt cx="956736" cy="1287968"/>
              </a:xfrm>
            </p:grpSpPr>
            <p:pic>
              <p:nvPicPr>
                <p:cNvPr id="50" name="Graphic 49">
                  <a:extLst>
                    <a:ext uri="{FF2B5EF4-FFF2-40B4-BE49-F238E27FC236}">
                      <a16:creationId xmlns:a16="http://schemas.microsoft.com/office/drawing/2014/main" id="{3ED48C1E-0326-40B0-B14D-DE78BAD51C6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62348" y="1399884"/>
                  <a:ext cx="956736" cy="956736"/>
                </a:xfrm>
                <a:prstGeom prst="rect">
                  <a:avLst/>
                </a:prstGeom>
              </p:spPr>
            </p:pic>
            <p:sp>
              <p:nvSpPr>
                <p:cNvPr id="51" name="TextBox 50">
                  <a:extLst>
                    <a:ext uri="{FF2B5EF4-FFF2-40B4-BE49-F238E27FC236}">
                      <a16:creationId xmlns:a16="http://schemas.microsoft.com/office/drawing/2014/main" id="{29CEF85F-D3DA-4F35-A9C9-A4F82C857D41}"/>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52" name="Group 51">
              <a:extLst>
                <a:ext uri="{FF2B5EF4-FFF2-40B4-BE49-F238E27FC236}">
                  <a16:creationId xmlns:a16="http://schemas.microsoft.com/office/drawing/2014/main" id="{4A0026BF-696B-4E9E-B2CE-E1E49F8736E2}"/>
                </a:ext>
              </a:extLst>
            </p:cNvPr>
            <p:cNvGrpSpPr/>
            <p:nvPr/>
          </p:nvGrpSpPr>
          <p:grpSpPr>
            <a:xfrm>
              <a:off x="5916493" y="17081153"/>
              <a:ext cx="4822721" cy="2105525"/>
              <a:chOff x="5835267" y="4052087"/>
              <a:chExt cx="4822721" cy="2105525"/>
            </a:xfrm>
          </p:grpSpPr>
          <p:sp>
            <p:nvSpPr>
              <p:cNvPr id="53" name="Freeform: Shape 52">
                <a:extLst>
                  <a:ext uri="{FF2B5EF4-FFF2-40B4-BE49-F238E27FC236}">
                    <a16:creationId xmlns:a16="http://schemas.microsoft.com/office/drawing/2014/main" id="{DB54AD78-34BA-4D6D-8B57-55A1C745F3C8}"/>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We can use git to sync our code easily in only one tap.</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54" name="Group 53">
                <a:extLst>
                  <a:ext uri="{FF2B5EF4-FFF2-40B4-BE49-F238E27FC236}">
                    <a16:creationId xmlns:a16="http://schemas.microsoft.com/office/drawing/2014/main" id="{6337F59F-B832-4D8D-8FC5-86DC71E1688D}"/>
                  </a:ext>
                </a:extLst>
              </p:cNvPr>
              <p:cNvGrpSpPr/>
              <p:nvPr/>
            </p:nvGrpSpPr>
            <p:grpSpPr>
              <a:xfrm>
                <a:off x="9701252" y="4295484"/>
                <a:ext cx="956736" cy="1287968"/>
                <a:chOff x="-3862348" y="1399884"/>
                <a:chExt cx="956736" cy="1287968"/>
              </a:xfrm>
            </p:grpSpPr>
            <p:pic>
              <p:nvPicPr>
                <p:cNvPr id="55" name="Graphic 54">
                  <a:extLst>
                    <a:ext uri="{FF2B5EF4-FFF2-40B4-BE49-F238E27FC236}">
                      <a16:creationId xmlns:a16="http://schemas.microsoft.com/office/drawing/2014/main" id="{D10F4A70-B439-45D9-A049-4483CACDDB9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62348" y="1399884"/>
                  <a:ext cx="956736" cy="956736"/>
                </a:xfrm>
                <a:prstGeom prst="rect">
                  <a:avLst/>
                </a:prstGeom>
              </p:spPr>
            </p:pic>
            <p:sp>
              <p:nvSpPr>
                <p:cNvPr id="56" name="TextBox 55">
                  <a:extLst>
                    <a:ext uri="{FF2B5EF4-FFF2-40B4-BE49-F238E27FC236}">
                      <a16:creationId xmlns:a16="http://schemas.microsoft.com/office/drawing/2014/main" id="{DFE21FFC-0479-4AB9-86EC-C2DA1B0D2B95}"/>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57" name="Group 56">
              <a:extLst>
                <a:ext uri="{FF2B5EF4-FFF2-40B4-BE49-F238E27FC236}">
                  <a16:creationId xmlns:a16="http://schemas.microsoft.com/office/drawing/2014/main" id="{8561F5A9-C316-4304-8EC4-647FDB9CA7B8}"/>
                </a:ext>
              </a:extLst>
            </p:cNvPr>
            <p:cNvGrpSpPr/>
            <p:nvPr/>
          </p:nvGrpSpPr>
          <p:grpSpPr>
            <a:xfrm>
              <a:off x="5916493" y="19541512"/>
              <a:ext cx="4822721" cy="2105525"/>
              <a:chOff x="5835267" y="4052087"/>
              <a:chExt cx="4822721" cy="2105525"/>
            </a:xfrm>
          </p:grpSpPr>
          <p:sp>
            <p:nvSpPr>
              <p:cNvPr id="58" name="Freeform: Shape 57">
                <a:extLst>
                  <a:ext uri="{FF2B5EF4-FFF2-40B4-BE49-F238E27FC236}">
                    <a16:creationId xmlns:a16="http://schemas.microsoft.com/office/drawing/2014/main" id="{EF512E07-F960-40F0-88A9-6C765D221114}"/>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I</a:t>
                </a:r>
                <a:r>
                  <a:rPr lang="zh-CN" altLang="en-US" dirty="0">
                    <a:solidFill>
                      <a:schemeClr val="tx1"/>
                    </a:solidFill>
                    <a:latin typeface="微软雅黑 Light" panose="020B0502040204020203" pitchFamily="34" charset="-122"/>
                    <a:ea typeface="微软雅黑 Light" panose="020B0502040204020203" pitchFamily="34" charset="-122"/>
                  </a:rPr>
                  <a:t> </a:t>
                </a:r>
                <a:r>
                  <a:rPr lang="en-US" altLang="zh-CN" dirty="0">
                    <a:solidFill>
                      <a:schemeClr val="tx1"/>
                    </a:solidFill>
                    <a:latin typeface="微软雅黑 Light" panose="020B0502040204020203" pitchFamily="34" charset="-122"/>
                    <a:ea typeface="微软雅黑 Light" panose="020B0502040204020203" pitchFamily="34" charset="-122"/>
                  </a:rPr>
                  <a:t>can guide you guys to setup Git if needed.</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59" name="Group 58">
                <a:extLst>
                  <a:ext uri="{FF2B5EF4-FFF2-40B4-BE49-F238E27FC236}">
                    <a16:creationId xmlns:a16="http://schemas.microsoft.com/office/drawing/2014/main" id="{9BD502FB-208A-4B28-94F8-4A0ED53DB591}"/>
                  </a:ext>
                </a:extLst>
              </p:cNvPr>
              <p:cNvGrpSpPr/>
              <p:nvPr/>
            </p:nvGrpSpPr>
            <p:grpSpPr>
              <a:xfrm>
                <a:off x="9701252" y="4295484"/>
                <a:ext cx="956736" cy="1287968"/>
                <a:chOff x="-3862348" y="1399884"/>
                <a:chExt cx="956736" cy="1287968"/>
              </a:xfrm>
            </p:grpSpPr>
            <p:pic>
              <p:nvPicPr>
                <p:cNvPr id="60" name="Graphic 59">
                  <a:extLst>
                    <a:ext uri="{FF2B5EF4-FFF2-40B4-BE49-F238E27FC236}">
                      <a16:creationId xmlns:a16="http://schemas.microsoft.com/office/drawing/2014/main" id="{D07C0BD5-EC27-4D27-A441-6B335E156D5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62348" y="1399884"/>
                  <a:ext cx="956736" cy="956736"/>
                </a:xfrm>
                <a:prstGeom prst="rect">
                  <a:avLst/>
                </a:prstGeom>
              </p:spPr>
            </p:pic>
            <p:sp>
              <p:nvSpPr>
                <p:cNvPr id="61" name="TextBox 60">
                  <a:extLst>
                    <a:ext uri="{FF2B5EF4-FFF2-40B4-BE49-F238E27FC236}">
                      <a16:creationId xmlns:a16="http://schemas.microsoft.com/office/drawing/2014/main" id="{07A95F4F-BE86-4735-A110-BEB85BB12BE6}"/>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62" name="Group 61">
              <a:extLst>
                <a:ext uri="{FF2B5EF4-FFF2-40B4-BE49-F238E27FC236}">
                  <a16:creationId xmlns:a16="http://schemas.microsoft.com/office/drawing/2014/main" id="{8044EBE9-381F-4DEC-8E54-A76699AEDF5A}"/>
                </a:ext>
              </a:extLst>
            </p:cNvPr>
            <p:cNvGrpSpPr/>
            <p:nvPr/>
          </p:nvGrpSpPr>
          <p:grpSpPr>
            <a:xfrm>
              <a:off x="1653284" y="22001871"/>
              <a:ext cx="5024592" cy="2105525"/>
              <a:chOff x="1653538" y="1750435"/>
              <a:chExt cx="5024592" cy="2105525"/>
            </a:xfrm>
          </p:grpSpPr>
          <p:sp>
            <p:nvSpPr>
              <p:cNvPr id="63" name="Freeform: Shape 62">
                <a:extLst>
                  <a:ext uri="{FF2B5EF4-FFF2-40B4-BE49-F238E27FC236}">
                    <a16:creationId xmlns:a16="http://schemas.microsoft.com/office/drawing/2014/main" id="{9AE1AD34-653B-40D0-B089-D615D234EB56}"/>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好的，收到</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64" name="Group 63">
                <a:extLst>
                  <a:ext uri="{FF2B5EF4-FFF2-40B4-BE49-F238E27FC236}">
                    <a16:creationId xmlns:a16="http://schemas.microsoft.com/office/drawing/2014/main" id="{0BBA066F-8029-4D01-AB8B-0499F7A31ABF}"/>
                  </a:ext>
                </a:extLst>
              </p:cNvPr>
              <p:cNvGrpSpPr/>
              <p:nvPr/>
            </p:nvGrpSpPr>
            <p:grpSpPr>
              <a:xfrm>
                <a:off x="1653538" y="1757815"/>
                <a:ext cx="956736" cy="1301438"/>
                <a:chOff x="-1490164" y="1399884"/>
                <a:chExt cx="956736" cy="1301438"/>
              </a:xfrm>
            </p:grpSpPr>
            <p:pic>
              <p:nvPicPr>
                <p:cNvPr id="65" name="Graphic 64">
                  <a:extLst>
                    <a:ext uri="{FF2B5EF4-FFF2-40B4-BE49-F238E27FC236}">
                      <a16:creationId xmlns:a16="http://schemas.microsoft.com/office/drawing/2014/main" id="{A65C721F-99F9-4B1E-9150-7F6FD1C7E02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90164" y="1399884"/>
                  <a:ext cx="956736" cy="956736"/>
                </a:xfrm>
                <a:prstGeom prst="rect">
                  <a:avLst/>
                </a:prstGeom>
              </p:spPr>
            </p:pic>
            <p:sp>
              <p:nvSpPr>
                <p:cNvPr id="66" name="TextBox 65">
                  <a:extLst>
                    <a:ext uri="{FF2B5EF4-FFF2-40B4-BE49-F238E27FC236}">
                      <a16:creationId xmlns:a16="http://schemas.microsoft.com/office/drawing/2014/main" id="{820CD827-80BE-429B-822B-3E07CE050AF5}"/>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67" name="Group 66">
              <a:extLst>
                <a:ext uri="{FF2B5EF4-FFF2-40B4-BE49-F238E27FC236}">
                  <a16:creationId xmlns:a16="http://schemas.microsoft.com/office/drawing/2014/main" id="{70766451-FA85-4B9C-9F0A-715017D4330D}"/>
                </a:ext>
              </a:extLst>
            </p:cNvPr>
            <p:cNvGrpSpPr/>
            <p:nvPr/>
          </p:nvGrpSpPr>
          <p:grpSpPr>
            <a:xfrm>
              <a:off x="5916493" y="24462230"/>
              <a:ext cx="4741495" cy="2131542"/>
              <a:chOff x="1504353" y="8801354"/>
              <a:chExt cx="4741495" cy="2131542"/>
            </a:xfrm>
          </p:grpSpPr>
          <p:sp>
            <p:nvSpPr>
              <p:cNvPr id="68" name="Freeform: Shape 67">
                <a:extLst>
                  <a:ext uri="{FF2B5EF4-FFF2-40B4-BE49-F238E27FC236}">
                    <a16:creationId xmlns:a16="http://schemas.microsoft.com/office/drawing/2014/main" id="{51F924DF-3F37-4B39-8E13-E8B39CED4342}"/>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啊對對對（已讀亂回，上班中）</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69" name="Group 68">
                <a:extLst>
                  <a:ext uri="{FF2B5EF4-FFF2-40B4-BE49-F238E27FC236}">
                    <a16:creationId xmlns:a16="http://schemas.microsoft.com/office/drawing/2014/main" id="{779AB890-C4D3-4C80-82D6-1D1FDCCCB7E0}"/>
                  </a:ext>
                </a:extLst>
              </p:cNvPr>
              <p:cNvGrpSpPr/>
              <p:nvPr/>
            </p:nvGrpSpPr>
            <p:grpSpPr>
              <a:xfrm>
                <a:off x="5289112" y="8801354"/>
                <a:ext cx="956736" cy="1301438"/>
                <a:chOff x="-2750419" y="1399884"/>
                <a:chExt cx="956736" cy="1301438"/>
              </a:xfrm>
            </p:grpSpPr>
            <p:pic>
              <p:nvPicPr>
                <p:cNvPr id="70" name="Graphic 69">
                  <a:extLst>
                    <a:ext uri="{FF2B5EF4-FFF2-40B4-BE49-F238E27FC236}">
                      <a16:creationId xmlns:a16="http://schemas.microsoft.com/office/drawing/2014/main" id="{87A25D6F-8373-4901-94AA-EB41C171084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50419" y="1399884"/>
                  <a:ext cx="956736" cy="956736"/>
                </a:xfrm>
                <a:prstGeom prst="rect">
                  <a:avLst/>
                </a:prstGeom>
              </p:spPr>
            </p:pic>
            <p:sp>
              <p:nvSpPr>
                <p:cNvPr id="71" name="TextBox 70">
                  <a:extLst>
                    <a:ext uri="{FF2B5EF4-FFF2-40B4-BE49-F238E27FC236}">
                      <a16:creationId xmlns:a16="http://schemas.microsoft.com/office/drawing/2014/main" id="{C3B1E62E-17DF-4EE6-B2F7-E9EC959537C9}"/>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sp>
          <p:nvSpPr>
            <p:cNvPr id="3" name="TextBox 2">
              <a:extLst>
                <a:ext uri="{FF2B5EF4-FFF2-40B4-BE49-F238E27FC236}">
                  <a16:creationId xmlns:a16="http://schemas.microsoft.com/office/drawing/2014/main" id="{24CEAC2F-4D57-4433-BC06-882985814A8B}"/>
                </a:ext>
              </a:extLst>
            </p:cNvPr>
            <p:cNvSpPr txBox="1"/>
            <p:nvPr/>
          </p:nvSpPr>
          <p:spPr>
            <a:xfrm>
              <a:off x="5426586" y="26697624"/>
              <a:ext cx="1338828" cy="369332"/>
            </a:xfrm>
            <a:prstGeom prst="rect">
              <a:avLst/>
            </a:prstGeom>
            <a:noFill/>
          </p:spPr>
          <p:txBody>
            <a:bodyPr wrap="none" rtlCol="0">
              <a:spAutoFit/>
            </a:bodyPr>
            <a:lstStyle/>
            <a:p>
              <a:pPr algn="ctr"/>
              <a:r>
                <a:rPr lang="zh-CN" altLang="en-US" dirty="0">
                  <a:solidFill>
                    <a:srgbClr val="FFC818"/>
                  </a:solidFill>
                </a:rPr>
                <a:t>一段時間後</a:t>
              </a:r>
              <a:endParaRPr lang="zh-TW" altLang="en-US" dirty="0">
                <a:solidFill>
                  <a:srgbClr val="FFC818"/>
                </a:solidFill>
              </a:endParaRPr>
            </a:p>
          </p:txBody>
        </p:sp>
        <p:grpSp>
          <p:nvGrpSpPr>
            <p:cNvPr id="72" name="Group 71">
              <a:extLst>
                <a:ext uri="{FF2B5EF4-FFF2-40B4-BE49-F238E27FC236}">
                  <a16:creationId xmlns:a16="http://schemas.microsoft.com/office/drawing/2014/main" id="{346396C7-1C68-4E45-8B92-8DAAA74EBE1B}"/>
                </a:ext>
              </a:extLst>
            </p:cNvPr>
            <p:cNvGrpSpPr/>
            <p:nvPr/>
          </p:nvGrpSpPr>
          <p:grpSpPr>
            <a:xfrm>
              <a:off x="5916493" y="27143993"/>
              <a:ext cx="4741495" cy="2131542"/>
              <a:chOff x="1504353" y="8801354"/>
              <a:chExt cx="4741495" cy="2131542"/>
            </a:xfrm>
          </p:grpSpPr>
          <p:sp>
            <p:nvSpPr>
              <p:cNvPr id="73" name="Freeform: Shape 72">
                <a:extLst>
                  <a:ext uri="{FF2B5EF4-FFF2-40B4-BE49-F238E27FC236}">
                    <a16:creationId xmlns:a16="http://schemas.microsoft.com/office/drawing/2014/main" id="{53FBD91A-C4EB-49FB-A885-B9D7365EA237}"/>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為什麼我的小遊戲隨機數返回值全一樣？我在自己的</a:t>
                </a:r>
                <a:r>
                  <a:rPr lang="en-US" altLang="zh-CN" dirty="0" err="1">
                    <a:solidFill>
                      <a:schemeClr val="tx1"/>
                    </a:solidFill>
                    <a:latin typeface="微软雅黑 Light" panose="020B0502040204020203" pitchFamily="34" charset="-122"/>
                    <a:ea typeface="微软雅黑 Light" panose="020B0502040204020203" pitchFamily="34" charset="-122"/>
                  </a:rPr>
                  <a:t>ipynb</a:t>
                </a:r>
                <a:r>
                  <a:rPr lang="zh-CN" altLang="en-US" dirty="0">
                    <a:solidFill>
                      <a:schemeClr val="tx1"/>
                    </a:solidFill>
                    <a:latin typeface="微软雅黑 Light" panose="020B0502040204020203" pitchFamily="34" charset="-122"/>
                    <a:ea typeface="微软雅黑 Light" panose="020B0502040204020203" pitchFamily="34" charset="-122"/>
                  </a:rPr>
                  <a:t>做沒問題啊。</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74" name="Group 73">
                <a:extLst>
                  <a:ext uri="{FF2B5EF4-FFF2-40B4-BE49-F238E27FC236}">
                    <a16:creationId xmlns:a16="http://schemas.microsoft.com/office/drawing/2014/main" id="{D4540048-3C2C-416F-876D-DD5A8D5E4396}"/>
                  </a:ext>
                </a:extLst>
              </p:cNvPr>
              <p:cNvGrpSpPr/>
              <p:nvPr/>
            </p:nvGrpSpPr>
            <p:grpSpPr>
              <a:xfrm>
                <a:off x="5289112" y="8801354"/>
                <a:ext cx="956736" cy="1301438"/>
                <a:chOff x="-2750419" y="1399884"/>
                <a:chExt cx="956736" cy="1301438"/>
              </a:xfrm>
            </p:grpSpPr>
            <p:pic>
              <p:nvPicPr>
                <p:cNvPr id="75" name="Graphic 74">
                  <a:extLst>
                    <a:ext uri="{FF2B5EF4-FFF2-40B4-BE49-F238E27FC236}">
                      <a16:creationId xmlns:a16="http://schemas.microsoft.com/office/drawing/2014/main" id="{8D27B197-900D-4DAC-8B75-F906E7FC5C1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50419" y="1399884"/>
                  <a:ext cx="956736" cy="956736"/>
                </a:xfrm>
                <a:prstGeom prst="rect">
                  <a:avLst/>
                </a:prstGeom>
              </p:spPr>
            </p:pic>
            <p:sp>
              <p:nvSpPr>
                <p:cNvPr id="76" name="TextBox 75">
                  <a:extLst>
                    <a:ext uri="{FF2B5EF4-FFF2-40B4-BE49-F238E27FC236}">
                      <a16:creationId xmlns:a16="http://schemas.microsoft.com/office/drawing/2014/main" id="{492D6C4A-AA7F-46C9-8F0D-522D8A0A2EF7}"/>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77" name="Group 76">
              <a:extLst>
                <a:ext uri="{FF2B5EF4-FFF2-40B4-BE49-F238E27FC236}">
                  <a16:creationId xmlns:a16="http://schemas.microsoft.com/office/drawing/2014/main" id="{E9345E42-44DA-4BDC-BDEC-185008952CE6}"/>
                </a:ext>
              </a:extLst>
            </p:cNvPr>
            <p:cNvGrpSpPr/>
            <p:nvPr/>
          </p:nvGrpSpPr>
          <p:grpSpPr>
            <a:xfrm>
              <a:off x="1609989" y="29657184"/>
              <a:ext cx="5024592" cy="2105525"/>
              <a:chOff x="1653538" y="1750435"/>
              <a:chExt cx="5024592" cy="2105525"/>
            </a:xfrm>
          </p:grpSpPr>
          <p:sp>
            <p:nvSpPr>
              <p:cNvPr id="78" name="Freeform: Shape 77">
                <a:extLst>
                  <a:ext uri="{FF2B5EF4-FFF2-40B4-BE49-F238E27FC236}">
                    <a16:creationId xmlns:a16="http://schemas.microsoft.com/office/drawing/2014/main" id="{1E7C70FD-FC7E-4A3E-B369-D8FCFE37575D}"/>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我们的方法</a:t>
                </a:r>
                <a:r>
                  <a:rPr lang="en-US" altLang="zh-CN" dirty="0" err="1">
                    <a:solidFill>
                      <a:schemeClr val="tx1"/>
                    </a:solidFill>
                    <a:latin typeface="微软雅黑 Light" panose="020B0502040204020203" pitchFamily="34" charset="-122"/>
                    <a:ea typeface="微软雅黑 Light" panose="020B0502040204020203" pitchFamily="34" charset="-122"/>
                  </a:rPr>
                  <a:t>Rnumber</a:t>
                </a:r>
                <a:r>
                  <a:rPr lang="en-US" altLang="zh-CN" dirty="0">
                    <a:solidFill>
                      <a:schemeClr val="tx1"/>
                    </a:solidFill>
                    <a:latin typeface="微软雅黑 Light" panose="020B0502040204020203" pitchFamily="34" charset="-122"/>
                    <a:ea typeface="微软雅黑 Light" panose="020B0502040204020203" pitchFamily="34" charset="-122"/>
                  </a:rPr>
                  <a:t>()</a:t>
                </a:r>
                <a:r>
                  <a:rPr lang="zh-CN" altLang="en-US" dirty="0">
                    <a:solidFill>
                      <a:schemeClr val="tx1"/>
                    </a:solidFill>
                    <a:latin typeface="微软雅黑 Light" panose="020B0502040204020203" pitchFamily="34" charset="-122"/>
                    <a:ea typeface="微软雅黑 Light" panose="020B0502040204020203" pitchFamily="34" charset="-122"/>
                  </a:rPr>
                  <a:t>是以当前时间的作为随机种子的，所以你在呼叫这个函式设一个小小的间隔就可以了，用</a:t>
                </a:r>
                <a:r>
                  <a:rPr lang="en-US" altLang="zh-CN" dirty="0" err="1">
                    <a:solidFill>
                      <a:schemeClr val="tx1"/>
                    </a:solidFill>
                    <a:latin typeface="微软雅黑 Light" panose="020B0502040204020203" pitchFamily="34" charset="-122"/>
                    <a:ea typeface="微软雅黑 Light" panose="020B0502040204020203" pitchFamily="34" charset="-122"/>
                  </a:rPr>
                  <a:t>time.sleep</a:t>
                </a:r>
                <a:r>
                  <a:rPr lang="en-US" altLang="zh-CN" dirty="0">
                    <a:solidFill>
                      <a:schemeClr val="tx1"/>
                    </a:solidFill>
                    <a:latin typeface="微软雅黑 Light" panose="020B0502040204020203" pitchFamily="34" charset="-122"/>
                    <a:ea typeface="微软雅黑 Light" panose="020B0502040204020203" pitchFamily="34" charset="-122"/>
                  </a:rPr>
                  <a:t>(</a:t>
                </a:r>
                <a:r>
                  <a:rPr lang="zh-CN" altLang="en-US" dirty="0">
                    <a:solidFill>
                      <a:schemeClr val="tx1"/>
                    </a:solidFill>
                    <a:latin typeface="微软雅黑 Light" panose="020B0502040204020203" pitchFamily="34" charset="-122"/>
                    <a:ea typeface="微软雅黑 Light" panose="020B0502040204020203" pitchFamily="34" charset="-122"/>
                  </a:rPr>
                  <a:t>秒数</a:t>
                </a:r>
                <a:r>
                  <a:rPr lang="en-US" altLang="zh-CN" dirty="0">
                    <a:solidFill>
                      <a:schemeClr val="tx1"/>
                    </a:solidFill>
                    <a:latin typeface="微软雅黑 Light" panose="020B0502040204020203" pitchFamily="34" charset="-122"/>
                    <a:ea typeface="微软雅黑 Light" panose="020B0502040204020203" pitchFamily="34" charset="-122"/>
                  </a:rPr>
                  <a:t>)</a:t>
                </a:r>
              </a:p>
            </p:txBody>
          </p:sp>
          <p:grpSp>
            <p:nvGrpSpPr>
              <p:cNvPr id="79" name="Group 78">
                <a:extLst>
                  <a:ext uri="{FF2B5EF4-FFF2-40B4-BE49-F238E27FC236}">
                    <a16:creationId xmlns:a16="http://schemas.microsoft.com/office/drawing/2014/main" id="{4D1201F3-A1E1-408C-9AEE-E5DB1009F6EB}"/>
                  </a:ext>
                </a:extLst>
              </p:cNvPr>
              <p:cNvGrpSpPr/>
              <p:nvPr/>
            </p:nvGrpSpPr>
            <p:grpSpPr>
              <a:xfrm>
                <a:off x="1653538" y="1757815"/>
                <a:ext cx="956736" cy="1301438"/>
                <a:chOff x="-1490164" y="1399884"/>
                <a:chExt cx="956736" cy="1301438"/>
              </a:xfrm>
            </p:grpSpPr>
            <p:pic>
              <p:nvPicPr>
                <p:cNvPr id="80" name="Graphic 79">
                  <a:extLst>
                    <a:ext uri="{FF2B5EF4-FFF2-40B4-BE49-F238E27FC236}">
                      <a16:creationId xmlns:a16="http://schemas.microsoft.com/office/drawing/2014/main" id="{C456DB19-B229-42E8-86CB-7C2AE2AEBDC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90164" y="1399884"/>
                  <a:ext cx="956736" cy="956736"/>
                </a:xfrm>
                <a:prstGeom prst="rect">
                  <a:avLst/>
                </a:prstGeom>
              </p:spPr>
            </p:pic>
            <p:sp>
              <p:nvSpPr>
                <p:cNvPr id="81" name="TextBox 80">
                  <a:extLst>
                    <a:ext uri="{FF2B5EF4-FFF2-40B4-BE49-F238E27FC236}">
                      <a16:creationId xmlns:a16="http://schemas.microsoft.com/office/drawing/2014/main" id="{4958463E-C88B-4A4E-A569-59383EB92F14}"/>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82" name="Group 81">
              <a:extLst>
                <a:ext uri="{FF2B5EF4-FFF2-40B4-BE49-F238E27FC236}">
                  <a16:creationId xmlns:a16="http://schemas.microsoft.com/office/drawing/2014/main" id="{EA44BB7A-5A7D-4909-8AB6-81F539995151}"/>
                </a:ext>
              </a:extLst>
            </p:cNvPr>
            <p:cNvGrpSpPr/>
            <p:nvPr/>
          </p:nvGrpSpPr>
          <p:grpSpPr>
            <a:xfrm>
              <a:off x="6068893" y="32117015"/>
              <a:ext cx="4822721" cy="2105525"/>
              <a:chOff x="5835267" y="4052087"/>
              <a:chExt cx="4822721" cy="2105525"/>
            </a:xfrm>
          </p:grpSpPr>
          <p:sp>
            <p:nvSpPr>
              <p:cNvPr id="83" name="Freeform: Shape 82">
                <a:extLst>
                  <a:ext uri="{FF2B5EF4-FFF2-40B4-BE49-F238E27FC236}">
                    <a16:creationId xmlns:a16="http://schemas.microsoft.com/office/drawing/2014/main" id="{4C7B94F5-3706-4200-97CC-AF3FA9475A8F}"/>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Yea, Wei Siang is right, cause I just faced the same problem before.</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84" name="Group 83">
                <a:extLst>
                  <a:ext uri="{FF2B5EF4-FFF2-40B4-BE49-F238E27FC236}">
                    <a16:creationId xmlns:a16="http://schemas.microsoft.com/office/drawing/2014/main" id="{5CB52911-DD6D-4F92-B7D6-7EEBDC4E82EE}"/>
                  </a:ext>
                </a:extLst>
              </p:cNvPr>
              <p:cNvGrpSpPr/>
              <p:nvPr/>
            </p:nvGrpSpPr>
            <p:grpSpPr>
              <a:xfrm>
                <a:off x="9701252" y="4295484"/>
                <a:ext cx="956736" cy="1287968"/>
                <a:chOff x="-3862348" y="1399884"/>
                <a:chExt cx="956736" cy="1287968"/>
              </a:xfrm>
            </p:grpSpPr>
            <p:pic>
              <p:nvPicPr>
                <p:cNvPr id="85" name="Graphic 84">
                  <a:extLst>
                    <a:ext uri="{FF2B5EF4-FFF2-40B4-BE49-F238E27FC236}">
                      <a16:creationId xmlns:a16="http://schemas.microsoft.com/office/drawing/2014/main" id="{C387D2C7-8DD5-4967-BA8C-93DCBAFBB36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62348" y="1399884"/>
                  <a:ext cx="956736" cy="956736"/>
                </a:xfrm>
                <a:prstGeom prst="rect">
                  <a:avLst/>
                </a:prstGeom>
              </p:spPr>
            </p:pic>
            <p:sp>
              <p:nvSpPr>
                <p:cNvPr id="86" name="TextBox 85">
                  <a:extLst>
                    <a:ext uri="{FF2B5EF4-FFF2-40B4-BE49-F238E27FC236}">
                      <a16:creationId xmlns:a16="http://schemas.microsoft.com/office/drawing/2014/main" id="{65ADE4EF-FD51-4F22-81DD-4F06C64ED0A0}"/>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87" name="Group 86">
              <a:extLst>
                <a:ext uri="{FF2B5EF4-FFF2-40B4-BE49-F238E27FC236}">
                  <a16:creationId xmlns:a16="http://schemas.microsoft.com/office/drawing/2014/main" id="{D59CB3BB-113B-44F3-8EF3-ACFD3D823A8E}"/>
                </a:ext>
              </a:extLst>
            </p:cNvPr>
            <p:cNvGrpSpPr/>
            <p:nvPr/>
          </p:nvGrpSpPr>
          <p:grpSpPr>
            <a:xfrm>
              <a:off x="5994916" y="37587954"/>
              <a:ext cx="4741495" cy="2131542"/>
              <a:chOff x="1504353" y="8801354"/>
              <a:chExt cx="4741495" cy="2131542"/>
            </a:xfrm>
          </p:grpSpPr>
          <p:sp>
            <p:nvSpPr>
              <p:cNvPr id="88" name="Freeform: Shape 87">
                <a:extLst>
                  <a:ext uri="{FF2B5EF4-FFF2-40B4-BE49-F238E27FC236}">
                    <a16:creationId xmlns:a16="http://schemas.microsoft.com/office/drawing/2014/main" id="{2DCC5229-7561-4C36-9A26-B0FAE36AD0B0}"/>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話說那個</a:t>
                </a:r>
                <a:r>
                  <a:rPr lang="en-US" altLang="zh-CN" dirty="0">
                    <a:solidFill>
                      <a:schemeClr val="tx1"/>
                    </a:solidFill>
                    <a:latin typeface="微软雅黑 Light" panose="020B0502040204020203" pitchFamily="34" charset="-122"/>
                    <a:ea typeface="微软雅黑 Light" panose="020B0502040204020203" pitchFamily="34" charset="-122"/>
                  </a:rPr>
                  <a:t>Git</a:t>
                </a:r>
                <a:r>
                  <a:rPr lang="zh-CN" altLang="en-US" dirty="0">
                    <a:solidFill>
                      <a:schemeClr val="tx1"/>
                    </a:solidFill>
                    <a:latin typeface="微软雅黑 Light" panose="020B0502040204020203" pitchFamily="34" charset="-122"/>
                    <a:ea typeface="微软雅黑 Light" panose="020B0502040204020203" pitchFamily="34" charset="-122"/>
                  </a:rPr>
                  <a:t>一直報錯是在說什麼？</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89" name="Group 88">
                <a:extLst>
                  <a:ext uri="{FF2B5EF4-FFF2-40B4-BE49-F238E27FC236}">
                    <a16:creationId xmlns:a16="http://schemas.microsoft.com/office/drawing/2014/main" id="{860EC098-C328-4255-ACB5-A723452E2036}"/>
                  </a:ext>
                </a:extLst>
              </p:cNvPr>
              <p:cNvGrpSpPr/>
              <p:nvPr/>
            </p:nvGrpSpPr>
            <p:grpSpPr>
              <a:xfrm>
                <a:off x="5289112" y="8801354"/>
                <a:ext cx="956736" cy="1301438"/>
                <a:chOff x="-2750419" y="1399884"/>
                <a:chExt cx="956736" cy="1301438"/>
              </a:xfrm>
            </p:grpSpPr>
            <p:pic>
              <p:nvPicPr>
                <p:cNvPr id="90" name="Graphic 89">
                  <a:extLst>
                    <a:ext uri="{FF2B5EF4-FFF2-40B4-BE49-F238E27FC236}">
                      <a16:creationId xmlns:a16="http://schemas.microsoft.com/office/drawing/2014/main" id="{2EEE1BD4-ECA7-41CA-8425-DAC71CA36B0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50419" y="1399884"/>
                  <a:ext cx="956736" cy="956736"/>
                </a:xfrm>
                <a:prstGeom prst="rect">
                  <a:avLst/>
                </a:prstGeom>
              </p:spPr>
            </p:pic>
            <p:sp>
              <p:nvSpPr>
                <p:cNvPr id="91" name="TextBox 90">
                  <a:extLst>
                    <a:ext uri="{FF2B5EF4-FFF2-40B4-BE49-F238E27FC236}">
                      <a16:creationId xmlns:a16="http://schemas.microsoft.com/office/drawing/2014/main" id="{E62EAF8F-DF2C-461E-9D09-73CC796883C3}"/>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sp>
          <p:nvSpPr>
            <p:cNvPr id="92" name="TextBox 91">
              <a:extLst>
                <a:ext uri="{FF2B5EF4-FFF2-40B4-BE49-F238E27FC236}">
                  <a16:creationId xmlns:a16="http://schemas.microsoft.com/office/drawing/2014/main" id="{790025B0-A7AF-43B3-B299-9DD6BE088B38}"/>
                </a:ext>
              </a:extLst>
            </p:cNvPr>
            <p:cNvSpPr txBox="1"/>
            <p:nvPr/>
          </p:nvSpPr>
          <p:spPr>
            <a:xfrm>
              <a:off x="5435765" y="37046929"/>
              <a:ext cx="1338828" cy="369332"/>
            </a:xfrm>
            <a:prstGeom prst="rect">
              <a:avLst/>
            </a:prstGeom>
            <a:noFill/>
          </p:spPr>
          <p:txBody>
            <a:bodyPr wrap="none" rtlCol="0">
              <a:spAutoFit/>
            </a:bodyPr>
            <a:lstStyle/>
            <a:p>
              <a:pPr algn="ctr"/>
              <a:r>
                <a:rPr lang="zh-CN" altLang="en-US" dirty="0">
                  <a:solidFill>
                    <a:srgbClr val="FFC818"/>
                  </a:solidFill>
                </a:rPr>
                <a:t>一段時間後</a:t>
              </a:r>
              <a:endParaRPr lang="zh-TW" altLang="en-US" dirty="0">
                <a:solidFill>
                  <a:srgbClr val="FFC818"/>
                </a:solidFill>
              </a:endParaRPr>
            </a:p>
          </p:txBody>
        </p:sp>
        <p:grpSp>
          <p:nvGrpSpPr>
            <p:cNvPr id="93" name="Group 92">
              <a:extLst>
                <a:ext uri="{FF2B5EF4-FFF2-40B4-BE49-F238E27FC236}">
                  <a16:creationId xmlns:a16="http://schemas.microsoft.com/office/drawing/2014/main" id="{8D04863F-1CBB-4BC7-BA30-233B918D73FD}"/>
                </a:ext>
              </a:extLst>
            </p:cNvPr>
            <p:cNvGrpSpPr/>
            <p:nvPr/>
          </p:nvGrpSpPr>
          <p:grpSpPr>
            <a:xfrm>
              <a:off x="6096000" y="34798778"/>
              <a:ext cx="4741495" cy="2131542"/>
              <a:chOff x="1504353" y="8801354"/>
              <a:chExt cx="4741495" cy="2131542"/>
            </a:xfrm>
          </p:grpSpPr>
          <p:sp>
            <p:nvSpPr>
              <p:cNvPr id="94" name="Freeform: Shape 93">
                <a:extLst>
                  <a:ext uri="{FF2B5EF4-FFF2-40B4-BE49-F238E27FC236}">
                    <a16:creationId xmlns:a16="http://schemas.microsoft.com/office/drawing/2014/main" id="{94D1FB61-CD81-4386-A809-7E830D8AB106}"/>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好，我等等就試試</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95" name="Group 94">
                <a:extLst>
                  <a:ext uri="{FF2B5EF4-FFF2-40B4-BE49-F238E27FC236}">
                    <a16:creationId xmlns:a16="http://schemas.microsoft.com/office/drawing/2014/main" id="{76B2108C-4A60-4B21-954A-EACFC96248D3}"/>
                  </a:ext>
                </a:extLst>
              </p:cNvPr>
              <p:cNvGrpSpPr/>
              <p:nvPr/>
            </p:nvGrpSpPr>
            <p:grpSpPr>
              <a:xfrm>
                <a:off x="5289112" y="8801354"/>
                <a:ext cx="956736" cy="1301438"/>
                <a:chOff x="-2750419" y="1399884"/>
                <a:chExt cx="956736" cy="1301438"/>
              </a:xfrm>
            </p:grpSpPr>
            <p:pic>
              <p:nvPicPr>
                <p:cNvPr id="96" name="Graphic 95">
                  <a:extLst>
                    <a:ext uri="{FF2B5EF4-FFF2-40B4-BE49-F238E27FC236}">
                      <a16:creationId xmlns:a16="http://schemas.microsoft.com/office/drawing/2014/main" id="{E2CEEA6D-9DF1-45AB-8153-3CD23A92142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50419" y="1399884"/>
                  <a:ext cx="956736" cy="956736"/>
                </a:xfrm>
                <a:prstGeom prst="rect">
                  <a:avLst/>
                </a:prstGeom>
              </p:spPr>
            </p:pic>
            <p:sp>
              <p:nvSpPr>
                <p:cNvPr id="97" name="TextBox 96">
                  <a:extLst>
                    <a:ext uri="{FF2B5EF4-FFF2-40B4-BE49-F238E27FC236}">
                      <a16:creationId xmlns:a16="http://schemas.microsoft.com/office/drawing/2014/main" id="{AC5EA34C-1FBA-4D72-8F8C-3D3BEF8384E0}"/>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98" name="Group 97">
              <a:extLst>
                <a:ext uri="{FF2B5EF4-FFF2-40B4-BE49-F238E27FC236}">
                  <a16:creationId xmlns:a16="http://schemas.microsoft.com/office/drawing/2014/main" id="{F9528C6A-1D5B-41A7-8BAF-058F526CBF31}"/>
                </a:ext>
              </a:extLst>
            </p:cNvPr>
            <p:cNvGrpSpPr/>
            <p:nvPr/>
          </p:nvGrpSpPr>
          <p:grpSpPr>
            <a:xfrm>
              <a:off x="1653284" y="39894656"/>
              <a:ext cx="5024592" cy="2105525"/>
              <a:chOff x="1653538" y="1750435"/>
              <a:chExt cx="5024592" cy="2105525"/>
            </a:xfrm>
          </p:grpSpPr>
          <p:sp>
            <p:nvSpPr>
              <p:cNvPr id="99" name="Freeform: Shape 98">
                <a:extLst>
                  <a:ext uri="{FF2B5EF4-FFF2-40B4-BE49-F238E27FC236}">
                    <a16:creationId xmlns:a16="http://schemas.microsoft.com/office/drawing/2014/main" id="{38854133-984D-4D09-B367-DD8FE5C19DF1}"/>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我也有遇到，我看哪个是亮色的我就点，或者是往</a:t>
                </a:r>
                <a:r>
                  <a:rPr lang="en-US" altLang="zh-CN" dirty="0">
                    <a:solidFill>
                      <a:schemeClr val="tx1"/>
                    </a:solidFill>
                    <a:latin typeface="微软雅黑 Light" panose="020B0502040204020203" pitchFamily="34" charset="-122"/>
                    <a:ea typeface="微软雅黑 Light" panose="020B0502040204020203" pitchFamily="34" charset="-122"/>
                  </a:rPr>
                  <a:t>yes</a:t>
                </a:r>
                <a:r>
                  <a:rPr lang="zh-CN" altLang="en-US" dirty="0">
                    <a:solidFill>
                      <a:schemeClr val="tx1"/>
                    </a:solidFill>
                    <a:latin typeface="微软雅黑 Light" panose="020B0502040204020203" pitchFamily="34" charset="-122"/>
                    <a:ea typeface="微软雅黑 Light" panose="020B0502040204020203" pitchFamily="34" charset="-122"/>
                  </a:rPr>
                  <a:t>点，全是英文字，拜托不要</a:t>
                </a:r>
                <a:endParaRPr lang="en-US" altLang="zh-CN" dirty="0">
                  <a:solidFill>
                    <a:schemeClr val="tx1"/>
                  </a:solidFill>
                  <a:latin typeface="微软雅黑 Light" panose="020B0502040204020203" pitchFamily="34" charset="-122"/>
                  <a:ea typeface="微软雅黑 Light" panose="020B0502040204020203" pitchFamily="34" charset="-122"/>
                </a:endParaRPr>
              </a:p>
            </p:txBody>
          </p:sp>
          <p:grpSp>
            <p:nvGrpSpPr>
              <p:cNvPr id="100" name="Group 99">
                <a:extLst>
                  <a:ext uri="{FF2B5EF4-FFF2-40B4-BE49-F238E27FC236}">
                    <a16:creationId xmlns:a16="http://schemas.microsoft.com/office/drawing/2014/main" id="{751FC234-57C5-4349-9DBF-33F20680C15C}"/>
                  </a:ext>
                </a:extLst>
              </p:cNvPr>
              <p:cNvGrpSpPr/>
              <p:nvPr/>
            </p:nvGrpSpPr>
            <p:grpSpPr>
              <a:xfrm>
                <a:off x="1653538" y="1757815"/>
                <a:ext cx="956736" cy="1301438"/>
                <a:chOff x="-1490164" y="1399884"/>
                <a:chExt cx="956736" cy="1301438"/>
              </a:xfrm>
            </p:grpSpPr>
            <p:pic>
              <p:nvPicPr>
                <p:cNvPr id="101" name="Graphic 100">
                  <a:extLst>
                    <a:ext uri="{FF2B5EF4-FFF2-40B4-BE49-F238E27FC236}">
                      <a16:creationId xmlns:a16="http://schemas.microsoft.com/office/drawing/2014/main" id="{98A39E35-BA6B-4E37-AAA5-A682E315E66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90164" y="1399884"/>
                  <a:ext cx="956736" cy="956736"/>
                </a:xfrm>
                <a:prstGeom prst="rect">
                  <a:avLst/>
                </a:prstGeom>
              </p:spPr>
            </p:pic>
            <p:sp>
              <p:nvSpPr>
                <p:cNvPr id="102" name="TextBox 101">
                  <a:extLst>
                    <a:ext uri="{FF2B5EF4-FFF2-40B4-BE49-F238E27FC236}">
                      <a16:creationId xmlns:a16="http://schemas.microsoft.com/office/drawing/2014/main" id="{6526D979-A0D3-4FAA-92C3-3AAD4140A854}"/>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104" name="Group 103">
              <a:extLst>
                <a:ext uri="{FF2B5EF4-FFF2-40B4-BE49-F238E27FC236}">
                  <a16:creationId xmlns:a16="http://schemas.microsoft.com/office/drawing/2014/main" id="{EBA89B19-D5C7-44FE-9414-911B8898C6E7}"/>
                </a:ext>
              </a:extLst>
            </p:cNvPr>
            <p:cNvGrpSpPr/>
            <p:nvPr/>
          </p:nvGrpSpPr>
          <p:grpSpPr>
            <a:xfrm>
              <a:off x="6014774" y="42175341"/>
              <a:ext cx="4822721" cy="2105525"/>
              <a:chOff x="5835267" y="4052087"/>
              <a:chExt cx="4822721" cy="2105525"/>
            </a:xfrm>
          </p:grpSpPr>
          <p:sp>
            <p:nvSpPr>
              <p:cNvPr id="105" name="Freeform: Shape 104">
                <a:extLst>
                  <a:ext uri="{FF2B5EF4-FFF2-40B4-BE49-F238E27FC236}">
                    <a16:creationId xmlns:a16="http://schemas.microsoft.com/office/drawing/2014/main" id="{CCD1D67F-7C49-40CA-94E6-4045EA2F5EFE}"/>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It must be a conflict error, check your local file and save that file on the cloud for it to be the latest one and click accept or deny the changes.</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106" name="Group 105">
                <a:extLst>
                  <a:ext uri="{FF2B5EF4-FFF2-40B4-BE49-F238E27FC236}">
                    <a16:creationId xmlns:a16="http://schemas.microsoft.com/office/drawing/2014/main" id="{67667052-F5BA-4F9F-8BE8-2D71BC9FF3E2}"/>
                  </a:ext>
                </a:extLst>
              </p:cNvPr>
              <p:cNvGrpSpPr/>
              <p:nvPr/>
            </p:nvGrpSpPr>
            <p:grpSpPr>
              <a:xfrm>
                <a:off x="9701252" y="4295484"/>
                <a:ext cx="956736" cy="1287968"/>
                <a:chOff x="-3862348" y="1399884"/>
                <a:chExt cx="956736" cy="1287968"/>
              </a:xfrm>
            </p:grpSpPr>
            <p:pic>
              <p:nvPicPr>
                <p:cNvPr id="107" name="Graphic 106">
                  <a:extLst>
                    <a:ext uri="{FF2B5EF4-FFF2-40B4-BE49-F238E27FC236}">
                      <a16:creationId xmlns:a16="http://schemas.microsoft.com/office/drawing/2014/main" id="{AE102B2A-0649-40C7-8477-A2BB7783AE4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62348" y="1399884"/>
                  <a:ext cx="956736" cy="956736"/>
                </a:xfrm>
                <a:prstGeom prst="rect">
                  <a:avLst/>
                </a:prstGeom>
              </p:spPr>
            </p:pic>
            <p:sp>
              <p:nvSpPr>
                <p:cNvPr id="108" name="TextBox 107">
                  <a:extLst>
                    <a:ext uri="{FF2B5EF4-FFF2-40B4-BE49-F238E27FC236}">
                      <a16:creationId xmlns:a16="http://schemas.microsoft.com/office/drawing/2014/main" id="{1CA271A5-C314-4D0E-AC41-F7B113653AA8}"/>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sp>
          <p:nvSpPr>
            <p:cNvPr id="109" name="TextBox 108">
              <a:extLst>
                <a:ext uri="{FF2B5EF4-FFF2-40B4-BE49-F238E27FC236}">
                  <a16:creationId xmlns:a16="http://schemas.microsoft.com/office/drawing/2014/main" id="{B7BA8BA4-1DC3-44AF-953A-7F1E06A7BD43}"/>
                </a:ext>
              </a:extLst>
            </p:cNvPr>
            <p:cNvSpPr txBox="1"/>
            <p:nvPr/>
          </p:nvSpPr>
          <p:spPr>
            <a:xfrm>
              <a:off x="5089516" y="44477345"/>
              <a:ext cx="2031325" cy="369332"/>
            </a:xfrm>
            <a:prstGeom prst="rect">
              <a:avLst/>
            </a:prstGeom>
            <a:noFill/>
          </p:spPr>
          <p:txBody>
            <a:bodyPr wrap="none" rtlCol="0">
              <a:spAutoFit/>
            </a:bodyPr>
            <a:lstStyle/>
            <a:p>
              <a:pPr algn="ctr"/>
              <a:r>
                <a:rPr lang="zh-CN" altLang="en-US" dirty="0">
                  <a:solidFill>
                    <a:srgbClr val="FFC818"/>
                  </a:solidFill>
                </a:rPr>
                <a:t>又双叒一段時間後</a:t>
              </a:r>
              <a:endParaRPr lang="zh-TW" altLang="en-US" dirty="0">
                <a:solidFill>
                  <a:srgbClr val="FFC818"/>
                </a:solidFill>
              </a:endParaRPr>
            </a:p>
          </p:txBody>
        </p:sp>
        <p:grpSp>
          <p:nvGrpSpPr>
            <p:cNvPr id="110" name="Group 109">
              <a:extLst>
                <a:ext uri="{FF2B5EF4-FFF2-40B4-BE49-F238E27FC236}">
                  <a16:creationId xmlns:a16="http://schemas.microsoft.com/office/drawing/2014/main" id="{F0EC111A-09E0-4E3B-A1AF-66EB93E38978}"/>
                </a:ext>
              </a:extLst>
            </p:cNvPr>
            <p:cNvGrpSpPr/>
            <p:nvPr/>
          </p:nvGrpSpPr>
          <p:grpSpPr>
            <a:xfrm>
              <a:off x="6002911" y="45040054"/>
              <a:ext cx="4822721" cy="2105525"/>
              <a:chOff x="5835267" y="4052087"/>
              <a:chExt cx="4822721" cy="2105525"/>
            </a:xfrm>
          </p:grpSpPr>
          <p:sp>
            <p:nvSpPr>
              <p:cNvPr id="111" name="Freeform: Shape 110">
                <a:extLst>
                  <a:ext uri="{FF2B5EF4-FFF2-40B4-BE49-F238E27FC236}">
                    <a16:creationId xmlns:a16="http://schemas.microsoft.com/office/drawing/2014/main" id="{0719963C-069B-4087-A424-8AFAE6FC7CF4}"/>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Should we put our source code to the ppt?</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112" name="Group 111">
                <a:extLst>
                  <a:ext uri="{FF2B5EF4-FFF2-40B4-BE49-F238E27FC236}">
                    <a16:creationId xmlns:a16="http://schemas.microsoft.com/office/drawing/2014/main" id="{9AA3B830-8D9A-47C5-A396-AAD881040A91}"/>
                  </a:ext>
                </a:extLst>
              </p:cNvPr>
              <p:cNvGrpSpPr/>
              <p:nvPr/>
            </p:nvGrpSpPr>
            <p:grpSpPr>
              <a:xfrm>
                <a:off x="9701252" y="4295484"/>
                <a:ext cx="956736" cy="1287968"/>
                <a:chOff x="-3862348" y="1399884"/>
                <a:chExt cx="956736" cy="1287968"/>
              </a:xfrm>
            </p:grpSpPr>
            <p:pic>
              <p:nvPicPr>
                <p:cNvPr id="113" name="Graphic 112">
                  <a:extLst>
                    <a:ext uri="{FF2B5EF4-FFF2-40B4-BE49-F238E27FC236}">
                      <a16:creationId xmlns:a16="http://schemas.microsoft.com/office/drawing/2014/main" id="{FE68CCC5-1965-4FB8-9EF1-41E4472DC2E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62348" y="1399884"/>
                  <a:ext cx="956736" cy="956736"/>
                </a:xfrm>
                <a:prstGeom prst="rect">
                  <a:avLst/>
                </a:prstGeom>
              </p:spPr>
            </p:pic>
            <p:sp>
              <p:nvSpPr>
                <p:cNvPr id="114" name="TextBox 113">
                  <a:extLst>
                    <a:ext uri="{FF2B5EF4-FFF2-40B4-BE49-F238E27FC236}">
                      <a16:creationId xmlns:a16="http://schemas.microsoft.com/office/drawing/2014/main" id="{E757D12A-D6C2-4D60-A063-647EE1557810}"/>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116" name="Group 115">
              <a:extLst>
                <a:ext uri="{FF2B5EF4-FFF2-40B4-BE49-F238E27FC236}">
                  <a16:creationId xmlns:a16="http://schemas.microsoft.com/office/drawing/2014/main" id="{3A16488F-EBF5-4893-B663-4EE422E2082D}"/>
                </a:ext>
              </a:extLst>
            </p:cNvPr>
            <p:cNvGrpSpPr/>
            <p:nvPr/>
          </p:nvGrpSpPr>
          <p:grpSpPr>
            <a:xfrm>
              <a:off x="1609989" y="47323841"/>
              <a:ext cx="5024592" cy="2105525"/>
              <a:chOff x="1653538" y="1750435"/>
              <a:chExt cx="5024592" cy="2105525"/>
            </a:xfrm>
          </p:grpSpPr>
          <p:sp>
            <p:nvSpPr>
              <p:cNvPr id="117" name="Freeform: Shape 116">
                <a:extLst>
                  <a:ext uri="{FF2B5EF4-FFF2-40B4-BE49-F238E27FC236}">
                    <a16:creationId xmlns:a16="http://schemas.microsoft.com/office/drawing/2014/main" id="{DAAF0F44-863A-4278-91B9-5DFDDA06F79C}"/>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en-US" altLang="zh-CN" dirty="0" err="1">
                    <a:solidFill>
                      <a:schemeClr val="tx1"/>
                    </a:solidFill>
                    <a:latin typeface="微软雅黑 Light" panose="020B0502040204020203" pitchFamily="34" charset="-122"/>
                    <a:ea typeface="微软雅黑 Light" panose="020B0502040204020203" pitchFamily="34" charset="-122"/>
                  </a:rPr>
                  <a:t>VScode</a:t>
                </a:r>
                <a:r>
                  <a:rPr lang="en-US" altLang="zh-CN" dirty="0">
                    <a:solidFill>
                      <a:schemeClr val="tx1"/>
                    </a:solidFill>
                    <a:latin typeface="微软雅黑 Light" panose="020B0502040204020203" pitchFamily="34" charset="-122"/>
                    <a:ea typeface="微软雅黑 Light" panose="020B0502040204020203" pitchFamily="34" charset="-122"/>
                  </a:rPr>
                  <a:t> </a:t>
                </a:r>
                <a:r>
                  <a:rPr lang="zh-CN" altLang="en-US" dirty="0">
                    <a:solidFill>
                      <a:schemeClr val="tx1"/>
                    </a:solidFill>
                    <a:latin typeface="微软雅黑 Light" panose="020B0502040204020203" pitchFamily="34" charset="-122"/>
                    <a:ea typeface="微软雅黑 Light" panose="020B0502040204020203" pitchFamily="34" charset="-122"/>
                  </a:rPr>
                  <a:t>崩溃了，代码无了，我也无了。</a:t>
                </a:r>
                <a:endParaRPr lang="en-US" altLang="zh-CN" dirty="0">
                  <a:solidFill>
                    <a:schemeClr val="tx1"/>
                  </a:solidFill>
                  <a:latin typeface="微软雅黑 Light" panose="020B0502040204020203" pitchFamily="34" charset="-122"/>
                  <a:ea typeface="微软雅黑 Light" panose="020B0502040204020203" pitchFamily="34" charset="-122"/>
                </a:endParaRPr>
              </a:p>
            </p:txBody>
          </p:sp>
          <p:grpSp>
            <p:nvGrpSpPr>
              <p:cNvPr id="118" name="Group 117">
                <a:extLst>
                  <a:ext uri="{FF2B5EF4-FFF2-40B4-BE49-F238E27FC236}">
                    <a16:creationId xmlns:a16="http://schemas.microsoft.com/office/drawing/2014/main" id="{A018E277-70BC-4148-A7E5-659437246D0A}"/>
                  </a:ext>
                </a:extLst>
              </p:cNvPr>
              <p:cNvGrpSpPr/>
              <p:nvPr/>
            </p:nvGrpSpPr>
            <p:grpSpPr>
              <a:xfrm>
                <a:off x="1653538" y="1757815"/>
                <a:ext cx="956736" cy="1301438"/>
                <a:chOff x="-1490164" y="1399884"/>
                <a:chExt cx="956736" cy="1301438"/>
              </a:xfrm>
            </p:grpSpPr>
            <p:pic>
              <p:nvPicPr>
                <p:cNvPr id="119" name="Graphic 118">
                  <a:extLst>
                    <a:ext uri="{FF2B5EF4-FFF2-40B4-BE49-F238E27FC236}">
                      <a16:creationId xmlns:a16="http://schemas.microsoft.com/office/drawing/2014/main" id="{B98DD0A5-2347-4ED9-A674-1023D005C67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90164" y="1399884"/>
                  <a:ext cx="956736" cy="956736"/>
                </a:xfrm>
                <a:prstGeom prst="rect">
                  <a:avLst/>
                </a:prstGeom>
              </p:spPr>
            </p:pic>
            <p:sp>
              <p:nvSpPr>
                <p:cNvPr id="120" name="TextBox 119">
                  <a:extLst>
                    <a:ext uri="{FF2B5EF4-FFF2-40B4-BE49-F238E27FC236}">
                      <a16:creationId xmlns:a16="http://schemas.microsoft.com/office/drawing/2014/main" id="{0909D20A-A1F2-4BBD-85B7-2670C5FEF759}"/>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121" name="Group 120">
              <a:extLst>
                <a:ext uri="{FF2B5EF4-FFF2-40B4-BE49-F238E27FC236}">
                  <a16:creationId xmlns:a16="http://schemas.microsoft.com/office/drawing/2014/main" id="{72C2E85E-2947-443A-BC9B-8E730C7EA6B7}"/>
                </a:ext>
              </a:extLst>
            </p:cNvPr>
            <p:cNvGrpSpPr/>
            <p:nvPr/>
          </p:nvGrpSpPr>
          <p:grpSpPr>
            <a:xfrm>
              <a:off x="6147316" y="49696254"/>
              <a:ext cx="4741495" cy="2131542"/>
              <a:chOff x="1504353" y="8801354"/>
              <a:chExt cx="4741495" cy="2131542"/>
            </a:xfrm>
          </p:grpSpPr>
          <p:sp>
            <p:nvSpPr>
              <p:cNvPr id="122" name="Freeform: Shape 121">
                <a:extLst>
                  <a:ext uri="{FF2B5EF4-FFF2-40B4-BE49-F238E27FC236}">
                    <a16:creationId xmlns:a16="http://schemas.microsoft.com/office/drawing/2014/main" id="{922E1437-7E19-416A-88F1-76C9BDC5688C}"/>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上交代碼又報錯，你們是不是有人沒有更新代碼庫就直接開寫？</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123" name="Group 122">
                <a:extLst>
                  <a:ext uri="{FF2B5EF4-FFF2-40B4-BE49-F238E27FC236}">
                    <a16:creationId xmlns:a16="http://schemas.microsoft.com/office/drawing/2014/main" id="{F6F5BEE7-4F66-4A04-B2A0-CC1EBC2D9A19}"/>
                  </a:ext>
                </a:extLst>
              </p:cNvPr>
              <p:cNvGrpSpPr/>
              <p:nvPr/>
            </p:nvGrpSpPr>
            <p:grpSpPr>
              <a:xfrm>
                <a:off x="5289112" y="8801354"/>
                <a:ext cx="956736" cy="1301438"/>
                <a:chOff x="-2750419" y="1399884"/>
                <a:chExt cx="956736" cy="1301438"/>
              </a:xfrm>
            </p:grpSpPr>
            <p:pic>
              <p:nvPicPr>
                <p:cNvPr id="124" name="Graphic 123">
                  <a:extLst>
                    <a:ext uri="{FF2B5EF4-FFF2-40B4-BE49-F238E27FC236}">
                      <a16:creationId xmlns:a16="http://schemas.microsoft.com/office/drawing/2014/main" id="{9C24C14F-F59C-4779-82D1-B6C7A019F25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50419" y="1399884"/>
                  <a:ext cx="956736" cy="956736"/>
                </a:xfrm>
                <a:prstGeom prst="rect">
                  <a:avLst/>
                </a:prstGeom>
              </p:spPr>
            </p:pic>
            <p:sp>
              <p:nvSpPr>
                <p:cNvPr id="125" name="TextBox 124">
                  <a:extLst>
                    <a:ext uri="{FF2B5EF4-FFF2-40B4-BE49-F238E27FC236}">
                      <a16:creationId xmlns:a16="http://schemas.microsoft.com/office/drawing/2014/main" id="{481D7826-3D2E-4231-B072-F731F07DD7F7}"/>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126" name="Group 125">
              <a:extLst>
                <a:ext uri="{FF2B5EF4-FFF2-40B4-BE49-F238E27FC236}">
                  <a16:creationId xmlns:a16="http://schemas.microsoft.com/office/drawing/2014/main" id="{8C009BC7-4F3A-4820-94DF-D18896A8E2A3}"/>
                </a:ext>
              </a:extLst>
            </p:cNvPr>
            <p:cNvGrpSpPr/>
            <p:nvPr/>
          </p:nvGrpSpPr>
          <p:grpSpPr>
            <a:xfrm>
              <a:off x="6096000" y="52120701"/>
              <a:ext cx="4822721" cy="2105525"/>
              <a:chOff x="5835267" y="4052087"/>
              <a:chExt cx="4822721" cy="2105525"/>
            </a:xfrm>
          </p:grpSpPr>
          <p:sp>
            <p:nvSpPr>
              <p:cNvPr id="127" name="Freeform: Shape 126">
                <a:extLst>
                  <a:ext uri="{FF2B5EF4-FFF2-40B4-BE49-F238E27FC236}">
                    <a16:creationId xmlns:a16="http://schemas.microsoft.com/office/drawing/2014/main" id="{E9EC1FE4-5372-4A77-B940-45252F86CE6A}"/>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OMG, who </a:t>
                </a:r>
                <a:r>
                  <a:rPr lang="en-US" altLang="zh-TW" dirty="0" err="1">
                    <a:solidFill>
                      <a:schemeClr val="tx1"/>
                    </a:solidFill>
                    <a:latin typeface="微软雅黑 Light" panose="020B0502040204020203" pitchFamily="34" charset="-122"/>
                    <a:ea typeface="微软雅黑 Light" panose="020B0502040204020203" pitchFamily="34" charset="-122"/>
                  </a:rPr>
                  <a:t>tf</a:t>
                </a:r>
                <a:r>
                  <a:rPr lang="en-US" altLang="zh-TW" dirty="0">
                    <a:solidFill>
                      <a:schemeClr val="tx1"/>
                    </a:solidFill>
                    <a:latin typeface="微软雅黑 Light" panose="020B0502040204020203" pitchFamily="34" charset="-122"/>
                    <a:ea typeface="微软雅黑 Light" panose="020B0502040204020203" pitchFamily="34" charset="-122"/>
                  </a:rPr>
                  <a:t> overwrite my code, WTH!!!</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128" name="Group 127">
                <a:extLst>
                  <a:ext uri="{FF2B5EF4-FFF2-40B4-BE49-F238E27FC236}">
                    <a16:creationId xmlns:a16="http://schemas.microsoft.com/office/drawing/2014/main" id="{D76BE6AA-C1C2-408A-8B42-20CCBA107EF2}"/>
                  </a:ext>
                </a:extLst>
              </p:cNvPr>
              <p:cNvGrpSpPr/>
              <p:nvPr/>
            </p:nvGrpSpPr>
            <p:grpSpPr>
              <a:xfrm>
                <a:off x="9701252" y="4295484"/>
                <a:ext cx="956736" cy="1287968"/>
                <a:chOff x="-3862348" y="1399884"/>
                <a:chExt cx="956736" cy="1287968"/>
              </a:xfrm>
            </p:grpSpPr>
            <p:pic>
              <p:nvPicPr>
                <p:cNvPr id="129" name="Graphic 128">
                  <a:extLst>
                    <a:ext uri="{FF2B5EF4-FFF2-40B4-BE49-F238E27FC236}">
                      <a16:creationId xmlns:a16="http://schemas.microsoft.com/office/drawing/2014/main" id="{82CFA63D-E7ED-42DD-8E5E-A52FACD47A4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62348" y="1399884"/>
                  <a:ext cx="956736" cy="956736"/>
                </a:xfrm>
                <a:prstGeom prst="rect">
                  <a:avLst/>
                </a:prstGeom>
              </p:spPr>
            </p:pic>
            <p:sp>
              <p:nvSpPr>
                <p:cNvPr id="130" name="TextBox 129">
                  <a:extLst>
                    <a:ext uri="{FF2B5EF4-FFF2-40B4-BE49-F238E27FC236}">
                      <a16:creationId xmlns:a16="http://schemas.microsoft.com/office/drawing/2014/main" id="{70AD79F3-F664-4845-937C-5EF8908568FE}"/>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115" name="Group 114">
              <a:extLst>
                <a:ext uri="{FF2B5EF4-FFF2-40B4-BE49-F238E27FC236}">
                  <a16:creationId xmlns:a16="http://schemas.microsoft.com/office/drawing/2014/main" id="{03D80A56-AA40-411A-8B98-FE9556C64C5A}"/>
                </a:ext>
              </a:extLst>
            </p:cNvPr>
            <p:cNvGrpSpPr/>
            <p:nvPr/>
          </p:nvGrpSpPr>
          <p:grpSpPr>
            <a:xfrm>
              <a:off x="1494244" y="54519131"/>
              <a:ext cx="5024592" cy="2105525"/>
              <a:chOff x="1653538" y="1750435"/>
              <a:chExt cx="5024592" cy="2105525"/>
            </a:xfrm>
          </p:grpSpPr>
          <p:sp>
            <p:nvSpPr>
              <p:cNvPr id="131" name="Freeform: Shape 130">
                <a:extLst>
                  <a:ext uri="{FF2B5EF4-FFF2-40B4-BE49-F238E27FC236}">
                    <a16:creationId xmlns:a16="http://schemas.microsoft.com/office/drawing/2014/main" id="{5FA82447-0F80-4EE9-877A-116D9FC847A1}"/>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（已读不敢回，亮哪点哪，好像是在说我）</a:t>
                </a:r>
                <a:endParaRPr lang="en-US" altLang="zh-CN" dirty="0">
                  <a:solidFill>
                    <a:schemeClr val="tx1"/>
                  </a:solidFill>
                  <a:latin typeface="微软雅黑 Light" panose="020B0502040204020203" pitchFamily="34" charset="-122"/>
                  <a:ea typeface="微软雅黑 Light" panose="020B0502040204020203" pitchFamily="34" charset="-122"/>
                </a:endParaRPr>
              </a:p>
            </p:txBody>
          </p:sp>
          <p:grpSp>
            <p:nvGrpSpPr>
              <p:cNvPr id="132" name="Group 131">
                <a:extLst>
                  <a:ext uri="{FF2B5EF4-FFF2-40B4-BE49-F238E27FC236}">
                    <a16:creationId xmlns:a16="http://schemas.microsoft.com/office/drawing/2014/main" id="{7A9CA48E-E45A-4EEE-9036-6633E9A5A408}"/>
                  </a:ext>
                </a:extLst>
              </p:cNvPr>
              <p:cNvGrpSpPr/>
              <p:nvPr/>
            </p:nvGrpSpPr>
            <p:grpSpPr>
              <a:xfrm>
                <a:off x="1653538" y="1757815"/>
                <a:ext cx="956736" cy="1301438"/>
                <a:chOff x="-1490164" y="1399884"/>
                <a:chExt cx="956736" cy="1301438"/>
              </a:xfrm>
            </p:grpSpPr>
            <p:pic>
              <p:nvPicPr>
                <p:cNvPr id="133" name="Graphic 132">
                  <a:extLst>
                    <a:ext uri="{FF2B5EF4-FFF2-40B4-BE49-F238E27FC236}">
                      <a16:creationId xmlns:a16="http://schemas.microsoft.com/office/drawing/2014/main" id="{D64049FE-DEE5-4018-96BB-9D603EE6F28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90164" y="1399884"/>
                  <a:ext cx="956736" cy="956736"/>
                </a:xfrm>
                <a:prstGeom prst="rect">
                  <a:avLst/>
                </a:prstGeom>
              </p:spPr>
            </p:pic>
            <p:sp>
              <p:nvSpPr>
                <p:cNvPr id="134" name="TextBox 133">
                  <a:extLst>
                    <a:ext uri="{FF2B5EF4-FFF2-40B4-BE49-F238E27FC236}">
                      <a16:creationId xmlns:a16="http://schemas.microsoft.com/office/drawing/2014/main" id="{1E5D4181-A04B-4B4F-B714-2559B3443628}"/>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135" name="Group 134">
              <a:extLst>
                <a:ext uri="{FF2B5EF4-FFF2-40B4-BE49-F238E27FC236}">
                  <a16:creationId xmlns:a16="http://schemas.microsoft.com/office/drawing/2014/main" id="{1F099D87-8847-4CB7-84A2-97014CD75C92}"/>
                </a:ext>
              </a:extLst>
            </p:cNvPr>
            <p:cNvGrpSpPr/>
            <p:nvPr/>
          </p:nvGrpSpPr>
          <p:grpSpPr>
            <a:xfrm>
              <a:off x="6084137" y="56790697"/>
              <a:ext cx="4741495" cy="2131542"/>
              <a:chOff x="1504353" y="8801354"/>
              <a:chExt cx="4741495" cy="2131542"/>
            </a:xfrm>
          </p:grpSpPr>
          <p:sp>
            <p:nvSpPr>
              <p:cNvPr id="136" name="Freeform: Shape 135">
                <a:extLst>
                  <a:ext uri="{FF2B5EF4-FFF2-40B4-BE49-F238E27FC236}">
                    <a16:creationId xmlns:a16="http://schemas.microsoft.com/office/drawing/2014/main" id="{A2F236F5-F4CF-44BF-A629-6C394C36830B}"/>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教我装</a:t>
                </a:r>
                <a:r>
                  <a:rPr lang="en-US" altLang="zh-CN" dirty="0" err="1">
                    <a:solidFill>
                      <a:schemeClr val="tx1"/>
                    </a:solidFill>
                    <a:latin typeface="微软雅黑 Light" panose="020B0502040204020203" pitchFamily="34" charset="-122"/>
                    <a:ea typeface="微软雅黑 Light" panose="020B0502040204020203" pitchFamily="34" charset="-122"/>
                  </a:rPr>
                  <a:t>VScode</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137" name="Group 136">
                <a:extLst>
                  <a:ext uri="{FF2B5EF4-FFF2-40B4-BE49-F238E27FC236}">
                    <a16:creationId xmlns:a16="http://schemas.microsoft.com/office/drawing/2014/main" id="{0AFA52A9-7130-4810-9370-BD90E651F91B}"/>
                  </a:ext>
                </a:extLst>
              </p:cNvPr>
              <p:cNvGrpSpPr/>
              <p:nvPr/>
            </p:nvGrpSpPr>
            <p:grpSpPr>
              <a:xfrm>
                <a:off x="5289112" y="8801354"/>
                <a:ext cx="956736" cy="1301438"/>
                <a:chOff x="-2750419" y="1399884"/>
                <a:chExt cx="956736" cy="1301438"/>
              </a:xfrm>
            </p:grpSpPr>
            <p:pic>
              <p:nvPicPr>
                <p:cNvPr id="138" name="Graphic 137">
                  <a:extLst>
                    <a:ext uri="{FF2B5EF4-FFF2-40B4-BE49-F238E27FC236}">
                      <a16:creationId xmlns:a16="http://schemas.microsoft.com/office/drawing/2014/main" id="{76C79B74-9F05-4957-9BD8-60E20A0E2CF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50419" y="1399884"/>
                  <a:ext cx="956736" cy="956736"/>
                </a:xfrm>
                <a:prstGeom prst="rect">
                  <a:avLst/>
                </a:prstGeom>
              </p:spPr>
            </p:pic>
            <p:sp>
              <p:nvSpPr>
                <p:cNvPr id="139" name="TextBox 138">
                  <a:extLst>
                    <a:ext uri="{FF2B5EF4-FFF2-40B4-BE49-F238E27FC236}">
                      <a16:creationId xmlns:a16="http://schemas.microsoft.com/office/drawing/2014/main" id="{A2DC6594-ADD0-41A0-B669-6BEEC6E12199}"/>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140" name="Group 139">
              <a:extLst>
                <a:ext uri="{FF2B5EF4-FFF2-40B4-BE49-F238E27FC236}">
                  <a16:creationId xmlns:a16="http://schemas.microsoft.com/office/drawing/2014/main" id="{97FFF48B-60BE-4E26-82D0-A5FFDEFE8271}"/>
                </a:ext>
              </a:extLst>
            </p:cNvPr>
            <p:cNvGrpSpPr/>
            <p:nvPr/>
          </p:nvGrpSpPr>
          <p:grpSpPr>
            <a:xfrm>
              <a:off x="6068893" y="59220523"/>
              <a:ext cx="4822721" cy="2105525"/>
              <a:chOff x="5835267" y="4052087"/>
              <a:chExt cx="4822721" cy="2105525"/>
            </a:xfrm>
          </p:grpSpPr>
          <p:sp>
            <p:nvSpPr>
              <p:cNvPr id="141" name="Freeform: Shape 140">
                <a:extLst>
                  <a:ext uri="{FF2B5EF4-FFF2-40B4-BE49-F238E27FC236}">
                    <a16:creationId xmlns:a16="http://schemas.microsoft.com/office/drawing/2014/main" id="{DC789241-2009-451A-8604-15EC109DFBD5}"/>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I have done my mini games code part, where should I place the codes?</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142" name="Group 141">
                <a:extLst>
                  <a:ext uri="{FF2B5EF4-FFF2-40B4-BE49-F238E27FC236}">
                    <a16:creationId xmlns:a16="http://schemas.microsoft.com/office/drawing/2014/main" id="{62B3C29B-6934-4291-8D62-8CC650C0764F}"/>
                  </a:ext>
                </a:extLst>
              </p:cNvPr>
              <p:cNvGrpSpPr/>
              <p:nvPr/>
            </p:nvGrpSpPr>
            <p:grpSpPr>
              <a:xfrm>
                <a:off x="9701252" y="4295484"/>
                <a:ext cx="956736" cy="1287968"/>
                <a:chOff x="-3862348" y="1399884"/>
                <a:chExt cx="956736" cy="1287968"/>
              </a:xfrm>
            </p:grpSpPr>
            <p:pic>
              <p:nvPicPr>
                <p:cNvPr id="143" name="Graphic 142">
                  <a:extLst>
                    <a:ext uri="{FF2B5EF4-FFF2-40B4-BE49-F238E27FC236}">
                      <a16:creationId xmlns:a16="http://schemas.microsoft.com/office/drawing/2014/main" id="{02B73FD6-8C21-4257-9D94-9AF02F998C1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62348" y="1399884"/>
                  <a:ext cx="956736" cy="956736"/>
                </a:xfrm>
                <a:prstGeom prst="rect">
                  <a:avLst/>
                </a:prstGeom>
              </p:spPr>
            </p:pic>
            <p:sp>
              <p:nvSpPr>
                <p:cNvPr id="144" name="TextBox 143">
                  <a:extLst>
                    <a:ext uri="{FF2B5EF4-FFF2-40B4-BE49-F238E27FC236}">
                      <a16:creationId xmlns:a16="http://schemas.microsoft.com/office/drawing/2014/main" id="{9CE51038-F256-4C7A-BD79-BF614FB3ABA5}"/>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spTree>
    <p:extLst>
      <p:ext uri="{BB962C8B-B14F-4D97-AF65-F5344CB8AC3E}">
        <p14:creationId xmlns:p14="http://schemas.microsoft.com/office/powerpoint/2010/main" val="1990362095"/>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3D4A55"/>
        </a:solidFill>
        <a:effectLst/>
      </p:bgPr>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A935FE13-9B2C-47AF-B15F-C25C7620EC86}"/>
              </a:ext>
            </a:extLst>
          </p:cNvPr>
          <p:cNvGrpSpPr/>
          <p:nvPr/>
        </p:nvGrpSpPr>
        <p:grpSpPr>
          <a:xfrm>
            <a:off x="-1430817" y="-30649092"/>
            <a:ext cx="12349538" cy="62295240"/>
            <a:chOff x="-1430817" y="-969192"/>
            <a:chExt cx="12349538" cy="62295240"/>
          </a:xfrm>
        </p:grpSpPr>
        <p:sp>
          <p:nvSpPr>
            <p:cNvPr id="18" name="Rectangle: Rounded Corners 17">
              <a:extLst>
                <a:ext uri="{FF2B5EF4-FFF2-40B4-BE49-F238E27FC236}">
                  <a16:creationId xmlns:a16="http://schemas.microsoft.com/office/drawing/2014/main" id="{BF147B1C-F6E8-429B-83C7-F6C32066C62C}"/>
                </a:ext>
              </a:extLst>
            </p:cNvPr>
            <p:cNvSpPr/>
            <p:nvPr/>
          </p:nvSpPr>
          <p:spPr>
            <a:xfrm>
              <a:off x="492570" y="-969192"/>
              <a:ext cx="8890378" cy="257460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TW" altLang="en-US" sz="3500" dirty="0">
                <a:latin typeface="微软雅黑 Light" panose="020B0502040204020203" pitchFamily="34" charset="-122"/>
                <a:ea typeface="微软雅黑 Light" panose="020B0502040204020203" pitchFamily="34" charset="-122"/>
              </a:endParaRPr>
            </a:p>
          </p:txBody>
        </p:sp>
        <p:sp>
          <p:nvSpPr>
            <p:cNvPr id="7" name="TextBox 6">
              <a:extLst>
                <a:ext uri="{FF2B5EF4-FFF2-40B4-BE49-F238E27FC236}">
                  <a16:creationId xmlns:a16="http://schemas.microsoft.com/office/drawing/2014/main" id="{1D71EF6B-3E5A-4363-9A34-55ED4234A49F}"/>
                </a:ext>
              </a:extLst>
            </p:cNvPr>
            <p:cNvSpPr txBox="1"/>
            <p:nvPr/>
          </p:nvSpPr>
          <p:spPr>
            <a:xfrm>
              <a:off x="-1430817" y="21777"/>
              <a:ext cx="5863910" cy="630942"/>
            </a:xfrm>
            <a:prstGeom prst="rect">
              <a:avLst/>
            </a:prstGeom>
            <a:noFill/>
          </p:spPr>
          <p:txBody>
            <a:bodyPr wrap="square" rtlCol="0">
              <a:spAutoFit/>
            </a:bodyPr>
            <a:lstStyle/>
            <a:p>
              <a:pPr algn="ctr"/>
              <a:r>
                <a:rPr lang="zh-CN" altLang="en-US" sz="3500" dirty="0">
                  <a:solidFill>
                    <a:schemeClr val="bg1"/>
                  </a:solidFill>
                  <a:latin typeface="微软雅黑 Light" panose="020B0502040204020203" pitchFamily="34" charset="-122"/>
                  <a:ea typeface="微软雅黑 Light" panose="020B0502040204020203" pitchFamily="34" charset="-122"/>
                </a:rPr>
                <a:t>問題</a:t>
              </a:r>
              <a:endParaRPr lang="zh-TW" altLang="en-US" sz="3500" dirty="0">
                <a:solidFill>
                  <a:schemeClr val="bg1"/>
                </a:solidFill>
                <a:latin typeface="微软雅黑 Light" panose="020B0502040204020203" pitchFamily="34" charset="-122"/>
                <a:ea typeface="微软雅黑 Light" panose="020B0502040204020203" pitchFamily="34" charset="-122"/>
              </a:endParaRPr>
            </a:p>
          </p:txBody>
        </p:sp>
        <p:pic>
          <p:nvPicPr>
            <p:cNvPr id="11" name="Picture 10">
              <a:extLst>
                <a:ext uri="{FF2B5EF4-FFF2-40B4-BE49-F238E27FC236}">
                  <a16:creationId xmlns:a16="http://schemas.microsoft.com/office/drawing/2014/main" id="{340AA320-6F3F-4C1C-9C64-F1AB86555C0C}"/>
                </a:ext>
              </a:extLst>
            </p:cNvPr>
            <p:cNvPicPr>
              <a:picLocks noChangeAspect="1"/>
            </p:cNvPicPr>
            <p:nvPr/>
          </p:nvPicPr>
          <p:blipFill>
            <a:blip r:embed="rId3"/>
            <a:stretch>
              <a:fillRect/>
            </a:stretch>
          </p:blipFill>
          <p:spPr>
            <a:xfrm>
              <a:off x="-460058" y="-243341"/>
              <a:ext cx="1496345" cy="1122907"/>
            </a:xfrm>
            <a:prstGeom prst="rect">
              <a:avLst/>
            </a:prstGeom>
          </p:spPr>
        </p:pic>
        <p:grpSp>
          <p:nvGrpSpPr>
            <p:cNvPr id="12" name="Group 11">
              <a:extLst>
                <a:ext uri="{FF2B5EF4-FFF2-40B4-BE49-F238E27FC236}">
                  <a16:creationId xmlns:a16="http://schemas.microsoft.com/office/drawing/2014/main" id="{247C0EEB-A1D4-42A5-B868-F100F2E4DB38}"/>
                </a:ext>
              </a:extLst>
            </p:cNvPr>
            <p:cNvGrpSpPr/>
            <p:nvPr/>
          </p:nvGrpSpPr>
          <p:grpSpPr>
            <a:xfrm>
              <a:off x="60927" y="690990"/>
              <a:ext cx="2290168" cy="226847"/>
              <a:chOff x="862608" y="680150"/>
              <a:chExt cx="2290168" cy="226847"/>
            </a:xfrm>
          </p:grpSpPr>
          <p:sp>
            <p:nvSpPr>
              <p:cNvPr id="13" name="Rectangle: Rounded Corners 12">
                <a:extLst>
                  <a:ext uri="{FF2B5EF4-FFF2-40B4-BE49-F238E27FC236}">
                    <a16:creationId xmlns:a16="http://schemas.microsoft.com/office/drawing/2014/main" id="{E762A22B-51C6-41D0-8B0F-DFD3B918A759}"/>
                  </a:ext>
                </a:extLst>
              </p:cNvPr>
              <p:cNvSpPr/>
              <p:nvPr/>
            </p:nvSpPr>
            <p:spPr>
              <a:xfrm flipV="1">
                <a:off x="862608" y="680150"/>
                <a:ext cx="2290168" cy="45720"/>
              </a:xfrm>
              <a:prstGeom prst="roundRect">
                <a:avLst/>
              </a:prstGeom>
              <a:solidFill>
                <a:srgbClr val="387BB2"/>
              </a:solidFill>
              <a:ln>
                <a:solidFill>
                  <a:srgbClr val="3A7B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Rectangle: Rounded Corners 13">
                <a:extLst>
                  <a:ext uri="{FF2B5EF4-FFF2-40B4-BE49-F238E27FC236}">
                    <a16:creationId xmlns:a16="http://schemas.microsoft.com/office/drawing/2014/main" id="{C7E0329A-BF9E-42CC-A664-B4B34267310B}"/>
                  </a:ext>
                </a:extLst>
              </p:cNvPr>
              <p:cNvSpPr/>
              <p:nvPr/>
            </p:nvSpPr>
            <p:spPr>
              <a:xfrm flipV="1">
                <a:off x="1745482" y="861277"/>
                <a:ext cx="1332376" cy="45720"/>
              </a:xfrm>
              <a:prstGeom prst="roundRect">
                <a:avLst/>
              </a:prstGeom>
              <a:solidFill>
                <a:srgbClr val="FFC81D"/>
              </a:solidFill>
              <a:ln>
                <a:solidFill>
                  <a:srgbClr val="FFC9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20" name="Freeform: Shape 19">
              <a:extLst>
                <a:ext uri="{FF2B5EF4-FFF2-40B4-BE49-F238E27FC236}">
                  <a16:creationId xmlns:a16="http://schemas.microsoft.com/office/drawing/2014/main" id="{F97C61BC-B766-4A9B-8DD6-CDD9982FB140}"/>
                </a:ext>
              </a:extLst>
            </p:cNvPr>
            <p:cNvSpPr/>
            <p:nvPr/>
          </p:nvSpPr>
          <p:spPr>
            <a:xfrm flipH="1">
              <a:off x="2809052" y="136157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诶诶，我负责的那个排行榜在每次写入新的资料都会把之前的记录打乱欸。怎麽办</a:t>
              </a:r>
            </a:p>
          </p:txBody>
        </p:sp>
        <p:grpSp>
          <p:nvGrpSpPr>
            <p:cNvPr id="5" name="Group 4">
              <a:extLst>
                <a:ext uri="{FF2B5EF4-FFF2-40B4-BE49-F238E27FC236}">
                  <a16:creationId xmlns:a16="http://schemas.microsoft.com/office/drawing/2014/main" id="{5C972B7F-3970-4C3B-A089-8CABC4A5B0CE}"/>
                </a:ext>
              </a:extLst>
            </p:cNvPr>
            <p:cNvGrpSpPr/>
            <p:nvPr/>
          </p:nvGrpSpPr>
          <p:grpSpPr>
            <a:xfrm>
              <a:off x="1501138" y="1605415"/>
              <a:ext cx="956736" cy="1301438"/>
              <a:chOff x="-1490164" y="1399884"/>
              <a:chExt cx="956736" cy="1301438"/>
            </a:xfrm>
          </p:grpSpPr>
          <p:pic>
            <p:nvPicPr>
              <p:cNvPr id="23" name="Graphic 22">
                <a:extLst>
                  <a:ext uri="{FF2B5EF4-FFF2-40B4-BE49-F238E27FC236}">
                    <a16:creationId xmlns:a16="http://schemas.microsoft.com/office/drawing/2014/main" id="{966B28C0-77FD-46B4-9AB5-69E94D3BEC6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90164" y="1399884"/>
                <a:ext cx="956736" cy="956736"/>
              </a:xfrm>
              <a:prstGeom prst="rect">
                <a:avLst/>
              </a:prstGeom>
            </p:spPr>
          </p:pic>
          <p:sp>
            <p:nvSpPr>
              <p:cNvPr id="4" name="TextBox 3">
                <a:extLst>
                  <a:ext uri="{FF2B5EF4-FFF2-40B4-BE49-F238E27FC236}">
                    <a16:creationId xmlns:a16="http://schemas.microsoft.com/office/drawing/2014/main" id="{DFC12C83-9ED5-40D3-9941-0138C371305F}"/>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nvGrpSpPr>
            <p:cNvPr id="2" name="Group 1">
              <a:extLst>
                <a:ext uri="{FF2B5EF4-FFF2-40B4-BE49-F238E27FC236}">
                  <a16:creationId xmlns:a16="http://schemas.microsoft.com/office/drawing/2014/main" id="{4DCFD059-CDC9-4484-A021-360FEA5FBB66}"/>
                </a:ext>
              </a:extLst>
            </p:cNvPr>
            <p:cNvGrpSpPr/>
            <p:nvPr/>
          </p:nvGrpSpPr>
          <p:grpSpPr>
            <a:xfrm>
              <a:off x="5835267" y="4052087"/>
              <a:ext cx="4822721" cy="2105525"/>
              <a:chOff x="5835267" y="4052087"/>
              <a:chExt cx="4822721" cy="2105525"/>
            </a:xfrm>
          </p:grpSpPr>
          <p:sp>
            <p:nvSpPr>
              <p:cNvPr id="19" name="Freeform: Shape 18">
                <a:extLst>
                  <a:ext uri="{FF2B5EF4-FFF2-40B4-BE49-F238E27FC236}">
                    <a16:creationId xmlns:a16="http://schemas.microsoft.com/office/drawing/2014/main" id="{2F342DC3-E81F-4A20-8AE7-92B20BF5D19D}"/>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I</a:t>
                </a:r>
                <a:r>
                  <a:rPr lang="zh-CN" altLang="en-US" dirty="0">
                    <a:solidFill>
                      <a:schemeClr val="tx1"/>
                    </a:solidFill>
                    <a:latin typeface="微软雅黑 Light" panose="020B0502040204020203" pitchFamily="34" charset="-122"/>
                    <a:ea typeface="微软雅黑 Light" panose="020B0502040204020203" pitchFamily="34" charset="-122"/>
                  </a:rPr>
                  <a:t> </a:t>
                </a:r>
                <a:r>
                  <a:rPr lang="en-US" altLang="zh-CN" dirty="0">
                    <a:solidFill>
                      <a:schemeClr val="tx1"/>
                    </a:solidFill>
                    <a:latin typeface="微软雅黑 Light" panose="020B0502040204020203" pitchFamily="34" charset="-122"/>
                    <a:ea typeface="微软雅黑 Light" panose="020B0502040204020203" pitchFamily="34" charset="-122"/>
                  </a:rPr>
                  <a:t>don’t speak Chinese.</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30" name="Group 29">
                <a:extLst>
                  <a:ext uri="{FF2B5EF4-FFF2-40B4-BE49-F238E27FC236}">
                    <a16:creationId xmlns:a16="http://schemas.microsoft.com/office/drawing/2014/main" id="{CA8936DA-925F-425E-8AD3-CDE179846D6F}"/>
                  </a:ext>
                </a:extLst>
              </p:cNvPr>
              <p:cNvGrpSpPr/>
              <p:nvPr/>
            </p:nvGrpSpPr>
            <p:grpSpPr>
              <a:xfrm>
                <a:off x="9701252" y="4295484"/>
                <a:ext cx="956736" cy="1287968"/>
                <a:chOff x="-3862348" y="1399884"/>
                <a:chExt cx="956736" cy="1287968"/>
              </a:xfrm>
            </p:grpSpPr>
            <p:pic>
              <p:nvPicPr>
                <p:cNvPr id="25" name="Graphic 24">
                  <a:extLst>
                    <a:ext uri="{FF2B5EF4-FFF2-40B4-BE49-F238E27FC236}">
                      <a16:creationId xmlns:a16="http://schemas.microsoft.com/office/drawing/2014/main" id="{48D1490E-5F18-4C72-A2FA-93D06FF6680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62348" y="1399884"/>
                  <a:ext cx="956736" cy="956736"/>
                </a:xfrm>
                <a:prstGeom prst="rect">
                  <a:avLst/>
                </a:prstGeom>
              </p:spPr>
            </p:pic>
            <p:sp>
              <p:nvSpPr>
                <p:cNvPr id="27" name="TextBox 26">
                  <a:extLst>
                    <a:ext uri="{FF2B5EF4-FFF2-40B4-BE49-F238E27FC236}">
                      <a16:creationId xmlns:a16="http://schemas.microsoft.com/office/drawing/2014/main" id="{7C6241A4-45C0-4E83-B901-6959BB148B3B}"/>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22" name="Group 21">
              <a:extLst>
                <a:ext uri="{FF2B5EF4-FFF2-40B4-BE49-F238E27FC236}">
                  <a16:creationId xmlns:a16="http://schemas.microsoft.com/office/drawing/2014/main" id="{F05A8129-2C8F-4A1D-BB5A-B779D7BD0601}"/>
                </a:ext>
              </a:extLst>
            </p:cNvPr>
            <p:cNvGrpSpPr/>
            <p:nvPr/>
          </p:nvGrpSpPr>
          <p:grpSpPr>
            <a:xfrm>
              <a:off x="5916493" y="7076248"/>
              <a:ext cx="4741495" cy="2131542"/>
              <a:chOff x="1504353" y="8801354"/>
              <a:chExt cx="4741495" cy="2131542"/>
            </a:xfrm>
          </p:grpSpPr>
          <p:sp>
            <p:nvSpPr>
              <p:cNvPr id="33" name="Freeform: Shape 32">
                <a:extLst>
                  <a:ext uri="{FF2B5EF4-FFF2-40B4-BE49-F238E27FC236}">
                    <a16:creationId xmlns:a16="http://schemas.microsoft.com/office/drawing/2014/main" id="{C3FB562A-7724-451D-AC73-0F812D0E7B94}"/>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嘗試用不同的文件讀取模式看看？</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34" name="Group 33">
                <a:extLst>
                  <a:ext uri="{FF2B5EF4-FFF2-40B4-BE49-F238E27FC236}">
                    <a16:creationId xmlns:a16="http://schemas.microsoft.com/office/drawing/2014/main" id="{2FD547B4-ACE2-466A-8B69-7AF0CFE6B9B6}"/>
                  </a:ext>
                </a:extLst>
              </p:cNvPr>
              <p:cNvGrpSpPr/>
              <p:nvPr/>
            </p:nvGrpSpPr>
            <p:grpSpPr>
              <a:xfrm>
                <a:off x="5289112" y="8801354"/>
                <a:ext cx="956736" cy="1301438"/>
                <a:chOff x="-2750419" y="1399884"/>
                <a:chExt cx="956736" cy="1301438"/>
              </a:xfrm>
            </p:grpSpPr>
            <p:pic>
              <p:nvPicPr>
                <p:cNvPr id="35" name="Graphic 34">
                  <a:extLst>
                    <a:ext uri="{FF2B5EF4-FFF2-40B4-BE49-F238E27FC236}">
                      <a16:creationId xmlns:a16="http://schemas.microsoft.com/office/drawing/2014/main" id="{A71E26AE-F4F6-4EC0-8D6A-7568CE3A8B1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50419" y="1399884"/>
                  <a:ext cx="956736" cy="956736"/>
                </a:xfrm>
                <a:prstGeom prst="rect">
                  <a:avLst/>
                </a:prstGeom>
              </p:spPr>
            </p:pic>
            <p:sp>
              <p:nvSpPr>
                <p:cNvPr id="36" name="TextBox 35">
                  <a:extLst>
                    <a:ext uri="{FF2B5EF4-FFF2-40B4-BE49-F238E27FC236}">
                      <a16:creationId xmlns:a16="http://schemas.microsoft.com/office/drawing/2014/main" id="{33AB0242-ABC8-4FFB-9B97-83598CFBD974}"/>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37" name="Group 36">
              <a:extLst>
                <a:ext uri="{FF2B5EF4-FFF2-40B4-BE49-F238E27FC236}">
                  <a16:creationId xmlns:a16="http://schemas.microsoft.com/office/drawing/2014/main" id="{BEA2D22A-0E85-44D6-9D0B-94B05D747592}"/>
                </a:ext>
              </a:extLst>
            </p:cNvPr>
            <p:cNvGrpSpPr/>
            <p:nvPr/>
          </p:nvGrpSpPr>
          <p:grpSpPr>
            <a:xfrm>
              <a:off x="1494244" y="9700076"/>
              <a:ext cx="5024592" cy="2105525"/>
              <a:chOff x="1653538" y="1750435"/>
              <a:chExt cx="5024592" cy="2105525"/>
            </a:xfrm>
          </p:grpSpPr>
          <p:sp>
            <p:nvSpPr>
              <p:cNvPr id="38" name="Freeform: Shape 37">
                <a:extLst>
                  <a:ext uri="{FF2B5EF4-FFF2-40B4-BE49-F238E27FC236}">
                    <a16:creationId xmlns:a16="http://schemas.microsoft.com/office/drawing/2014/main" id="{9AC1EABA-2C5B-4036-9403-F13AD0B2E624}"/>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有料喔，我不考虑从文件的尾部写起就可以了喔，每次都重新读取后重新创建一遍就搞定了（我把</a:t>
                </a:r>
                <a:r>
                  <a:rPr lang="en-US" altLang="zh-CN" dirty="0">
                    <a:solidFill>
                      <a:schemeClr val="tx1"/>
                    </a:solidFill>
                    <a:latin typeface="微软雅黑 Light" panose="020B0502040204020203" pitchFamily="34" charset="-122"/>
                    <a:ea typeface="微软雅黑 Light" panose="020B0502040204020203" pitchFamily="34" charset="-122"/>
                  </a:rPr>
                  <a:t>a+</a:t>
                </a:r>
                <a:r>
                  <a:rPr lang="zh-CN" altLang="en-US" dirty="0">
                    <a:solidFill>
                      <a:schemeClr val="tx1"/>
                    </a:solidFill>
                    <a:latin typeface="微软雅黑 Light" panose="020B0502040204020203" pitchFamily="34" charset="-122"/>
                    <a:ea typeface="微软雅黑 Light" panose="020B0502040204020203" pitchFamily="34" charset="-122"/>
                  </a:rPr>
                  <a:t>模式换成了</a:t>
                </a:r>
                <a:r>
                  <a:rPr lang="en-US" altLang="zh-CN" dirty="0">
                    <a:solidFill>
                      <a:schemeClr val="tx1"/>
                    </a:solidFill>
                    <a:latin typeface="微软雅黑 Light" panose="020B0502040204020203" pitchFamily="34" charset="-122"/>
                    <a:ea typeface="微软雅黑 Light" panose="020B0502040204020203" pitchFamily="34" charset="-122"/>
                  </a:rPr>
                  <a:t>w</a:t>
                </a:r>
                <a:r>
                  <a:rPr lang="zh-CN" altLang="en-US" dirty="0">
                    <a:solidFill>
                      <a:schemeClr val="tx1"/>
                    </a:solidFill>
                    <a:latin typeface="微软雅黑 Light" panose="020B0502040204020203" pitchFamily="34" charset="-122"/>
                    <a:ea typeface="微软雅黑 Light" panose="020B0502040204020203" pitchFamily="34" charset="-122"/>
                  </a:rPr>
                  <a:t>模式）</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39" name="Group 38">
                <a:extLst>
                  <a:ext uri="{FF2B5EF4-FFF2-40B4-BE49-F238E27FC236}">
                    <a16:creationId xmlns:a16="http://schemas.microsoft.com/office/drawing/2014/main" id="{BE55F599-7178-4C96-AA64-D6B879BF35CC}"/>
                  </a:ext>
                </a:extLst>
              </p:cNvPr>
              <p:cNvGrpSpPr/>
              <p:nvPr/>
            </p:nvGrpSpPr>
            <p:grpSpPr>
              <a:xfrm>
                <a:off x="1653538" y="1757815"/>
                <a:ext cx="956736" cy="1301438"/>
                <a:chOff x="-1490164" y="1399884"/>
                <a:chExt cx="956736" cy="1301438"/>
              </a:xfrm>
            </p:grpSpPr>
            <p:pic>
              <p:nvPicPr>
                <p:cNvPr id="40" name="Graphic 39">
                  <a:extLst>
                    <a:ext uri="{FF2B5EF4-FFF2-40B4-BE49-F238E27FC236}">
                      <a16:creationId xmlns:a16="http://schemas.microsoft.com/office/drawing/2014/main" id="{0EDA7B00-F22F-439A-B685-DC6838C27D2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90164" y="1399884"/>
                  <a:ext cx="956736" cy="956736"/>
                </a:xfrm>
                <a:prstGeom prst="rect">
                  <a:avLst/>
                </a:prstGeom>
              </p:spPr>
            </p:pic>
            <p:sp>
              <p:nvSpPr>
                <p:cNvPr id="41" name="TextBox 40">
                  <a:extLst>
                    <a:ext uri="{FF2B5EF4-FFF2-40B4-BE49-F238E27FC236}">
                      <a16:creationId xmlns:a16="http://schemas.microsoft.com/office/drawing/2014/main" id="{7F067C54-8F8B-460A-A5AD-55A871203E65}"/>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42" name="Group 41">
              <a:extLst>
                <a:ext uri="{FF2B5EF4-FFF2-40B4-BE49-F238E27FC236}">
                  <a16:creationId xmlns:a16="http://schemas.microsoft.com/office/drawing/2014/main" id="{454707F3-909C-452D-9547-BB70BC858859}"/>
                </a:ext>
              </a:extLst>
            </p:cNvPr>
            <p:cNvGrpSpPr/>
            <p:nvPr/>
          </p:nvGrpSpPr>
          <p:grpSpPr>
            <a:xfrm>
              <a:off x="5916493" y="12134418"/>
              <a:ext cx="4741495" cy="2131542"/>
              <a:chOff x="1504353" y="8801354"/>
              <a:chExt cx="4741495" cy="2131542"/>
            </a:xfrm>
          </p:grpSpPr>
          <p:sp>
            <p:nvSpPr>
              <p:cNvPr id="43" name="Freeform: Shape 42">
                <a:extLst>
                  <a:ext uri="{FF2B5EF4-FFF2-40B4-BE49-F238E27FC236}">
                    <a16:creationId xmlns:a16="http://schemas.microsoft.com/office/drawing/2014/main" id="{A759C903-2E34-4D71-9855-C0966D7034C5}"/>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誒誒，話說你們的小遊戲都完成了嗎？代碼同步是個問題欸。</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44" name="Group 43">
                <a:extLst>
                  <a:ext uri="{FF2B5EF4-FFF2-40B4-BE49-F238E27FC236}">
                    <a16:creationId xmlns:a16="http://schemas.microsoft.com/office/drawing/2014/main" id="{2D65ECCF-D338-4814-AFFA-C155B7EF5FED}"/>
                  </a:ext>
                </a:extLst>
              </p:cNvPr>
              <p:cNvGrpSpPr/>
              <p:nvPr/>
            </p:nvGrpSpPr>
            <p:grpSpPr>
              <a:xfrm>
                <a:off x="5289112" y="8801354"/>
                <a:ext cx="956736" cy="1301438"/>
                <a:chOff x="-2750419" y="1399884"/>
                <a:chExt cx="956736" cy="1301438"/>
              </a:xfrm>
            </p:grpSpPr>
            <p:pic>
              <p:nvPicPr>
                <p:cNvPr id="45" name="Graphic 44">
                  <a:extLst>
                    <a:ext uri="{FF2B5EF4-FFF2-40B4-BE49-F238E27FC236}">
                      <a16:creationId xmlns:a16="http://schemas.microsoft.com/office/drawing/2014/main" id="{69FE36E4-C0E2-4FF7-BA75-5ED585C13A5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50419" y="1399884"/>
                  <a:ext cx="956736" cy="956736"/>
                </a:xfrm>
                <a:prstGeom prst="rect">
                  <a:avLst/>
                </a:prstGeom>
              </p:spPr>
            </p:pic>
            <p:sp>
              <p:nvSpPr>
                <p:cNvPr id="46" name="TextBox 45">
                  <a:extLst>
                    <a:ext uri="{FF2B5EF4-FFF2-40B4-BE49-F238E27FC236}">
                      <a16:creationId xmlns:a16="http://schemas.microsoft.com/office/drawing/2014/main" id="{DED06EE0-48F7-4982-9B49-D86038AF6130}"/>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47" name="Group 46">
              <a:extLst>
                <a:ext uri="{FF2B5EF4-FFF2-40B4-BE49-F238E27FC236}">
                  <a16:creationId xmlns:a16="http://schemas.microsoft.com/office/drawing/2014/main" id="{D800BD53-AA07-4802-BABB-8061CE7E2831}"/>
                </a:ext>
              </a:extLst>
            </p:cNvPr>
            <p:cNvGrpSpPr/>
            <p:nvPr/>
          </p:nvGrpSpPr>
          <p:grpSpPr>
            <a:xfrm>
              <a:off x="5916493" y="14620794"/>
              <a:ext cx="4822721" cy="2105525"/>
              <a:chOff x="5835267" y="4052087"/>
              <a:chExt cx="4822721" cy="2105525"/>
            </a:xfrm>
          </p:grpSpPr>
          <p:sp>
            <p:nvSpPr>
              <p:cNvPr id="48" name="Freeform: Shape 47">
                <a:extLst>
                  <a:ext uri="{FF2B5EF4-FFF2-40B4-BE49-F238E27FC236}">
                    <a16:creationId xmlns:a16="http://schemas.microsoft.com/office/drawing/2014/main" id="{F3156E75-EFB5-4906-AE0C-DCA114BE3FF9}"/>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Have you guys ever heard of </a:t>
                </a:r>
                <a:r>
                  <a:rPr lang="en-US" altLang="zh-TW" dirty="0" err="1">
                    <a:solidFill>
                      <a:schemeClr val="tx1"/>
                    </a:solidFill>
                    <a:latin typeface="微软雅黑 Light" panose="020B0502040204020203" pitchFamily="34" charset="-122"/>
                    <a:ea typeface="微软雅黑 Light" panose="020B0502040204020203" pitchFamily="34" charset="-122"/>
                  </a:rPr>
                  <a:t>GitHUB</a:t>
                </a:r>
                <a:r>
                  <a:rPr lang="en-US" altLang="zh-TW" dirty="0">
                    <a:solidFill>
                      <a:schemeClr val="tx1"/>
                    </a:solidFill>
                    <a:latin typeface="微软雅黑 Light" panose="020B0502040204020203" pitchFamily="34" charset="-122"/>
                    <a:ea typeface="微软雅黑 Light" panose="020B0502040204020203" pitchFamily="34" charset="-122"/>
                  </a:rPr>
                  <a:t>?</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49" name="Group 48">
                <a:extLst>
                  <a:ext uri="{FF2B5EF4-FFF2-40B4-BE49-F238E27FC236}">
                    <a16:creationId xmlns:a16="http://schemas.microsoft.com/office/drawing/2014/main" id="{9D66A262-C57E-4C8F-B5EF-C067412DF867}"/>
                  </a:ext>
                </a:extLst>
              </p:cNvPr>
              <p:cNvGrpSpPr/>
              <p:nvPr/>
            </p:nvGrpSpPr>
            <p:grpSpPr>
              <a:xfrm>
                <a:off x="9701252" y="4295484"/>
                <a:ext cx="956736" cy="1287968"/>
                <a:chOff x="-3862348" y="1399884"/>
                <a:chExt cx="956736" cy="1287968"/>
              </a:xfrm>
            </p:grpSpPr>
            <p:pic>
              <p:nvPicPr>
                <p:cNvPr id="50" name="Graphic 49">
                  <a:extLst>
                    <a:ext uri="{FF2B5EF4-FFF2-40B4-BE49-F238E27FC236}">
                      <a16:creationId xmlns:a16="http://schemas.microsoft.com/office/drawing/2014/main" id="{3ED48C1E-0326-40B0-B14D-DE78BAD51C6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62348" y="1399884"/>
                  <a:ext cx="956736" cy="956736"/>
                </a:xfrm>
                <a:prstGeom prst="rect">
                  <a:avLst/>
                </a:prstGeom>
              </p:spPr>
            </p:pic>
            <p:sp>
              <p:nvSpPr>
                <p:cNvPr id="51" name="TextBox 50">
                  <a:extLst>
                    <a:ext uri="{FF2B5EF4-FFF2-40B4-BE49-F238E27FC236}">
                      <a16:creationId xmlns:a16="http://schemas.microsoft.com/office/drawing/2014/main" id="{29CEF85F-D3DA-4F35-A9C9-A4F82C857D41}"/>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52" name="Group 51">
              <a:extLst>
                <a:ext uri="{FF2B5EF4-FFF2-40B4-BE49-F238E27FC236}">
                  <a16:creationId xmlns:a16="http://schemas.microsoft.com/office/drawing/2014/main" id="{4A0026BF-696B-4E9E-B2CE-E1E49F8736E2}"/>
                </a:ext>
              </a:extLst>
            </p:cNvPr>
            <p:cNvGrpSpPr/>
            <p:nvPr/>
          </p:nvGrpSpPr>
          <p:grpSpPr>
            <a:xfrm>
              <a:off x="5916493" y="17081153"/>
              <a:ext cx="4822721" cy="2105525"/>
              <a:chOff x="5835267" y="4052087"/>
              <a:chExt cx="4822721" cy="2105525"/>
            </a:xfrm>
          </p:grpSpPr>
          <p:sp>
            <p:nvSpPr>
              <p:cNvPr id="53" name="Freeform: Shape 52">
                <a:extLst>
                  <a:ext uri="{FF2B5EF4-FFF2-40B4-BE49-F238E27FC236}">
                    <a16:creationId xmlns:a16="http://schemas.microsoft.com/office/drawing/2014/main" id="{DB54AD78-34BA-4D6D-8B57-55A1C745F3C8}"/>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We can use git to sync our code easily in only one tap.</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54" name="Group 53">
                <a:extLst>
                  <a:ext uri="{FF2B5EF4-FFF2-40B4-BE49-F238E27FC236}">
                    <a16:creationId xmlns:a16="http://schemas.microsoft.com/office/drawing/2014/main" id="{6337F59F-B832-4D8D-8FC5-86DC71E1688D}"/>
                  </a:ext>
                </a:extLst>
              </p:cNvPr>
              <p:cNvGrpSpPr/>
              <p:nvPr/>
            </p:nvGrpSpPr>
            <p:grpSpPr>
              <a:xfrm>
                <a:off x="9701252" y="4295484"/>
                <a:ext cx="956736" cy="1287968"/>
                <a:chOff x="-3862348" y="1399884"/>
                <a:chExt cx="956736" cy="1287968"/>
              </a:xfrm>
            </p:grpSpPr>
            <p:pic>
              <p:nvPicPr>
                <p:cNvPr id="55" name="Graphic 54">
                  <a:extLst>
                    <a:ext uri="{FF2B5EF4-FFF2-40B4-BE49-F238E27FC236}">
                      <a16:creationId xmlns:a16="http://schemas.microsoft.com/office/drawing/2014/main" id="{D10F4A70-B439-45D9-A049-4483CACDDB9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62348" y="1399884"/>
                  <a:ext cx="956736" cy="956736"/>
                </a:xfrm>
                <a:prstGeom prst="rect">
                  <a:avLst/>
                </a:prstGeom>
              </p:spPr>
            </p:pic>
            <p:sp>
              <p:nvSpPr>
                <p:cNvPr id="56" name="TextBox 55">
                  <a:extLst>
                    <a:ext uri="{FF2B5EF4-FFF2-40B4-BE49-F238E27FC236}">
                      <a16:creationId xmlns:a16="http://schemas.microsoft.com/office/drawing/2014/main" id="{DFE21FFC-0479-4AB9-86EC-C2DA1B0D2B95}"/>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57" name="Group 56">
              <a:extLst>
                <a:ext uri="{FF2B5EF4-FFF2-40B4-BE49-F238E27FC236}">
                  <a16:creationId xmlns:a16="http://schemas.microsoft.com/office/drawing/2014/main" id="{8561F5A9-C316-4304-8EC4-647FDB9CA7B8}"/>
                </a:ext>
              </a:extLst>
            </p:cNvPr>
            <p:cNvGrpSpPr/>
            <p:nvPr/>
          </p:nvGrpSpPr>
          <p:grpSpPr>
            <a:xfrm>
              <a:off x="5916493" y="19541512"/>
              <a:ext cx="4822721" cy="2105525"/>
              <a:chOff x="5835267" y="4052087"/>
              <a:chExt cx="4822721" cy="2105525"/>
            </a:xfrm>
          </p:grpSpPr>
          <p:sp>
            <p:nvSpPr>
              <p:cNvPr id="58" name="Freeform: Shape 57">
                <a:extLst>
                  <a:ext uri="{FF2B5EF4-FFF2-40B4-BE49-F238E27FC236}">
                    <a16:creationId xmlns:a16="http://schemas.microsoft.com/office/drawing/2014/main" id="{EF512E07-F960-40F0-88A9-6C765D221114}"/>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I</a:t>
                </a:r>
                <a:r>
                  <a:rPr lang="zh-CN" altLang="en-US" dirty="0">
                    <a:solidFill>
                      <a:schemeClr val="tx1"/>
                    </a:solidFill>
                    <a:latin typeface="微软雅黑 Light" panose="020B0502040204020203" pitchFamily="34" charset="-122"/>
                    <a:ea typeface="微软雅黑 Light" panose="020B0502040204020203" pitchFamily="34" charset="-122"/>
                  </a:rPr>
                  <a:t> </a:t>
                </a:r>
                <a:r>
                  <a:rPr lang="en-US" altLang="zh-CN" dirty="0">
                    <a:solidFill>
                      <a:schemeClr val="tx1"/>
                    </a:solidFill>
                    <a:latin typeface="微软雅黑 Light" panose="020B0502040204020203" pitchFamily="34" charset="-122"/>
                    <a:ea typeface="微软雅黑 Light" panose="020B0502040204020203" pitchFamily="34" charset="-122"/>
                  </a:rPr>
                  <a:t>can guide you guys to setup Git if needed.</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59" name="Group 58">
                <a:extLst>
                  <a:ext uri="{FF2B5EF4-FFF2-40B4-BE49-F238E27FC236}">
                    <a16:creationId xmlns:a16="http://schemas.microsoft.com/office/drawing/2014/main" id="{9BD502FB-208A-4B28-94F8-4A0ED53DB591}"/>
                  </a:ext>
                </a:extLst>
              </p:cNvPr>
              <p:cNvGrpSpPr/>
              <p:nvPr/>
            </p:nvGrpSpPr>
            <p:grpSpPr>
              <a:xfrm>
                <a:off x="9701252" y="4295484"/>
                <a:ext cx="956736" cy="1287968"/>
                <a:chOff x="-3862348" y="1399884"/>
                <a:chExt cx="956736" cy="1287968"/>
              </a:xfrm>
            </p:grpSpPr>
            <p:pic>
              <p:nvPicPr>
                <p:cNvPr id="60" name="Graphic 59">
                  <a:extLst>
                    <a:ext uri="{FF2B5EF4-FFF2-40B4-BE49-F238E27FC236}">
                      <a16:creationId xmlns:a16="http://schemas.microsoft.com/office/drawing/2014/main" id="{D07C0BD5-EC27-4D27-A441-6B335E156D5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62348" y="1399884"/>
                  <a:ext cx="956736" cy="956736"/>
                </a:xfrm>
                <a:prstGeom prst="rect">
                  <a:avLst/>
                </a:prstGeom>
              </p:spPr>
            </p:pic>
            <p:sp>
              <p:nvSpPr>
                <p:cNvPr id="61" name="TextBox 60">
                  <a:extLst>
                    <a:ext uri="{FF2B5EF4-FFF2-40B4-BE49-F238E27FC236}">
                      <a16:creationId xmlns:a16="http://schemas.microsoft.com/office/drawing/2014/main" id="{07A95F4F-BE86-4735-A110-BEB85BB12BE6}"/>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62" name="Group 61">
              <a:extLst>
                <a:ext uri="{FF2B5EF4-FFF2-40B4-BE49-F238E27FC236}">
                  <a16:creationId xmlns:a16="http://schemas.microsoft.com/office/drawing/2014/main" id="{8044EBE9-381F-4DEC-8E54-A76699AEDF5A}"/>
                </a:ext>
              </a:extLst>
            </p:cNvPr>
            <p:cNvGrpSpPr/>
            <p:nvPr/>
          </p:nvGrpSpPr>
          <p:grpSpPr>
            <a:xfrm>
              <a:off x="1653284" y="22001871"/>
              <a:ext cx="5024592" cy="2105525"/>
              <a:chOff x="1653538" y="1750435"/>
              <a:chExt cx="5024592" cy="2105525"/>
            </a:xfrm>
          </p:grpSpPr>
          <p:sp>
            <p:nvSpPr>
              <p:cNvPr id="63" name="Freeform: Shape 62">
                <a:extLst>
                  <a:ext uri="{FF2B5EF4-FFF2-40B4-BE49-F238E27FC236}">
                    <a16:creationId xmlns:a16="http://schemas.microsoft.com/office/drawing/2014/main" id="{9AE1AD34-653B-40D0-B089-D615D234EB56}"/>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好的，收到</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64" name="Group 63">
                <a:extLst>
                  <a:ext uri="{FF2B5EF4-FFF2-40B4-BE49-F238E27FC236}">
                    <a16:creationId xmlns:a16="http://schemas.microsoft.com/office/drawing/2014/main" id="{0BBA066F-8029-4D01-AB8B-0499F7A31ABF}"/>
                  </a:ext>
                </a:extLst>
              </p:cNvPr>
              <p:cNvGrpSpPr/>
              <p:nvPr/>
            </p:nvGrpSpPr>
            <p:grpSpPr>
              <a:xfrm>
                <a:off x="1653538" y="1757815"/>
                <a:ext cx="956736" cy="1301438"/>
                <a:chOff x="-1490164" y="1399884"/>
                <a:chExt cx="956736" cy="1301438"/>
              </a:xfrm>
            </p:grpSpPr>
            <p:pic>
              <p:nvPicPr>
                <p:cNvPr id="65" name="Graphic 64">
                  <a:extLst>
                    <a:ext uri="{FF2B5EF4-FFF2-40B4-BE49-F238E27FC236}">
                      <a16:creationId xmlns:a16="http://schemas.microsoft.com/office/drawing/2014/main" id="{A65C721F-99F9-4B1E-9150-7F6FD1C7E02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90164" y="1399884"/>
                  <a:ext cx="956736" cy="956736"/>
                </a:xfrm>
                <a:prstGeom prst="rect">
                  <a:avLst/>
                </a:prstGeom>
              </p:spPr>
            </p:pic>
            <p:sp>
              <p:nvSpPr>
                <p:cNvPr id="66" name="TextBox 65">
                  <a:extLst>
                    <a:ext uri="{FF2B5EF4-FFF2-40B4-BE49-F238E27FC236}">
                      <a16:creationId xmlns:a16="http://schemas.microsoft.com/office/drawing/2014/main" id="{820CD827-80BE-429B-822B-3E07CE050AF5}"/>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67" name="Group 66">
              <a:extLst>
                <a:ext uri="{FF2B5EF4-FFF2-40B4-BE49-F238E27FC236}">
                  <a16:creationId xmlns:a16="http://schemas.microsoft.com/office/drawing/2014/main" id="{70766451-FA85-4B9C-9F0A-715017D4330D}"/>
                </a:ext>
              </a:extLst>
            </p:cNvPr>
            <p:cNvGrpSpPr/>
            <p:nvPr/>
          </p:nvGrpSpPr>
          <p:grpSpPr>
            <a:xfrm>
              <a:off x="5916493" y="24462230"/>
              <a:ext cx="4741495" cy="2131542"/>
              <a:chOff x="1504353" y="8801354"/>
              <a:chExt cx="4741495" cy="2131542"/>
            </a:xfrm>
          </p:grpSpPr>
          <p:sp>
            <p:nvSpPr>
              <p:cNvPr id="68" name="Freeform: Shape 67">
                <a:extLst>
                  <a:ext uri="{FF2B5EF4-FFF2-40B4-BE49-F238E27FC236}">
                    <a16:creationId xmlns:a16="http://schemas.microsoft.com/office/drawing/2014/main" id="{51F924DF-3F37-4B39-8E13-E8B39CED4342}"/>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啊對對對（已讀亂回，上班中）</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69" name="Group 68">
                <a:extLst>
                  <a:ext uri="{FF2B5EF4-FFF2-40B4-BE49-F238E27FC236}">
                    <a16:creationId xmlns:a16="http://schemas.microsoft.com/office/drawing/2014/main" id="{779AB890-C4D3-4C80-82D6-1D1FDCCCB7E0}"/>
                  </a:ext>
                </a:extLst>
              </p:cNvPr>
              <p:cNvGrpSpPr/>
              <p:nvPr/>
            </p:nvGrpSpPr>
            <p:grpSpPr>
              <a:xfrm>
                <a:off x="5289112" y="8801354"/>
                <a:ext cx="956736" cy="1301438"/>
                <a:chOff x="-2750419" y="1399884"/>
                <a:chExt cx="956736" cy="1301438"/>
              </a:xfrm>
            </p:grpSpPr>
            <p:pic>
              <p:nvPicPr>
                <p:cNvPr id="70" name="Graphic 69">
                  <a:extLst>
                    <a:ext uri="{FF2B5EF4-FFF2-40B4-BE49-F238E27FC236}">
                      <a16:creationId xmlns:a16="http://schemas.microsoft.com/office/drawing/2014/main" id="{87A25D6F-8373-4901-94AA-EB41C171084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50419" y="1399884"/>
                  <a:ext cx="956736" cy="956736"/>
                </a:xfrm>
                <a:prstGeom prst="rect">
                  <a:avLst/>
                </a:prstGeom>
              </p:spPr>
            </p:pic>
            <p:sp>
              <p:nvSpPr>
                <p:cNvPr id="71" name="TextBox 70">
                  <a:extLst>
                    <a:ext uri="{FF2B5EF4-FFF2-40B4-BE49-F238E27FC236}">
                      <a16:creationId xmlns:a16="http://schemas.microsoft.com/office/drawing/2014/main" id="{C3B1E62E-17DF-4EE6-B2F7-E9EC959537C9}"/>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sp>
          <p:nvSpPr>
            <p:cNvPr id="3" name="TextBox 2">
              <a:extLst>
                <a:ext uri="{FF2B5EF4-FFF2-40B4-BE49-F238E27FC236}">
                  <a16:creationId xmlns:a16="http://schemas.microsoft.com/office/drawing/2014/main" id="{24CEAC2F-4D57-4433-BC06-882985814A8B}"/>
                </a:ext>
              </a:extLst>
            </p:cNvPr>
            <p:cNvSpPr txBox="1"/>
            <p:nvPr/>
          </p:nvSpPr>
          <p:spPr>
            <a:xfrm>
              <a:off x="5426586" y="26697624"/>
              <a:ext cx="1338828" cy="369332"/>
            </a:xfrm>
            <a:prstGeom prst="rect">
              <a:avLst/>
            </a:prstGeom>
            <a:noFill/>
          </p:spPr>
          <p:txBody>
            <a:bodyPr wrap="none" rtlCol="0">
              <a:spAutoFit/>
            </a:bodyPr>
            <a:lstStyle/>
            <a:p>
              <a:pPr algn="ctr"/>
              <a:r>
                <a:rPr lang="zh-CN" altLang="en-US" dirty="0">
                  <a:solidFill>
                    <a:srgbClr val="FFC818"/>
                  </a:solidFill>
                </a:rPr>
                <a:t>一段時間後</a:t>
              </a:r>
              <a:endParaRPr lang="zh-TW" altLang="en-US" dirty="0">
                <a:solidFill>
                  <a:srgbClr val="FFC818"/>
                </a:solidFill>
              </a:endParaRPr>
            </a:p>
          </p:txBody>
        </p:sp>
        <p:grpSp>
          <p:nvGrpSpPr>
            <p:cNvPr id="72" name="Group 71">
              <a:extLst>
                <a:ext uri="{FF2B5EF4-FFF2-40B4-BE49-F238E27FC236}">
                  <a16:creationId xmlns:a16="http://schemas.microsoft.com/office/drawing/2014/main" id="{346396C7-1C68-4E45-8B92-8DAAA74EBE1B}"/>
                </a:ext>
              </a:extLst>
            </p:cNvPr>
            <p:cNvGrpSpPr/>
            <p:nvPr/>
          </p:nvGrpSpPr>
          <p:grpSpPr>
            <a:xfrm>
              <a:off x="5916493" y="27143993"/>
              <a:ext cx="4741495" cy="2131542"/>
              <a:chOff x="1504353" y="8801354"/>
              <a:chExt cx="4741495" cy="2131542"/>
            </a:xfrm>
          </p:grpSpPr>
          <p:sp>
            <p:nvSpPr>
              <p:cNvPr id="73" name="Freeform: Shape 72">
                <a:extLst>
                  <a:ext uri="{FF2B5EF4-FFF2-40B4-BE49-F238E27FC236}">
                    <a16:creationId xmlns:a16="http://schemas.microsoft.com/office/drawing/2014/main" id="{53FBD91A-C4EB-49FB-A885-B9D7365EA237}"/>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為什麼我的小遊戲隨機數返回值全一樣？我在自己的</a:t>
                </a:r>
                <a:r>
                  <a:rPr lang="en-US" altLang="zh-CN" dirty="0" err="1">
                    <a:solidFill>
                      <a:schemeClr val="tx1"/>
                    </a:solidFill>
                    <a:latin typeface="微软雅黑 Light" panose="020B0502040204020203" pitchFamily="34" charset="-122"/>
                    <a:ea typeface="微软雅黑 Light" panose="020B0502040204020203" pitchFamily="34" charset="-122"/>
                  </a:rPr>
                  <a:t>ipynb</a:t>
                </a:r>
                <a:r>
                  <a:rPr lang="zh-CN" altLang="en-US" dirty="0">
                    <a:solidFill>
                      <a:schemeClr val="tx1"/>
                    </a:solidFill>
                    <a:latin typeface="微软雅黑 Light" panose="020B0502040204020203" pitchFamily="34" charset="-122"/>
                    <a:ea typeface="微软雅黑 Light" panose="020B0502040204020203" pitchFamily="34" charset="-122"/>
                  </a:rPr>
                  <a:t>做沒問題啊。</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74" name="Group 73">
                <a:extLst>
                  <a:ext uri="{FF2B5EF4-FFF2-40B4-BE49-F238E27FC236}">
                    <a16:creationId xmlns:a16="http://schemas.microsoft.com/office/drawing/2014/main" id="{D4540048-3C2C-416F-876D-DD5A8D5E4396}"/>
                  </a:ext>
                </a:extLst>
              </p:cNvPr>
              <p:cNvGrpSpPr/>
              <p:nvPr/>
            </p:nvGrpSpPr>
            <p:grpSpPr>
              <a:xfrm>
                <a:off x="5289112" y="8801354"/>
                <a:ext cx="956736" cy="1301438"/>
                <a:chOff x="-2750419" y="1399884"/>
                <a:chExt cx="956736" cy="1301438"/>
              </a:xfrm>
            </p:grpSpPr>
            <p:pic>
              <p:nvPicPr>
                <p:cNvPr id="75" name="Graphic 74">
                  <a:extLst>
                    <a:ext uri="{FF2B5EF4-FFF2-40B4-BE49-F238E27FC236}">
                      <a16:creationId xmlns:a16="http://schemas.microsoft.com/office/drawing/2014/main" id="{8D27B197-900D-4DAC-8B75-F906E7FC5C1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50419" y="1399884"/>
                  <a:ext cx="956736" cy="956736"/>
                </a:xfrm>
                <a:prstGeom prst="rect">
                  <a:avLst/>
                </a:prstGeom>
              </p:spPr>
            </p:pic>
            <p:sp>
              <p:nvSpPr>
                <p:cNvPr id="76" name="TextBox 75">
                  <a:extLst>
                    <a:ext uri="{FF2B5EF4-FFF2-40B4-BE49-F238E27FC236}">
                      <a16:creationId xmlns:a16="http://schemas.microsoft.com/office/drawing/2014/main" id="{492D6C4A-AA7F-46C9-8F0D-522D8A0A2EF7}"/>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77" name="Group 76">
              <a:extLst>
                <a:ext uri="{FF2B5EF4-FFF2-40B4-BE49-F238E27FC236}">
                  <a16:creationId xmlns:a16="http://schemas.microsoft.com/office/drawing/2014/main" id="{E9345E42-44DA-4BDC-BDEC-185008952CE6}"/>
                </a:ext>
              </a:extLst>
            </p:cNvPr>
            <p:cNvGrpSpPr/>
            <p:nvPr/>
          </p:nvGrpSpPr>
          <p:grpSpPr>
            <a:xfrm>
              <a:off x="1609989" y="29657184"/>
              <a:ext cx="5024592" cy="2105525"/>
              <a:chOff x="1653538" y="1750435"/>
              <a:chExt cx="5024592" cy="2105525"/>
            </a:xfrm>
          </p:grpSpPr>
          <p:sp>
            <p:nvSpPr>
              <p:cNvPr id="78" name="Freeform: Shape 77">
                <a:extLst>
                  <a:ext uri="{FF2B5EF4-FFF2-40B4-BE49-F238E27FC236}">
                    <a16:creationId xmlns:a16="http://schemas.microsoft.com/office/drawing/2014/main" id="{1E7C70FD-FC7E-4A3E-B369-D8FCFE37575D}"/>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我们的方法</a:t>
                </a:r>
                <a:r>
                  <a:rPr lang="en-US" altLang="zh-CN" dirty="0" err="1">
                    <a:solidFill>
                      <a:schemeClr val="tx1"/>
                    </a:solidFill>
                    <a:latin typeface="微软雅黑 Light" panose="020B0502040204020203" pitchFamily="34" charset="-122"/>
                    <a:ea typeface="微软雅黑 Light" panose="020B0502040204020203" pitchFamily="34" charset="-122"/>
                  </a:rPr>
                  <a:t>Rnumber</a:t>
                </a:r>
                <a:r>
                  <a:rPr lang="en-US" altLang="zh-CN" dirty="0">
                    <a:solidFill>
                      <a:schemeClr val="tx1"/>
                    </a:solidFill>
                    <a:latin typeface="微软雅黑 Light" panose="020B0502040204020203" pitchFamily="34" charset="-122"/>
                    <a:ea typeface="微软雅黑 Light" panose="020B0502040204020203" pitchFamily="34" charset="-122"/>
                  </a:rPr>
                  <a:t>()</a:t>
                </a:r>
                <a:r>
                  <a:rPr lang="zh-CN" altLang="en-US" dirty="0">
                    <a:solidFill>
                      <a:schemeClr val="tx1"/>
                    </a:solidFill>
                    <a:latin typeface="微软雅黑 Light" panose="020B0502040204020203" pitchFamily="34" charset="-122"/>
                    <a:ea typeface="微软雅黑 Light" panose="020B0502040204020203" pitchFamily="34" charset="-122"/>
                  </a:rPr>
                  <a:t>是以当前时间的作为随机种子的，所以你在呼叫这个函式设一个小小的间隔就可以了，用</a:t>
                </a:r>
                <a:r>
                  <a:rPr lang="en-US" altLang="zh-CN" dirty="0" err="1">
                    <a:solidFill>
                      <a:schemeClr val="tx1"/>
                    </a:solidFill>
                    <a:latin typeface="微软雅黑 Light" panose="020B0502040204020203" pitchFamily="34" charset="-122"/>
                    <a:ea typeface="微软雅黑 Light" panose="020B0502040204020203" pitchFamily="34" charset="-122"/>
                  </a:rPr>
                  <a:t>time.sleep</a:t>
                </a:r>
                <a:r>
                  <a:rPr lang="en-US" altLang="zh-CN" dirty="0">
                    <a:solidFill>
                      <a:schemeClr val="tx1"/>
                    </a:solidFill>
                    <a:latin typeface="微软雅黑 Light" panose="020B0502040204020203" pitchFamily="34" charset="-122"/>
                    <a:ea typeface="微软雅黑 Light" panose="020B0502040204020203" pitchFamily="34" charset="-122"/>
                  </a:rPr>
                  <a:t>(</a:t>
                </a:r>
                <a:r>
                  <a:rPr lang="zh-CN" altLang="en-US" dirty="0">
                    <a:solidFill>
                      <a:schemeClr val="tx1"/>
                    </a:solidFill>
                    <a:latin typeface="微软雅黑 Light" panose="020B0502040204020203" pitchFamily="34" charset="-122"/>
                    <a:ea typeface="微软雅黑 Light" panose="020B0502040204020203" pitchFamily="34" charset="-122"/>
                  </a:rPr>
                  <a:t>秒数</a:t>
                </a:r>
                <a:r>
                  <a:rPr lang="en-US" altLang="zh-CN" dirty="0">
                    <a:solidFill>
                      <a:schemeClr val="tx1"/>
                    </a:solidFill>
                    <a:latin typeface="微软雅黑 Light" panose="020B0502040204020203" pitchFamily="34" charset="-122"/>
                    <a:ea typeface="微软雅黑 Light" panose="020B0502040204020203" pitchFamily="34" charset="-122"/>
                  </a:rPr>
                  <a:t>)</a:t>
                </a:r>
              </a:p>
            </p:txBody>
          </p:sp>
          <p:grpSp>
            <p:nvGrpSpPr>
              <p:cNvPr id="79" name="Group 78">
                <a:extLst>
                  <a:ext uri="{FF2B5EF4-FFF2-40B4-BE49-F238E27FC236}">
                    <a16:creationId xmlns:a16="http://schemas.microsoft.com/office/drawing/2014/main" id="{4D1201F3-A1E1-408C-9AEE-E5DB1009F6EB}"/>
                  </a:ext>
                </a:extLst>
              </p:cNvPr>
              <p:cNvGrpSpPr/>
              <p:nvPr/>
            </p:nvGrpSpPr>
            <p:grpSpPr>
              <a:xfrm>
                <a:off x="1653538" y="1757815"/>
                <a:ext cx="956736" cy="1301438"/>
                <a:chOff x="-1490164" y="1399884"/>
                <a:chExt cx="956736" cy="1301438"/>
              </a:xfrm>
            </p:grpSpPr>
            <p:pic>
              <p:nvPicPr>
                <p:cNvPr id="80" name="Graphic 79">
                  <a:extLst>
                    <a:ext uri="{FF2B5EF4-FFF2-40B4-BE49-F238E27FC236}">
                      <a16:creationId xmlns:a16="http://schemas.microsoft.com/office/drawing/2014/main" id="{C456DB19-B229-42E8-86CB-7C2AE2AEBDC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90164" y="1399884"/>
                  <a:ext cx="956736" cy="956736"/>
                </a:xfrm>
                <a:prstGeom prst="rect">
                  <a:avLst/>
                </a:prstGeom>
              </p:spPr>
            </p:pic>
            <p:sp>
              <p:nvSpPr>
                <p:cNvPr id="81" name="TextBox 80">
                  <a:extLst>
                    <a:ext uri="{FF2B5EF4-FFF2-40B4-BE49-F238E27FC236}">
                      <a16:creationId xmlns:a16="http://schemas.microsoft.com/office/drawing/2014/main" id="{4958463E-C88B-4A4E-A569-59383EB92F14}"/>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82" name="Group 81">
              <a:extLst>
                <a:ext uri="{FF2B5EF4-FFF2-40B4-BE49-F238E27FC236}">
                  <a16:creationId xmlns:a16="http://schemas.microsoft.com/office/drawing/2014/main" id="{EA44BB7A-5A7D-4909-8AB6-81F539995151}"/>
                </a:ext>
              </a:extLst>
            </p:cNvPr>
            <p:cNvGrpSpPr/>
            <p:nvPr/>
          </p:nvGrpSpPr>
          <p:grpSpPr>
            <a:xfrm>
              <a:off x="6068893" y="32117015"/>
              <a:ext cx="4822721" cy="2105525"/>
              <a:chOff x="5835267" y="4052087"/>
              <a:chExt cx="4822721" cy="2105525"/>
            </a:xfrm>
          </p:grpSpPr>
          <p:sp>
            <p:nvSpPr>
              <p:cNvPr id="83" name="Freeform: Shape 82">
                <a:extLst>
                  <a:ext uri="{FF2B5EF4-FFF2-40B4-BE49-F238E27FC236}">
                    <a16:creationId xmlns:a16="http://schemas.microsoft.com/office/drawing/2014/main" id="{4C7B94F5-3706-4200-97CC-AF3FA9475A8F}"/>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Yea, Wei Siang is right, cause I just faced the same problem before.</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84" name="Group 83">
                <a:extLst>
                  <a:ext uri="{FF2B5EF4-FFF2-40B4-BE49-F238E27FC236}">
                    <a16:creationId xmlns:a16="http://schemas.microsoft.com/office/drawing/2014/main" id="{5CB52911-DD6D-4F92-B7D6-7EEBDC4E82EE}"/>
                  </a:ext>
                </a:extLst>
              </p:cNvPr>
              <p:cNvGrpSpPr/>
              <p:nvPr/>
            </p:nvGrpSpPr>
            <p:grpSpPr>
              <a:xfrm>
                <a:off x="9701252" y="4295484"/>
                <a:ext cx="956736" cy="1287968"/>
                <a:chOff x="-3862348" y="1399884"/>
                <a:chExt cx="956736" cy="1287968"/>
              </a:xfrm>
            </p:grpSpPr>
            <p:pic>
              <p:nvPicPr>
                <p:cNvPr id="85" name="Graphic 84">
                  <a:extLst>
                    <a:ext uri="{FF2B5EF4-FFF2-40B4-BE49-F238E27FC236}">
                      <a16:creationId xmlns:a16="http://schemas.microsoft.com/office/drawing/2014/main" id="{C387D2C7-8DD5-4967-BA8C-93DCBAFBB36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62348" y="1399884"/>
                  <a:ext cx="956736" cy="956736"/>
                </a:xfrm>
                <a:prstGeom prst="rect">
                  <a:avLst/>
                </a:prstGeom>
              </p:spPr>
            </p:pic>
            <p:sp>
              <p:nvSpPr>
                <p:cNvPr id="86" name="TextBox 85">
                  <a:extLst>
                    <a:ext uri="{FF2B5EF4-FFF2-40B4-BE49-F238E27FC236}">
                      <a16:creationId xmlns:a16="http://schemas.microsoft.com/office/drawing/2014/main" id="{65ADE4EF-FD51-4F22-81DD-4F06C64ED0A0}"/>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87" name="Group 86">
              <a:extLst>
                <a:ext uri="{FF2B5EF4-FFF2-40B4-BE49-F238E27FC236}">
                  <a16:creationId xmlns:a16="http://schemas.microsoft.com/office/drawing/2014/main" id="{D59CB3BB-113B-44F3-8EF3-ACFD3D823A8E}"/>
                </a:ext>
              </a:extLst>
            </p:cNvPr>
            <p:cNvGrpSpPr/>
            <p:nvPr/>
          </p:nvGrpSpPr>
          <p:grpSpPr>
            <a:xfrm>
              <a:off x="5994916" y="37587954"/>
              <a:ext cx="4741495" cy="2131542"/>
              <a:chOff x="1504353" y="8801354"/>
              <a:chExt cx="4741495" cy="2131542"/>
            </a:xfrm>
          </p:grpSpPr>
          <p:sp>
            <p:nvSpPr>
              <p:cNvPr id="88" name="Freeform: Shape 87">
                <a:extLst>
                  <a:ext uri="{FF2B5EF4-FFF2-40B4-BE49-F238E27FC236}">
                    <a16:creationId xmlns:a16="http://schemas.microsoft.com/office/drawing/2014/main" id="{2DCC5229-7561-4C36-9A26-B0FAE36AD0B0}"/>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話說那個</a:t>
                </a:r>
                <a:r>
                  <a:rPr lang="en-US" altLang="zh-CN" dirty="0">
                    <a:solidFill>
                      <a:schemeClr val="tx1"/>
                    </a:solidFill>
                    <a:latin typeface="微软雅黑 Light" panose="020B0502040204020203" pitchFamily="34" charset="-122"/>
                    <a:ea typeface="微软雅黑 Light" panose="020B0502040204020203" pitchFamily="34" charset="-122"/>
                  </a:rPr>
                  <a:t>Git</a:t>
                </a:r>
                <a:r>
                  <a:rPr lang="zh-CN" altLang="en-US" dirty="0">
                    <a:solidFill>
                      <a:schemeClr val="tx1"/>
                    </a:solidFill>
                    <a:latin typeface="微软雅黑 Light" panose="020B0502040204020203" pitchFamily="34" charset="-122"/>
                    <a:ea typeface="微软雅黑 Light" panose="020B0502040204020203" pitchFamily="34" charset="-122"/>
                  </a:rPr>
                  <a:t>一直報錯是在說什麼？</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89" name="Group 88">
                <a:extLst>
                  <a:ext uri="{FF2B5EF4-FFF2-40B4-BE49-F238E27FC236}">
                    <a16:creationId xmlns:a16="http://schemas.microsoft.com/office/drawing/2014/main" id="{860EC098-C328-4255-ACB5-A723452E2036}"/>
                  </a:ext>
                </a:extLst>
              </p:cNvPr>
              <p:cNvGrpSpPr/>
              <p:nvPr/>
            </p:nvGrpSpPr>
            <p:grpSpPr>
              <a:xfrm>
                <a:off x="5289112" y="8801354"/>
                <a:ext cx="956736" cy="1301438"/>
                <a:chOff x="-2750419" y="1399884"/>
                <a:chExt cx="956736" cy="1301438"/>
              </a:xfrm>
            </p:grpSpPr>
            <p:pic>
              <p:nvPicPr>
                <p:cNvPr id="90" name="Graphic 89">
                  <a:extLst>
                    <a:ext uri="{FF2B5EF4-FFF2-40B4-BE49-F238E27FC236}">
                      <a16:creationId xmlns:a16="http://schemas.microsoft.com/office/drawing/2014/main" id="{2EEE1BD4-ECA7-41CA-8425-DAC71CA36B0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50419" y="1399884"/>
                  <a:ext cx="956736" cy="956736"/>
                </a:xfrm>
                <a:prstGeom prst="rect">
                  <a:avLst/>
                </a:prstGeom>
              </p:spPr>
            </p:pic>
            <p:sp>
              <p:nvSpPr>
                <p:cNvPr id="91" name="TextBox 90">
                  <a:extLst>
                    <a:ext uri="{FF2B5EF4-FFF2-40B4-BE49-F238E27FC236}">
                      <a16:creationId xmlns:a16="http://schemas.microsoft.com/office/drawing/2014/main" id="{E62EAF8F-DF2C-461E-9D09-73CC796883C3}"/>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sp>
          <p:nvSpPr>
            <p:cNvPr id="92" name="TextBox 91">
              <a:extLst>
                <a:ext uri="{FF2B5EF4-FFF2-40B4-BE49-F238E27FC236}">
                  <a16:creationId xmlns:a16="http://schemas.microsoft.com/office/drawing/2014/main" id="{790025B0-A7AF-43B3-B299-9DD6BE088B38}"/>
                </a:ext>
              </a:extLst>
            </p:cNvPr>
            <p:cNvSpPr txBox="1"/>
            <p:nvPr/>
          </p:nvSpPr>
          <p:spPr>
            <a:xfrm>
              <a:off x="5435765" y="37046929"/>
              <a:ext cx="1338828" cy="369332"/>
            </a:xfrm>
            <a:prstGeom prst="rect">
              <a:avLst/>
            </a:prstGeom>
            <a:noFill/>
          </p:spPr>
          <p:txBody>
            <a:bodyPr wrap="none" rtlCol="0">
              <a:spAutoFit/>
            </a:bodyPr>
            <a:lstStyle/>
            <a:p>
              <a:pPr algn="ctr"/>
              <a:r>
                <a:rPr lang="zh-CN" altLang="en-US" dirty="0">
                  <a:solidFill>
                    <a:srgbClr val="FFC818"/>
                  </a:solidFill>
                </a:rPr>
                <a:t>一段時間後</a:t>
              </a:r>
              <a:endParaRPr lang="zh-TW" altLang="en-US" dirty="0">
                <a:solidFill>
                  <a:srgbClr val="FFC818"/>
                </a:solidFill>
              </a:endParaRPr>
            </a:p>
          </p:txBody>
        </p:sp>
        <p:grpSp>
          <p:nvGrpSpPr>
            <p:cNvPr id="93" name="Group 92">
              <a:extLst>
                <a:ext uri="{FF2B5EF4-FFF2-40B4-BE49-F238E27FC236}">
                  <a16:creationId xmlns:a16="http://schemas.microsoft.com/office/drawing/2014/main" id="{8D04863F-1CBB-4BC7-BA30-233B918D73FD}"/>
                </a:ext>
              </a:extLst>
            </p:cNvPr>
            <p:cNvGrpSpPr/>
            <p:nvPr/>
          </p:nvGrpSpPr>
          <p:grpSpPr>
            <a:xfrm>
              <a:off x="6096000" y="34798778"/>
              <a:ext cx="4741495" cy="2131542"/>
              <a:chOff x="1504353" y="8801354"/>
              <a:chExt cx="4741495" cy="2131542"/>
            </a:xfrm>
          </p:grpSpPr>
          <p:sp>
            <p:nvSpPr>
              <p:cNvPr id="94" name="Freeform: Shape 93">
                <a:extLst>
                  <a:ext uri="{FF2B5EF4-FFF2-40B4-BE49-F238E27FC236}">
                    <a16:creationId xmlns:a16="http://schemas.microsoft.com/office/drawing/2014/main" id="{94D1FB61-CD81-4386-A809-7E830D8AB106}"/>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好，我等等就試試</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95" name="Group 94">
                <a:extLst>
                  <a:ext uri="{FF2B5EF4-FFF2-40B4-BE49-F238E27FC236}">
                    <a16:creationId xmlns:a16="http://schemas.microsoft.com/office/drawing/2014/main" id="{76B2108C-4A60-4B21-954A-EACFC96248D3}"/>
                  </a:ext>
                </a:extLst>
              </p:cNvPr>
              <p:cNvGrpSpPr/>
              <p:nvPr/>
            </p:nvGrpSpPr>
            <p:grpSpPr>
              <a:xfrm>
                <a:off x="5289112" y="8801354"/>
                <a:ext cx="956736" cy="1301438"/>
                <a:chOff x="-2750419" y="1399884"/>
                <a:chExt cx="956736" cy="1301438"/>
              </a:xfrm>
            </p:grpSpPr>
            <p:pic>
              <p:nvPicPr>
                <p:cNvPr id="96" name="Graphic 95">
                  <a:extLst>
                    <a:ext uri="{FF2B5EF4-FFF2-40B4-BE49-F238E27FC236}">
                      <a16:creationId xmlns:a16="http://schemas.microsoft.com/office/drawing/2014/main" id="{E2CEEA6D-9DF1-45AB-8153-3CD23A92142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50419" y="1399884"/>
                  <a:ext cx="956736" cy="956736"/>
                </a:xfrm>
                <a:prstGeom prst="rect">
                  <a:avLst/>
                </a:prstGeom>
              </p:spPr>
            </p:pic>
            <p:sp>
              <p:nvSpPr>
                <p:cNvPr id="97" name="TextBox 96">
                  <a:extLst>
                    <a:ext uri="{FF2B5EF4-FFF2-40B4-BE49-F238E27FC236}">
                      <a16:creationId xmlns:a16="http://schemas.microsoft.com/office/drawing/2014/main" id="{AC5EA34C-1FBA-4D72-8F8C-3D3BEF8384E0}"/>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98" name="Group 97">
              <a:extLst>
                <a:ext uri="{FF2B5EF4-FFF2-40B4-BE49-F238E27FC236}">
                  <a16:creationId xmlns:a16="http://schemas.microsoft.com/office/drawing/2014/main" id="{F9528C6A-1D5B-41A7-8BAF-058F526CBF31}"/>
                </a:ext>
              </a:extLst>
            </p:cNvPr>
            <p:cNvGrpSpPr/>
            <p:nvPr/>
          </p:nvGrpSpPr>
          <p:grpSpPr>
            <a:xfrm>
              <a:off x="1653284" y="39894656"/>
              <a:ext cx="5024592" cy="2105525"/>
              <a:chOff x="1653538" y="1750435"/>
              <a:chExt cx="5024592" cy="2105525"/>
            </a:xfrm>
          </p:grpSpPr>
          <p:sp>
            <p:nvSpPr>
              <p:cNvPr id="99" name="Freeform: Shape 98">
                <a:extLst>
                  <a:ext uri="{FF2B5EF4-FFF2-40B4-BE49-F238E27FC236}">
                    <a16:creationId xmlns:a16="http://schemas.microsoft.com/office/drawing/2014/main" id="{38854133-984D-4D09-B367-DD8FE5C19DF1}"/>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我也有遇到，我看哪个是亮色的我就点，或者是往</a:t>
                </a:r>
                <a:r>
                  <a:rPr lang="en-US" altLang="zh-CN" dirty="0">
                    <a:solidFill>
                      <a:schemeClr val="tx1"/>
                    </a:solidFill>
                    <a:latin typeface="微软雅黑 Light" panose="020B0502040204020203" pitchFamily="34" charset="-122"/>
                    <a:ea typeface="微软雅黑 Light" panose="020B0502040204020203" pitchFamily="34" charset="-122"/>
                  </a:rPr>
                  <a:t>yes</a:t>
                </a:r>
                <a:r>
                  <a:rPr lang="zh-CN" altLang="en-US" dirty="0">
                    <a:solidFill>
                      <a:schemeClr val="tx1"/>
                    </a:solidFill>
                    <a:latin typeface="微软雅黑 Light" panose="020B0502040204020203" pitchFamily="34" charset="-122"/>
                    <a:ea typeface="微软雅黑 Light" panose="020B0502040204020203" pitchFamily="34" charset="-122"/>
                  </a:rPr>
                  <a:t>点，全是英文字，拜托不要</a:t>
                </a:r>
                <a:endParaRPr lang="en-US" altLang="zh-CN" dirty="0">
                  <a:solidFill>
                    <a:schemeClr val="tx1"/>
                  </a:solidFill>
                  <a:latin typeface="微软雅黑 Light" panose="020B0502040204020203" pitchFamily="34" charset="-122"/>
                  <a:ea typeface="微软雅黑 Light" panose="020B0502040204020203" pitchFamily="34" charset="-122"/>
                </a:endParaRPr>
              </a:p>
            </p:txBody>
          </p:sp>
          <p:grpSp>
            <p:nvGrpSpPr>
              <p:cNvPr id="100" name="Group 99">
                <a:extLst>
                  <a:ext uri="{FF2B5EF4-FFF2-40B4-BE49-F238E27FC236}">
                    <a16:creationId xmlns:a16="http://schemas.microsoft.com/office/drawing/2014/main" id="{751FC234-57C5-4349-9DBF-33F20680C15C}"/>
                  </a:ext>
                </a:extLst>
              </p:cNvPr>
              <p:cNvGrpSpPr/>
              <p:nvPr/>
            </p:nvGrpSpPr>
            <p:grpSpPr>
              <a:xfrm>
                <a:off x="1653538" y="1757815"/>
                <a:ext cx="956736" cy="1301438"/>
                <a:chOff x="-1490164" y="1399884"/>
                <a:chExt cx="956736" cy="1301438"/>
              </a:xfrm>
            </p:grpSpPr>
            <p:pic>
              <p:nvPicPr>
                <p:cNvPr id="101" name="Graphic 100">
                  <a:extLst>
                    <a:ext uri="{FF2B5EF4-FFF2-40B4-BE49-F238E27FC236}">
                      <a16:creationId xmlns:a16="http://schemas.microsoft.com/office/drawing/2014/main" id="{98A39E35-BA6B-4E37-AAA5-A682E315E66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90164" y="1399884"/>
                  <a:ext cx="956736" cy="956736"/>
                </a:xfrm>
                <a:prstGeom prst="rect">
                  <a:avLst/>
                </a:prstGeom>
              </p:spPr>
            </p:pic>
            <p:sp>
              <p:nvSpPr>
                <p:cNvPr id="102" name="TextBox 101">
                  <a:extLst>
                    <a:ext uri="{FF2B5EF4-FFF2-40B4-BE49-F238E27FC236}">
                      <a16:creationId xmlns:a16="http://schemas.microsoft.com/office/drawing/2014/main" id="{6526D979-A0D3-4FAA-92C3-3AAD4140A854}"/>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104" name="Group 103">
              <a:extLst>
                <a:ext uri="{FF2B5EF4-FFF2-40B4-BE49-F238E27FC236}">
                  <a16:creationId xmlns:a16="http://schemas.microsoft.com/office/drawing/2014/main" id="{EBA89B19-D5C7-44FE-9414-911B8898C6E7}"/>
                </a:ext>
              </a:extLst>
            </p:cNvPr>
            <p:cNvGrpSpPr/>
            <p:nvPr/>
          </p:nvGrpSpPr>
          <p:grpSpPr>
            <a:xfrm>
              <a:off x="6014774" y="42175341"/>
              <a:ext cx="4822721" cy="2105525"/>
              <a:chOff x="5835267" y="4052087"/>
              <a:chExt cx="4822721" cy="2105525"/>
            </a:xfrm>
          </p:grpSpPr>
          <p:sp>
            <p:nvSpPr>
              <p:cNvPr id="105" name="Freeform: Shape 104">
                <a:extLst>
                  <a:ext uri="{FF2B5EF4-FFF2-40B4-BE49-F238E27FC236}">
                    <a16:creationId xmlns:a16="http://schemas.microsoft.com/office/drawing/2014/main" id="{CCD1D67F-7C49-40CA-94E6-4045EA2F5EFE}"/>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It must be a conflict error, check your local file and save that file on the cloud for it to be the latest one and click accept or deny the changes.</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106" name="Group 105">
                <a:extLst>
                  <a:ext uri="{FF2B5EF4-FFF2-40B4-BE49-F238E27FC236}">
                    <a16:creationId xmlns:a16="http://schemas.microsoft.com/office/drawing/2014/main" id="{67667052-F5BA-4F9F-8BE8-2D71BC9FF3E2}"/>
                  </a:ext>
                </a:extLst>
              </p:cNvPr>
              <p:cNvGrpSpPr/>
              <p:nvPr/>
            </p:nvGrpSpPr>
            <p:grpSpPr>
              <a:xfrm>
                <a:off x="9701252" y="4295484"/>
                <a:ext cx="956736" cy="1287968"/>
                <a:chOff x="-3862348" y="1399884"/>
                <a:chExt cx="956736" cy="1287968"/>
              </a:xfrm>
            </p:grpSpPr>
            <p:pic>
              <p:nvPicPr>
                <p:cNvPr id="107" name="Graphic 106">
                  <a:extLst>
                    <a:ext uri="{FF2B5EF4-FFF2-40B4-BE49-F238E27FC236}">
                      <a16:creationId xmlns:a16="http://schemas.microsoft.com/office/drawing/2014/main" id="{AE102B2A-0649-40C7-8477-A2BB7783AE4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62348" y="1399884"/>
                  <a:ext cx="956736" cy="956736"/>
                </a:xfrm>
                <a:prstGeom prst="rect">
                  <a:avLst/>
                </a:prstGeom>
              </p:spPr>
            </p:pic>
            <p:sp>
              <p:nvSpPr>
                <p:cNvPr id="108" name="TextBox 107">
                  <a:extLst>
                    <a:ext uri="{FF2B5EF4-FFF2-40B4-BE49-F238E27FC236}">
                      <a16:creationId xmlns:a16="http://schemas.microsoft.com/office/drawing/2014/main" id="{1CA271A5-C314-4D0E-AC41-F7B113653AA8}"/>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sp>
          <p:nvSpPr>
            <p:cNvPr id="109" name="TextBox 108">
              <a:extLst>
                <a:ext uri="{FF2B5EF4-FFF2-40B4-BE49-F238E27FC236}">
                  <a16:creationId xmlns:a16="http://schemas.microsoft.com/office/drawing/2014/main" id="{B7BA8BA4-1DC3-44AF-953A-7F1E06A7BD43}"/>
                </a:ext>
              </a:extLst>
            </p:cNvPr>
            <p:cNvSpPr txBox="1"/>
            <p:nvPr/>
          </p:nvSpPr>
          <p:spPr>
            <a:xfrm>
              <a:off x="5089516" y="44477345"/>
              <a:ext cx="2031325" cy="369332"/>
            </a:xfrm>
            <a:prstGeom prst="rect">
              <a:avLst/>
            </a:prstGeom>
            <a:noFill/>
          </p:spPr>
          <p:txBody>
            <a:bodyPr wrap="none" rtlCol="0">
              <a:spAutoFit/>
            </a:bodyPr>
            <a:lstStyle/>
            <a:p>
              <a:pPr algn="ctr"/>
              <a:r>
                <a:rPr lang="zh-CN" altLang="en-US" dirty="0">
                  <a:solidFill>
                    <a:srgbClr val="FFC818"/>
                  </a:solidFill>
                </a:rPr>
                <a:t>又双叒一段時間後</a:t>
              </a:r>
              <a:endParaRPr lang="zh-TW" altLang="en-US" dirty="0">
                <a:solidFill>
                  <a:srgbClr val="FFC818"/>
                </a:solidFill>
              </a:endParaRPr>
            </a:p>
          </p:txBody>
        </p:sp>
        <p:grpSp>
          <p:nvGrpSpPr>
            <p:cNvPr id="110" name="Group 109">
              <a:extLst>
                <a:ext uri="{FF2B5EF4-FFF2-40B4-BE49-F238E27FC236}">
                  <a16:creationId xmlns:a16="http://schemas.microsoft.com/office/drawing/2014/main" id="{F0EC111A-09E0-4E3B-A1AF-66EB93E38978}"/>
                </a:ext>
              </a:extLst>
            </p:cNvPr>
            <p:cNvGrpSpPr/>
            <p:nvPr/>
          </p:nvGrpSpPr>
          <p:grpSpPr>
            <a:xfrm>
              <a:off x="6002911" y="45040054"/>
              <a:ext cx="4822721" cy="2105525"/>
              <a:chOff x="5835267" y="4052087"/>
              <a:chExt cx="4822721" cy="2105525"/>
            </a:xfrm>
          </p:grpSpPr>
          <p:sp>
            <p:nvSpPr>
              <p:cNvPr id="111" name="Freeform: Shape 110">
                <a:extLst>
                  <a:ext uri="{FF2B5EF4-FFF2-40B4-BE49-F238E27FC236}">
                    <a16:creationId xmlns:a16="http://schemas.microsoft.com/office/drawing/2014/main" id="{0719963C-069B-4087-A424-8AFAE6FC7CF4}"/>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Should we put our source code to the ppt?</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112" name="Group 111">
                <a:extLst>
                  <a:ext uri="{FF2B5EF4-FFF2-40B4-BE49-F238E27FC236}">
                    <a16:creationId xmlns:a16="http://schemas.microsoft.com/office/drawing/2014/main" id="{9AA3B830-8D9A-47C5-A396-AAD881040A91}"/>
                  </a:ext>
                </a:extLst>
              </p:cNvPr>
              <p:cNvGrpSpPr/>
              <p:nvPr/>
            </p:nvGrpSpPr>
            <p:grpSpPr>
              <a:xfrm>
                <a:off x="9701252" y="4295484"/>
                <a:ext cx="956736" cy="1287968"/>
                <a:chOff x="-3862348" y="1399884"/>
                <a:chExt cx="956736" cy="1287968"/>
              </a:xfrm>
            </p:grpSpPr>
            <p:pic>
              <p:nvPicPr>
                <p:cNvPr id="113" name="Graphic 112">
                  <a:extLst>
                    <a:ext uri="{FF2B5EF4-FFF2-40B4-BE49-F238E27FC236}">
                      <a16:creationId xmlns:a16="http://schemas.microsoft.com/office/drawing/2014/main" id="{FE68CCC5-1965-4FB8-9EF1-41E4472DC2E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62348" y="1399884"/>
                  <a:ext cx="956736" cy="956736"/>
                </a:xfrm>
                <a:prstGeom prst="rect">
                  <a:avLst/>
                </a:prstGeom>
              </p:spPr>
            </p:pic>
            <p:sp>
              <p:nvSpPr>
                <p:cNvPr id="114" name="TextBox 113">
                  <a:extLst>
                    <a:ext uri="{FF2B5EF4-FFF2-40B4-BE49-F238E27FC236}">
                      <a16:creationId xmlns:a16="http://schemas.microsoft.com/office/drawing/2014/main" id="{E757D12A-D6C2-4D60-A063-647EE1557810}"/>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116" name="Group 115">
              <a:extLst>
                <a:ext uri="{FF2B5EF4-FFF2-40B4-BE49-F238E27FC236}">
                  <a16:creationId xmlns:a16="http://schemas.microsoft.com/office/drawing/2014/main" id="{3A16488F-EBF5-4893-B663-4EE422E2082D}"/>
                </a:ext>
              </a:extLst>
            </p:cNvPr>
            <p:cNvGrpSpPr/>
            <p:nvPr/>
          </p:nvGrpSpPr>
          <p:grpSpPr>
            <a:xfrm>
              <a:off x="1609989" y="47323841"/>
              <a:ext cx="5024592" cy="2105525"/>
              <a:chOff x="1653538" y="1750435"/>
              <a:chExt cx="5024592" cy="2105525"/>
            </a:xfrm>
          </p:grpSpPr>
          <p:sp>
            <p:nvSpPr>
              <p:cNvPr id="117" name="Freeform: Shape 116">
                <a:extLst>
                  <a:ext uri="{FF2B5EF4-FFF2-40B4-BE49-F238E27FC236}">
                    <a16:creationId xmlns:a16="http://schemas.microsoft.com/office/drawing/2014/main" id="{DAAF0F44-863A-4278-91B9-5DFDDA06F79C}"/>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en-US" altLang="zh-CN" dirty="0" err="1">
                    <a:solidFill>
                      <a:schemeClr val="tx1"/>
                    </a:solidFill>
                    <a:latin typeface="微软雅黑 Light" panose="020B0502040204020203" pitchFamily="34" charset="-122"/>
                    <a:ea typeface="微软雅黑 Light" panose="020B0502040204020203" pitchFamily="34" charset="-122"/>
                  </a:rPr>
                  <a:t>VScode</a:t>
                </a:r>
                <a:r>
                  <a:rPr lang="en-US" altLang="zh-CN" dirty="0">
                    <a:solidFill>
                      <a:schemeClr val="tx1"/>
                    </a:solidFill>
                    <a:latin typeface="微软雅黑 Light" panose="020B0502040204020203" pitchFamily="34" charset="-122"/>
                    <a:ea typeface="微软雅黑 Light" panose="020B0502040204020203" pitchFamily="34" charset="-122"/>
                  </a:rPr>
                  <a:t> </a:t>
                </a:r>
                <a:r>
                  <a:rPr lang="zh-CN" altLang="en-US" dirty="0">
                    <a:solidFill>
                      <a:schemeClr val="tx1"/>
                    </a:solidFill>
                    <a:latin typeface="微软雅黑 Light" panose="020B0502040204020203" pitchFamily="34" charset="-122"/>
                    <a:ea typeface="微软雅黑 Light" panose="020B0502040204020203" pitchFamily="34" charset="-122"/>
                  </a:rPr>
                  <a:t>崩溃了，代码无了，我也无了。</a:t>
                </a:r>
                <a:endParaRPr lang="en-US" altLang="zh-CN" dirty="0">
                  <a:solidFill>
                    <a:schemeClr val="tx1"/>
                  </a:solidFill>
                  <a:latin typeface="微软雅黑 Light" panose="020B0502040204020203" pitchFamily="34" charset="-122"/>
                  <a:ea typeface="微软雅黑 Light" panose="020B0502040204020203" pitchFamily="34" charset="-122"/>
                </a:endParaRPr>
              </a:p>
            </p:txBody>
          </p:sp>
          <p:grpSp>
            <p:nvGrpSpPr>
              <p:cNvPr id="118" name="Group 117">
                <a:extLst>
                  <a:ext uri="{FF2B5EF4-FFF2-40B4-BE49-F238E27FC236}">
                    <a16:creationId xmlns:a16="http://schemas.microsoft.com/office/drawing/2014/main" id="{A018E277-70BC-4148-A7E5-659437246D0A}"/>
                  </a:ext>
                </a:extLst>
              </p:cNvPr>
              <p:cNvGrpSpPr/>
              <p:nvPr/>
            </p:nvGrpSpPr>
            <p:grpSpPr>
              <a:xfrm>
                <a:off x="1653538" y="1757815"/>
                <a:ext cx="956736" cy="1301438"/>
                <a:chOff x="-1490164" y="1399884"/>
                <a:chExt cx="956736" cy="1301438"/>
              </a:xfrm>
            </p:grpSpPr>
            <p:pic>
              <p:nvPicPr>
                <p:cNvPr id="119" name="Graphic 118">
                  <a:extLst>
                    <a:ext uri="{FF2B5EF4-FFF2-40B4-BE49-F238E27FC236}">
                      <a16:creationId xmlns:a16="http://schemas.microsoft.com/office/drawing/2014/main" id="{B98DD0A5-2347-4ED9-A674-1023D005C67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90164" y="1399884"/>
                  <a:ext cx="956736" cy="956736"/>
                </a:xfrm>
                <a:prstGeom prst="rect">
                  <a:avLst/>
                </a:prstGeom>
              </p:spPr>
            </p:pic>
            <p:sp>
              <p:nvSpPr>
                <p:cNvPr id="120" name="TextBox 119">
                  <a:extLst>
                    <a:ext uri="{FF2B5EF4-FFF2-40B4-BE49-F238E27FC236}">
                      <a16:creationId xmlns:a16="http://schemas.microsoft.com/office/drawing/2014/main" id="{0909D20A-A1F2-4BBD-85B7-2670C5FEF759}"/>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121" name="Group 120">
              <a:extLst>
                <a:ext uri="{FF2B5EF4-FFF2-40B4-BE49-F238E27FC236}">
                  <a16:creationId xmlns:a16="http://schemas.microsoft.com/office/drawing/2014/main" id="{72C2E85E-2947-443A-BC9B-8E730C7EA6B7}"/>
                </a:ext>
              </a:extLst>
            </p:cNvPr>
            <p:cNvGrpSpPr/>
            <p:nvPr/>
          </p:nvGrpSpPr>
          <p:grpSpPr>
            <a:xfrm>
              <a:off x="6147316" y="49696254"/>
              <a:ext cx="4741495" cy="2131542"/>
              <a:chOff x="1504353" y="8801354"/>
              <a:chExt cx="4741495" cy="2131542"/>
            </a:xfrm>
          </p:grpSpPr>
          <p:sp>
            <p:nvSpPr>
              <p:cNvPr id="122" name="Freeform: Shape 121">
                <a:extLst>
                  <a:ext uri="{FF2B5EF4-FFF2-40B4-BE49-F238E27FC236}">
                    <a16:creationId xmlns:a16="http://schemas.microsoft.com/office/drawing/2014/main" id="{922E1437-7E19-416A-88F1-76C9BDC5688C}"/>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上交代碼又報錯，你們是不是有人沒有更新代碼庫就直接開寫？</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123" name="Group 122">
                <a:extLst>
                  <a:ext uri="{FF2B5EF4-FFF2-40B4-BE49-F238E27FC236}">
                    <a16:creationId xmlns:a16="http://schemas.microsoft.com/office/drawing/2014/main" id="{F6F5BEE7-4F66-4A04-B2A0-CC1EBC2D9A19}"/>
                  </a:ext>
                </a:extLst>
              </p:cNvPr>
              <p:cNvGrpSpPr/>
              <p:nvPr/>
            </p:nvGrpSpPr>
            <p:grpSpPr>
              <a:xfrm>
                <a:off x="5289112" y="8801354"/>
                <a:ext cx="956736" cy="1301438"/>
                <a:chOff x="-2750419" y="1399884"/>
                <a:chExt cx="956736" cy="1301438"/>
              </a:xfrm>
            </p:grpSpPr>
            <p:pic>
              <p:nvPicPr>
                <p:cNvPr id="124" name="Graphic 123">
                  <a:extLst>
                    <a:ext uri="{FF2B5EF4-FFF2-40B4-BE49-F238E27FC236}">
                      <a16:creationId xmlns:a16="http://schemas.microsoft.com/office/drawing/2014/main" id="{9C24C14F-F59C-4779-82D1-B6C7A019F25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50419" y="1399884"/>
                  <a:ext cx="956736" cy="956736"/>
                </a:xfrm>
                <a:prstGeom prst="rect">
                  <a:avLst/>
                </a:prstGeom>
              </p:spPr>
            </p:pic>
            <p:sp>
              <p:nvSpPr>
                <p:cNvPr id="125" name="TextBox 124">
                  <a:extLst>
                    <a:ext uri="{FF2B5EF4-FFF2-40B4-BE49-F238E27FC236}">
                      <a16:creationId xmlns:a16="http://schemas.microsoft.com/office/drawing/2014/main" id="{481D7826-3D2E-4231-B072-F731F07DD7F7}"/>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126" name="Group 125">
              <a:extLst>
                <a:ext uri="{FF2B5EF4-FFF2-40B4-BE49-F238E27FC236}">
                  <a16:creationId xmlns:a16="http://schemas.microsoft.com/office/drawing/2014/main" id="{8C009BC7-4F3A-4820-94DF-D18896A8E2A3}"/>
                </a:ext>
              </a:extLst>
            </p:cNvPr>
            <p:cNvGrpSpPr/>
            <p:nvPr/>
          </p:nvGrpSpPr>
          <p:grpSpPr>
            <a:xfrm>
              <a:off x="6096000" y="52120701"/>
              <a:ext cx="4822721" cy="2105525"/>
              <a:chOff x="5835267" y="4052087"/>
              <a:chExt cx="4822721" cy="2105525"/>
            </a:xfrm>
          </p:grpSpPr>
          <p:sp>
            <p:nvSpPr>
              <p:cNvPr id="127" name="Freeform: Shape 126">
                <a:extLst>
                  <a:ext uri="{FF2B5EF4-FFF2-40B4-BE49-F238E27FC236}">
                    <a16:creationId xmlns:a16="http://schemas.microsoft.com/office/drawing/2014/main" id="{E9EC1FE4-5372-4A77-B940-45252F86CE6A}"/>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OMG, who </a:t>
                </a:r>
                <a:r>
                  <a:rPr lang="en-US" altLang="zh-TW" dirty="0" err="1">
                    <a:solidFill>
                      <a:schemeClr val="tx1"/>
                    </a:solidFill>
                    <a:latin typeface="微软雅黑 Light" panose="020B0502040204020203" pitchFamily="34" charset="-122"/>
                    <a:ea typeface="微软雅黑 Light" panose="020B0502040204020203" pitchFamily="34" charset="-122"/>
                  </a:rPr>
                  <a:t>tf</a:t>
                </a:r>
                <a:r>
                  <a:rPr lang="en-US" altLang="zh-TW" dirty="0">
                    <a:solidFill>
                      <a:schemeClr val="tx1"/>
                    </a:solidFill>
                    <a:latin typeface="微软雅黑 Light" panose="020B0502040204020203" pitchFamily="34" charset="-122"/>
                    <a:ea typeface="微软雅黑 Light" panose="020B0502040204020203" pitchFamily="34" charset="-122"/>
                  </a:rPr>
                  <a:t> overwrite my code, WTH!!!</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128" name="Group 127">
                <a:extLst>
                  <a:ext uri="{FF2B5EF4-FFF2-40B4-BE49-F238E27FC236}">
                    <a16:creationId xmlns:a16="http://schemas.microsoft.com/office/drawing/2014/main" id="{D76BE6AA-C1C2-408A-8B42-20CCBA107EF2}"/>
                  </a:ext>
                </a:extLst>
              </p:cNvPr>
              <p:cNvGrpSpPr/>
              <p:nvPr/>
            </p:nvGrpSpPr>
            <p:grpSpPr>
              <a:xfrm>
                <a:off x="9701252" y="4295484"/>
                <a:ext cx="956736" cy="1287968"/>
                <a:chOff x="-3862348" y="1399884"/>
                <a:chExt cx="956736" cy="1287968"/>
              </a:xfrm>
            </p:grpSpPr>
            <p:pic>
              <p:nvPicPr>
                <p:cNvPr id="129" name="Graphic 128">
                  <a:extLst>
                    <a:ext uri="{FF2B5EF4-FFF2-40B4-BE49-F238E27FC236}">
                      <a16:creationId xmlns:a16="http://schemas.microsoft.com/office/drawing/2014/main" id="{82CFA63D-E7ED-42DD-8E5E-A52FACD47A4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62348" y="1399884"/>
                  <a:ext cx="956736" cy="956736"/>
                </a:xfrm>
                <a:prstGeom prst="rect">
                  <a:avLst/>
                </a:prstGeom>
              </p:spPr>
            </p:pic>
            <p:sp>
              <p:nvSpPr>
                <p:cNvPr id="130" name="TextBox 129">
                  <a:extLst>
                    <a:ext uri="{FF2B5EF4-FFF2-40B4-BE49-F238E27FC236}">
                      <a16:creationId xmlns:a16="http://schemas.microsoft.com/office/drawing/2014/main" id="{70AD79F3-F664-4845-937C-5EF8908568FE}"/>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115" name="Group 114">
              <a:extLst>
                <a:ext uri="{FF2B5EF4-FFF2-40B4-BE49-F238E27FC236}">
                  <a16:creationId xmlns:a16="http://schemas.microsoft.com/office/drawing/2014/main" id="{03D80A56-AA40-411A-8B98-FE9556C64C5A}"/>
                </a:ext>
              </a:extLst>
            </p:cNvPr>
            <p:cNvGrpSpPr/>
            <p:nvPr/>
          </p:nvGrpSpPr>
          <p:grpSpPr>
            <a:xfrm>
              <a:off x="1494244" y="54519131"/>
              <a:ext cx="5024592" cy="2105525"/>
              <a:chOff x="1653538" y="1750435"/>
              <a:chExt cx="5024592" cy="2105525"/>
            </a:xfrm>
          </p:grpSpPr>
          <p:sp>
            <p:nvSpPr>
              <p:cNvPr id="131" name="Freeform: Shape 130">
                <a:extLst>
                  <a:ext uri="{FF2B5EF4-FFF2-40B4-BE49-F238E27FC236}">
                    <a16:creationId xmlns:a16="http://schemas.microsoft.com/office/drawing/2014/main" id="{5FA82447-0F80-4EE9-877A-116D9FC847A1}"/>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（已读不敢回，亮哪点哪，好像是在说我）</a:t>
                </a:r>
                <a:endParaRPr lang="en-US" altLang="zh-CN" dirty="0">
                  <a:solidFill>
                    <a:schemeClr val="tx1"/>
                  </a:solidFill>
                  <a:latin typeface="微软雅黑 Light" panose="020B0502040204020203" pitchFamily="34" charset="-122"/>
                  <a:ea typeface="微软雅黑 Light" panose="020B0502040204020203" pitchFamily="34" charset="-122"/>
                </a:endParaRPr>
              </a:p>
            </p:txBody>
          </p:sp>
          <p:grpSp>
            <p:nvGrpSpPr>
              <p:cNvPr id="132" name="Group 131">
                <a:extLst>
                  <a:ext uri="{FF2B5EF4-FFF2-40B4-BE49-F238E27FC236}">
                    <a16:creationId xmlns:a16="http://schemas.microsoft.com/office/drawing/2014/main" id="{7A9CA48E-E45A-4EEE-9036-6633E9A5A408}"/>
                  </a:ext>
                </a:extLst>
              </p:cNvPr>
              <p:cNvGrpSpPr/>
              <p:nvPr/>
            </p:nvGrpSpPr>
            <p:grpSpPr>
              <a:xfrm>
                <a:off x="1653538" y="1757815"/>
                <a:ext cx="956736" cy="1301438"/>
                <a:chOff x="-1490164" y="1399884"/>
                <a:chExt cx="956736" cy="1301438"/>
              </a:xfrm>
            </p:grpSpPr>
            <p:pic>
              <p:nvPicPr>
                <p:cNvPr id="133" name="Graphic 132">
                  <a:extLst>
                    <a:ext uri="{FF2B5EF4-FFF2-40B4-BE49-F238E27FC236}">
                      <a16:creationId xmlns:a16="http://schemas.microsoft.com/office/drawing/2014/main" id="{D64049FE-DEE5-4018-96BB-9D603EE6F28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90164" y="1399884"/>
                  <a:ext cx="956736" cy="956736"/>
                </a:xfrm>
                <a:prstGeom prst="rect">
                  <a:avLst/>
                </a:prstGeom>
              </p:spPr>
            </p:pic>
            <p:sp>
              <p:nvSpPr>
                <p:cNvPr id="134" name="TextBox 133">
                  <a:extLst>
                    <a:ext uri="{FF2B5EF4-FFF2-40B4-BE49-F238E27FC236}">
                      <a16:creationId xmlns:a16="http://schemas.microsoft.com/office/drawing/2014/main" id="{1E5D4181-A04B-4B4F-B714-2559B3443628}"/>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135" name="Group 134">
              <a:extLst>
                <a:ext uri="{FF2B5EF4-FFF2-40B4-BE49-F238E27FC236}">
                  <a16:creationId xmlns:a16="http://schemas.microsoft.com/office/drawing/2014/main" id="{1F099D87-8847-4CB7-84A2-97014CD75C92}"/>
                </a:ext>
              </a:extLst>
            </p:cNvPr>
            <p:cNvGrpSpPr/>
            <p:nvPr/>
          </p:nvGrpSpPr>
          <p:grpSpPr>
            <a:xfrm>
              <a:off x="6084137" y="56790697"/>
              <a:ext cx="4741495" cy="2131542"/>
              <a:chOff x="1504353" y="8801354"/>
              <a:chExt cx="4741495" cy="2131542"/>
            </a:xfrm>
          </p:grpSpPr>
          <p:sp>
            <p:nvSpPr>
              <p:cNvPr id="136" name="Freeform: Shape 135">
                <a:extLst>
                  <a:ext uri="{FF2B5EF4-FFF2-40B4-BE49-F238E27FC236}">
                    <a16:creationId xmlns:a16="http://schemas.microsoft.com/office/drawing/2014/main" id="{A2F236F5-F4CF-44BF-A629-6C394C36830B}"/>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教我装</a:t>
                </a:r>
                <a:r>
                  <a:rPr lang="en-US" altLang="zh-CN" dirty="0" err="1">
                    <a:solidFill>
                      <a:schemeClr val="tx1"/>
                    </a:solidFill>
                    <a:latin typeface="微软雅黑 Light" panose="020B0502040204020203" pitchFamily="34" charset="-122"/>
                    <a:ea typeface="微软雅黑 Light" panose="020B0502040204020203" pitchFamily="34" charset="-122"/>
                  </a:rPr>
                  <a:t>VScode</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137" name="Group 136">
                <a:extLst>
                  <a:ext uri="{FF2B5EF4-FFF2-40B4-BE49-F238E27FC236}">
                    <a16:creationId xmlns:a16="http://schemas.microsoft.com/office/drawing/2014/main" id="{0AFA52A9-7130-4810-9370-BD90E651F91B}"/>
                  </a:ext>
                </a:extLst>
              </p:cNvPr>
              <p:cNvGrpSpPr/>
              <p:nvPr/>
            </p:nvGrpSpPr>
            <p:grpSpPr>
              <a:xfrm>
                <a:off x="5289112" y="8801354"/>
                <a:ext cx="956736" cy="1301438"/>
                <a:chOff x="-2750419" y="1399884"/>
                <a:chExt cx="956736" cy="1301438"/>
              </a:xfrm>
            </p:grpSpPr>
            <p:pic>
              <p:nvPicPr>
                <p:cNvPr id="138" name="Graphic 137">
                  <a:extLst>
                    <a:ext uri="{FF2B5EF4-FFF2-40B4-BE49-F238E27FC236}">
                      <a16:creationId xmlns:a16="http://schemas.microsoft.com/office/drawing/2014/main" id="{76C79B74-9F05-4957-9BD8-60E20A0E2CF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50419" y="1399884"/>
                  <a:ext cx="956736" cy="956736"/>
                </a:xfrm>
                <a:prstGeom prst="rect">
                  <a:avLst/>
                </a:prstGeom>
              </p:spPr>
            </p:pic>
            <p:sp>
              <p:nvSpPr>
                <p:cNvPr id="139" name="TextBox 138">
                  <a:extLst>
                    <a:ext uri="{FF2B5EF4-FFF2-40B4-BE49-F238E27FC236}">
                      <a16:creationId xmlns:a16="http://schemas.microsoft.com/office/drawing/2014/main" id="{A2DC6594-ADD0-41A0-B669-6BEEC6E12199}"/>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140" name="Group 139">
              <a:extLst>
                <a:ext uri="{FF2B5EF4-FFF2-40B4-BE49-F238E27FC236}">
                  <a16:creationId xmlns:a16="http://schemas.microsoft.com/office/drawing/2014/main" id="{97FFF48B-60BE-4E26-82D0-A5FFDEFE8271}"/>
                </a:ext>
              </a:extLst>
            </p:cNvPr>
            <p:cNvGrpSpPr/>
            <p:nvPr/>
          </p:nvGrpSpPr>
          <p:grpSpPr>
            <a:xfrm>
              <a:off x="6068893" y="59220523"/>
              <a:ext cx="4822721" cy="2105525"/>
              <a:chOff x="5835267" y="4052087"/>
              <a:chExt cx="4822721" cy="2105525"/>
            </a:xfrm>
          </p:grpSpPr>
          <p:sp>
            <p:nvSpPr>
              <p:cNvPr id="141" name="Freeform: Shape 140">
                <a:extLst>
                  <a:ext uri="{FF2B5EF4-FFF2-40B4-BE49-F238E27FC236}">
                    <a16:creationId xmlns:a16="http://schemas.microsoft.com/office/drawing/2014/main" id="{DC789241-2009-451A-8604-15EC109DFBD5}"/>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I have done my mini games code part, where should I place the codes?</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142" name="Group 141">
                <a:extLst>
                  <a:ext uri="{FF2B5EF4-FFF2-40B4-BE49-F238E27FC236}">
                    <a16:creationId xmlns:a16="http://schemas.microsoft.com/office/drawing/2014/main" id="{62B3C29B-6934-4291-8D62-8CC650C0764F}"/>
                  </a:ext>
                </a:extLst>
              </p:cNvPr>
              <p:cNvGrpSpPr/>
              <p:nvPr/>
            </p:nvGrpSpPr>
            <p:grpSpPr>
              <a:xfrm>
                <a:off x="9701252" y="4295484"/>
                <a:ext cx="956736" cy="1287968"/>
                <a:chOff x="-3862348" y="1399884"/>
                <a:chExt cx="956736" cy="1287968"/>
              </a:xfrm>
            </p:grpSpPr>
            <p:pic>
              <p:nvPicPr>
                <p:cNvPr id="143" name="Graphic 142">
                  <a:extLst>
                    <a:ext uri="{FF2B5EF4-FFF2-40B4-BE49-F238E27FC236}">
                      <a16:creationId xmlns:a16="http://schemas.microsoft.com/office/drawing/2014/main" id="{02B73FD6-8C21-4257-9D94-9AF02F998C1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62348" y="1399884"/>
                  <a:ext cx="956736" cy="956736"/>
                </a:xfrm>
                <a:prstGeom prst="rect">
                  <a:avLst/>
                </a:prstGeom>
              </p:spPr>
            </p:pic>
            <p:sp>
              <p:nvSpPr>
                <p:cNvPr id="144" name="TextBox 143">
                  <a:extLst>
                    <a:ext uri="{FF2B5EF4-FFF2-40B4-BE49-F238E27FC236}">
                      <a16:creationId xmlns:a16="http://schemas.microsoft.com/office/drawing/2014/main" id="{9CE51038-F256-4C7A-BD79-BF614FB3ABA5}"/>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spTree>
    <p:extLst>
      <p:ext uri="{BB962C8B-B14F-4D97-AF65-F5344CB8AC3E}">
        <p14:creationId xmlns:p14="http://schemas.microsoft.com/office/powerpoint/2010/main" val="3966661886"/>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3D4A55"/>
        </a:solidFill>
        <a:effectLst/>
      </p:bgPr>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A935FE13-9B2C-47AF-B15F-C25C7620EC86}"/>
              </a:ext>
            </a:extLst>
          </p:cNvPr>
          <p:cNvGrpSpPr/>
          <p:nvPr/>
        </p:nvGrpSpPr>
        <p:grpSpPr>
          <a:xfrm>
            <a:off x="-1430817" y="-38021442"/>
            <a:ext cx="12349538" cy="62295240"/>
            <a:chOff x="-1430817" y="-969192"/>
            <a:chExt cx="12349538" cy="62295240"/>
          </a:xfrm>
        </p:grpSpPr>
        <p:sp>
          <p:nvSpPr>
            <p:cNvPr id="18" name="Rectangle: Rounded Corners 17">
              <a:extLst>
                <a:ext uri="{FF2B5EF4-FFF2-40B4-BE49-F238E27FC236}">
                  <a16:creationId xmlns:a16="http://schemas.microsoft.com/office/drawing/2014/main" id="{BF147B1C-F6E8-429B-83C7-F6C32066C62C}"/>
                </a:ext>
              </a:extLst>
            </p:cNvPr>
            <p:cNvSpPr/>
            <p:nvPr/>
          </p:nvSpPr>
          <p:spPr>
            <a:xfrm>
              <a:off x="492570" y="-969192"/>
              <a:ext cx="8890378" cy="257460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TW" altLang="en-US" sz="3500" dirty="0">
                <a:latin typeface="微软雅黑 Light" panose="020B0502040204020203" pitchFamily="34" charset="-122"/>
                <a:ea typeface="微软雅黑 Light" panose="020B0502040204020203" pitchFamily="34" charset="-122"/>
              </a:endParaRPr>
            </a:p>
          </p:txBody>
        </p:sp>
        <p:sp>
          <p:nvSpPr>
            <p:cNvPr id="7" name="TextBox 6">
              <a:extLst>
                <a:ext uri="{FF2B5EF4-FFF2-40B4-BE49-F238E27FC236}">
                  <a16:creationId xmlns:a16="http://schemas.microsoft.com/office/drawing/2014/main" id="{1D71EF6B-3E5A-4363-9A34-55ED4234A49F}"/>
                </a:ext>
              </a:extLst>
            </p:cNvPr>
            <p:cNvSpPr txBox="1"/>
            <p:nvPr/>
          </p:nvSpPr>
          <p:spPr>
            <a:xfrm>
              <a:off x="-1430817" y="21777"/>
              <a:ext cx="5863910" cy="630942"/>
            </a:xfrm>
            <a:prstGeom prst="rect">
              <a:avLst/>
            </a:prstGeom>
            <a:noFill/>
          </p:spPr>
          <p:txBody>
            <a:bodyPr wrap="square" rtlCol="0">
              <a:spAutoFit/>
            </a:bodyPr>
            <a:lstStyle/>
            <a:p>
              <a:pPr algn="ctr"/>
              <a:r>
                <a:rPr lang="zh-CN" altLang="en-US" sz="3500" dirty="0">
                  <a:solidFill>
                    <a:schemeClr val="bg1"/>
                  </a:solidFill>
                  <a:latin typeface="微软雅黑 Light" panose="020B0502040204020203" pitchFamily="34" charset="-122"/>
                  <a:ea typeface="微软雅黑 Light" panose="020B0502040204020203" pitchFamily="34" charset="-122"/>
                </a:rPr>
                <a:t>問題</a:t>
              </a:r>
              <a:endParaRPr lang="zh-TW" altLang="en-US" sz="3500" dirty="0">
                <a:solidFill>
                  <a:schemeClr val="bg1"/>
                </a:solidFill>
                <a:latin typeface="微软雅黑 Light" panose="020B0502040204020203" pitchFamily="34" charset="-122"/>
                <a:ea typeface="微软雅黑 Light" panose="020B0502040204020203" pitchFamily="34" charset="-122"/>
              </a:endParaRPr>
            </a:p>
          </p:txBody>
        </p:sp>
        <p:pic>
          <p:nvPicPr>
            <p:cNvPr id="11" name="Picture 10">
              <a:extLst>
                <a:ext uri="{FF2B5EF4-FFF2-40B4-BE49-F238E27FC236}">
                  <a16:creationId xmlns:a16="http://schemas.microsoft.com/office/drawing/2014/main" id="{340AA320-6F3F-4C1C-9C64-F1AB86555C0C}"/>
                </a:ext>
              </a:extLst>
            </p:cNvPr>
            <p:cNvPicPr>
              <a:picLocks noChangeAspect="1"/>
            </p:cNvPicPr>
            <p:nvPr/>
          </p:nvPicPr>
          <p:blipFill>
            <a:blip r:embed="rId3"/>
            <a:stretch>
              <a:fillRect/>
            </a:stretch>
          </p:blipFill>
          <p:spPr>
            <a:xfrm>
              <a:off x="-460058" y="-243341"/>
              <a:ext cx="1496345" cy="1122907"/>
            </a:xfrm>
            <a:prstGeom prst="rect">
              <a:avLst/>
            </a:prstGeom>
          </p:spPr>
        </p:pic>
        <p:grpSp>
          <p:nvGrpSpPr>
            <p:cNvPr id="12" name="Group 11">
              <a:extLst>
                <a:ext uri="{FF2B5EF4-FFF2-40B4-BE49-F238E27FC236}">
                  <a16:creationId xmlns:a16="http://schemas.microsoft.com/office/drawing/2014/main" id="{247C0EEB-A1D4-42A5-B868-F100F2E4DB38}"/>
                </a:ext>
              </a:extLst>
            </p:cNvPr>
            <p:cNvGrpSpPr/>
            <p:nvPr/>
          </p:nvGrpSpPr>
          <p:grpSpPr>
            <a:xfrm>
              <a:off x="60927" y="690990"/>
              <a:ext cx="2290168" cy="226847"/>
              <a:chOff x="862608" y="680150"/>
              <a:chExt cx="2290168" cy="226847"/>
            </a:xfrm>
          </p:grpSpPr>
          <p:sp>
            <p:nvSpPr>
              <p:cNvPr id="13" name="Rectangle: Rounded Corners 12">
                <a:extLst>
                  <a:ext uri="{FF2B5EF4-FFF2-40B4-BE49-F238E27FC236}">
                    <a16:creationId xmlns:a16="http://schemas.microsoft.com/office/drawing/2014/main" id="{E762A22B-51C6-41D0-8B0F-DFD3B918A759}"/>
                  </a:ext>
                </a:extLst>
              </p:cNvPr>
              <p:cNvSpPr/>
              <p:nvPr/>
            </p:nvSpPr>
            <p:spPr>
              <a:xfrm flipV="1">
                <a:off x="862608" y="680150"/>
                <a:ext cx="2290168" cy="45720"/>
              </a:xfrm>
              <a:prstGeom prst="roundRect">
                <a:avLst/>
              </a:prstGeom>
              <a:solidFill>
                <a:srgbClr val="387BB2"/>
              </a:solidFill>
              <a:ln>
                <a:solidFill>
                  <a:srgbClr val="3A7B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Rectangle: Rounded Corners 13">
                <a:extLst>
                  <a:ext uri="{FF2B5EF4-FFF2-40B4-BE49-F238E27FC236}">
                    <a16:creationId xmlns:a16="http://schemas.microsoft.com/office/drawing/2014/main" id="{C7E0329A-BF9E-42CC-A664-B4B34267310B}"/>
                  </a:ext>
                </a:extLst>
              </p:cNvPr>
              <p:cNvSpPr/>
              <p:nvPr/>
            </p:nvSpPr>
            <p:spPr>
              <a:xfrm flipV="1">
                <a:off x="1745482" y="861277"/>
                <a:ext cx="1332376" cy="45720"/>
              </a:xfrm>
              <a:prstGeom prst="roundRect">
                <a:avLst/>
              </a:prstGeom>
              <a:solidFill>
                <a:srgbClr val="FFC81D"/>
              </a:solidFill>
              <a:ln>
                <a:solidFill>
                  <a:srgbClr val="FFC9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20" name="Freeform: Shape 19">
              <a:extLst>
                <a:ext uri="{FF2B5EF4-FFF2-40B4-BE49-F238E27FC236}">
                  <a16:creationId xmlns:a16="http://schemas.microsoft.com/office/drawing/2014/main" id="{F97C61BC-B766-4A9B-8DD6-CDD9982FB140}"/>
                </a:ext>
              </a:extLst>
            </p:cNvPr>
            <p:cNvSpPr/>
            <p:nvPr/>
          </p:nvSpPr>
          <p:spPr>
            <a:xfrm flipH="1">
              <a:off x="2809052" y="136157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诶诶，我负责的那个排行榜在每次写入新的资料都会把之前的记录打乱欸。怎麽办</a:t>
              </a:r>
            </a:p>
          </p:txBody>
        </p:sp>
        <p:grpSp>
          <p:nvGrpSpPr>
            <p:cNvPr id="5" name="Group 4">
              <a:extLst>
                <a:ext uri="{FF2B5EF4-FFF2-40B4-BE49-F238E27FC236}">
                  <a16:creationId xmlns:a16="http://schemas.microsoft.com/office/drawing/2014/main" id="{5C972B7F-3970-4C3B-A089-8CABC4A5B0CE}"/>
                </a:ext>
              </a:extLst>
            </p:cNvPr>
            <p:cNvGrpSpPr/>
            <p:nvPr/>
          </p:nvGrpSpPr>
          <p:grpSpPr>
            <a:xfrm>
              <a:off x="1501138" y="1605415"/>
              <a:ext cx="956736" cy="1301438"/>
              <a:chOff x="-1490164" y="1399884"/>
              <a:chExt cx="956736" cy="1301438"/>
            </a:xfrm>
          </p:grpSpPr>
          <p:pic>
            <p:nvPicPr>
              <p:cNvPr id="23" name="Graphic 22">
                <a:extLst>
                  <a:ext uri="{FF2B5EF4-FFF2-40B4-BE49-F238E27FC236}">
                    <a16:creationId xmlns:a16="http://schemas.microsoft.com/office/drawing/2014/main" id="{966B28C0-77FD-46B4-9AB5-69E94D3BEC6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90164" y="1399884"/>
                <a:ext cx="956736" cy="956736"/>
              </a:xfrm>
              <a:prstGeom prst="rect">
                <a:avLst/>
              </a:prstGeom>
            </p:spPr>
          </p:pic>
          <p:sp>
            <p:nvSpPr>
              <p:cNvPr id="4" name="TextBox 3">
                <a:extLst>
                  <a:ext uri="{FF2B5EF4-FFF2-40B4-BE49-F238E27FC236}">
                    <a16:creationId xmlns:a16="http://schemas.microsoft.com/office/drawing/2014/main" id="{DFC12C83-9ED5-40D3-9941-0138C371305F}"/>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nvGrpSpPr>
            <p:cNvPr id="2" name="Group 1">
              <a:extLst>
                <a:ext uri="{FF2B5EF4-FFF2-40B4-BE49-F238E27FC236}">
                  <a16:creationId xmlns:a16="http://schemas.microsoft.com/office/drawing/2014/main" id="{4DCFD059-CDC9-4484-A021-360FEA5FBB66}"/>
                </a:ext>
              </a:extLst>
            </p:cNvPr>
            <p:cNvGrpSpPr/>
            <p:nvPr/>
          </p:nvGrpSpPr>
          <p:grpSpPr>
            <a:xfrm>
              <a:off x="5835267" y="4052087"/>
              <a:ext cx="4822721" cy="2105525"/>
              <a:chOff x="5835267" y="4052087"/>
              <a:chExt cx="4822721" cy="2105525"/>
            </a:xfrm>
          </p:grpSpPr>
          <p:sp>
            <p:nvSpPr>
              <p:cNvPr id="19" name="Freeform: Shape 18">
                <a:extLst>
                  <a:ext uri="{FF2B5EF4-FFF2-40B4-BE49-F238E27FC236}">
                    <a16:creationId xmlns:a16="http://schemas.microsoft.com/office/drawing/2014/main" id="{2F342DC3-E81F-4A20-8AE7-92B20BF5D19D}"/>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I</a:t>
                </a:r>
                <a:r>
                  <a:rPr lang="zh-CN" altLang="en-US" dirty="0">
                    <a:solidFill>
                      <a:schemeClr val="tx1"/>
                    </a:solidFill>
                    <a:latin typeface="微软雅黑 Light" panose="020B0502040204020203" pitchFamily="34" charset="-122"/>
                    <a:ea typeface="微软雅黑 Light" panose="020B0502040204020203" pitchFamily="34" charset="-122"/>
                  </a:rPr>
                  <a:t> </a:t>
                </a:r>
                <a:r>
                  <a:rPr lang="en-US" altLang="zh-CN" dirty="0">
                    <a:solidFill>
                      <a:schemeClr val="tx1"/>
                    </a:solidFill>
                    <a:latin typeface="微软雅黑 Light" panose="020B0502040204020203" pitchFamily="34" charset="-122"/>
                    <a:ea typeface="微软雅黑 Light" panose="020B0502040204020203" pitchFamily="34" charset="-122"/>
                  </a:rPr>
                  <a:t>don’t speak Chinese.</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30" name="Group 29">
                <a:extLst>
                  <a:ext uri="{FF2B5EF4-FFF2-40B4-BE49-F238E27FC236}">
                    <a16:creationId xmlns:a16="http://schemas.microsoft.com/office/drawing/2014/main" id="{CA8936DA-925F-425E-8AD3-CDE179846D6F}"/>
                  </a:ext>
                </a:extLst>
              </p:cNvPr>
              <p:cNvGrpSpPr/>
              <p:nvPr/>
            </p:nvGrpSpPr>
            <p:grpSpPr>
              <a:xfrm>
                <a:off x="9701252" y="4295484"/>
                <a:ext cx="956736" cy="1287968"/>
                <a:chOff x="-3862348" y="1399884"/>
                <a:chExt cx="956736" cy="1287968"/>
              </a:xfrm>
            </p:grpSpPr>
            <p:pic>
              <p:nvPicPr>
                <p:cNvPr id="25" name="Graphic 24">
                  <a:extLst>
                    <a:ext uri="{FF2B5EF4-FFF2-40B4-BE49-F238E27FC236}">
                      <a16:creationId xmlns:a16="http://schemas.microsoft.com/office/drawing/2014/main" id="{48D1490E-5F18-4C72-A2FA-93D06FF6680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62348" y="1399884"/>
                  <a:ext cx="956736" cy="956736"/>
                </a:xfrm>
                <a:prstGeom prst="rect">
                  <a:avLst/>
                </a:prstGeom>
              </p:spPr>
            </p:pic>
            <p:sp>
              <p:nvSpPr>
                <p:cNvPr id="27" name="TextBox 26">
                  <a:extLst>
                    <a:ext uri="{FF2B5EF4-FFF2-40B4-BE49-F238E27FC236}">
                      <a16:creationId xmlns:a16="http://schemas.microsoft.com/office/drawing/2014/main" id="{7C6241A4-45C0-4E83-B901-6959BB148B3B}"/>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22" name="Group 21">
              <a:extLst>
                <a:ext uri="{FF2B5EF4-FFF2-40B4-BE49-F238E27FC236}">
                  <a16:creationId xmlns:a16="http://schemas.microsoft.com/office/drawing/2014/main" id="{F05A8129-2C8F-4A1D-BB5A-B779D7BD0601}"/>
                </a:ext>
              </a:extLst>
            </p:cNvPr>
            <p:cNvGrpSpPr/>
            <p:nvPr/>
          </p:nvGrpSpPr>
          <p:grpSpPr>
            <a:xfrm>
              <a:off x="5916493" y="7076248"/>
              <a:ext cx="4741495" cy="2131542"/>
              <a:chOff x="1504353" y="8801354"/>
              <a:chExt cx="4741495" cy="2131542"/>
            </a:xfrm>
          </p:grpSpPr>
          <p:sp>
            <p:nvSpPr>
              <p:cNvPr id="33" name="Freeform: Shape 32">
                <a:extLst>
                  <a:ext uri="{FF2B5EF4-FFF2-40B4-BE49-F238E27FC236}">
                    <a16:creationId xmlns:a16="http://schemas.microsoft.com/office/drawing/2014/main" id="{C3FB562A-7724-451D-AC73-0F812D0E7B94}"/>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嘗試用不同的文件讀取模式看看？</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34" name="Group 33">
                <a:extLst>
                  <a:ext uri="{FF2B5EF4-FFF2-40B4-BE49-F238E27FC236}">
                    <a16:creationId xmlns:a16="http://schemas.microsoft.com/office/drawing/2014/main" id="{2FD547B4-ACE2-466A-8B69-7AF0CFE6B9B6}"/>
                  </a:ext>
                </a:extLst>
              </p:cNvPr>
              <p:cNvGrpSpPr/>
              <p:nvPr/>
            </p:nvGrpSpPr>
            <p:grpSpPr>
              <a:xfrm>
                <a:off x="5289112" y="8801354"/>
                <a:ext cx="956736" cy="1301438"/>
                <a:chOff x="-2750419" y="1399884"/>
                <a:chExt cx="956736" cy="1301438"/>
              </a:xfrm>
            </p:grpSpPr>
            <p:pic>
              <p:nvPicPr>
                <p:cNvPr id="35" name="Graphic 34">
                  <a:extLst>
                    <a:ext uri="{FF2B5EF4-FFF2-40B4-BE49-F238E27FC236}">
                      <a16:creationId xmlns:a16="http://schemas.microsoft.com/office/drawing/2014/main" id="{A71E26AE-F4F6-4EC0-8D6A-7568CE3A8B1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50419" y="1399884"/>
                  <a:ext cx="956736" cy="956736"/>
                </a:xfrm>
                <a:prstGeom prst="rect">
                  <a:avLst/>
                </a:prstGeom>
              </p:spPr>
            </p:pic>
            <p:sp>
              <p:nvSpPr>
                <p:cNvPr id="36" name="TextBox 35">
                  <a:extLst>
                    <a:ext uri="{FF2B5EF4-FFF2-40B4-BE49-F238E27FC236}">
                      <a16:creationId xmlns:a16="http://schemas.microsoft.com/office/drawing/2014/main" id="{33AB0242-ABC8-4FFB-9B97-83598CFBD974}"/>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37" name="Group 36">
              <a:extLst>
                <a:ext uri="{FF2B5EF4-FFF2-40B4-BE49-F238E27FC236}">
                  <a16:creationId xmlns:a16="http://schemas.microsoft.com/office/drawing/2014/main" id="{BEA2D22A-0E85-44D6-9D0B-94B05D747592}"/>
                </a:ext>
              </a:extLst>
            </p:cNvPr>
            <p:cNvGrpSpPr/>
            <p:nvPr/>
          </p:nvGrpSpPr>
          <p:grpSpPr>
            <a:xfrm>
              <a:off x="1494244" y="9700076"/>
              <a:ext cx="5024592" cy="2105525"/>
              <a:chOff x="1653538" y="1750435"/>
              <a:chExt cx="5024592" cy="2105525"/>
            </a:xfrm>
          </p:grpSpPr>
          <p:sp>
            <p:nvSpPr>
              <p:cNvPr id="38" name="Freeform: Shape 37">
                <a:extLst>
                  <a:ext uri="{FF2B5EF4-FFF2-40B4-BE49-F238E27FC236}">
                    <a16:creationId xmlns:a16="http://schemas.microsoft.com/office/drawing/2014/main" id="{9AC1EABA-2C5B-4036-9403-F13AD0B2E624}"/>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有料喔，我不考虑从文件的尾部写起就可以了喔，每次都重新读取后重新创建一遍就搞定了（我把</a:t>
                </a:r>
                <a:r>
                  <a:rPr lang="en-US" altLang="zh-CN" dirty="0">
                    <a:solidFill>
                      <a:schemeClr val="tx1"/>
                    </a:solidFill>
                    <a:latin typeface="微软雅黑 Light" panose="020B0502040204020203" pitchFamily="34" charset="-122"/>
                    <a:ea typeface="微软雅黑 Light" panose="020B0502040204020203" pitchFamily="34" charset="-122"/>
                  </a:rPr>
                  <a:t>a+</a:t>
                </a:r>
                <a:r>
                  <a:rPr lang="zh-CN" altLang="en-US" dirty="0">
                    <a:solidFill>
                      <a:schemeClr val="tx1"/>
                    </a:solidFill>
                    <a:latin typeface="微软雅黑 Light" panose="020B0502040204020203" pitchFamily="34" charset="-122"/>
                    <a:ea typeface="微软雅黑 Light" panose="020B0502040204020203" pitchFamily="34" charset="-122"/>
                  </a:rPr>
                  <a:t>模式换成了</a:t>
                </a:r>
                <a:r>
                  <a:rPr lang="en-US" altLang="zh-CN" dirty="0">
                    <a:solidFill>
                      <a:schemeClr val="tx1"/>
                    </a:solidFill>
                    <a:latin typeface="微软雅黑 Light" panose="020B0502040204020203" pitchFamily="34" charset="-122"/>
                    <a:ea typeface="微软雅黑 Light" panose="020B0502040204020203" pitchFamily="34" charset="-122"/>
                  </a:rPr>
                  <a:t>w</a:t>
                </a:r>
                <a:r>
                  <a:rPr lang="zh-CN" altLang="en-US" dirty="0">
                    <a:solidFill>
                      <a:schemeClr val="tx1"/>
                    </a:solidFill>
                    <a:latin typeface="微软雅黑 Light" panose="020B0502040204020203" pitchFamily="34" charset="-122"/>
                    <a:ea typeface="微软雅黑 Light" panose="020B0502040204020203" pitchFamily="34" charset="-122"/>
                  </a:rPr>
                  <a:t>模式）</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39" name="Group 38">
                <a:extLst>
                  <a:ext uri="{FF2B5EF4-FFF2-40B4-BE49-F238E27FC236}">
                    <a16:creationId xmlns:a16="http://schemas.microsoft.com/office/drawing/2014/main" id="{BE55F599-7178-4C96-AA64-D6B879BF35CC}"/>
                  </a:ext>
                </a:extLst>
              </p:cNvPr>
              <p:cNvGrpSpPr/>
              <p:nvPr/>
            </p:nvGrpSpPr>
            <p:grpSpPr>
              <a:xfrm>
                <a:off x="1653538" y="1757815"/>
                <a:ext cx="956736" cy="1301438"/>
                <a:chOff x="-1490164" y="1399884"/>
                <a:chExt cx="956736" cy="1301438"/>
              </a:xfrm>
            </p:grpSpPr>
            <p:pic>
              <p:nvPicPr>
                <p:cNvPr id="40" name="Graphic 39">
                  <a:extLst>
                    <a:ext uri="{FF2B5EF4-FFF2-40B4-BE49-F238E27FC236}">
                      <a16:creationId xmlns:a16="http://schemas.microsoft.com/office/drawing/2014/main" id="{0EDA7B00-F22F-439A-B685-DC6838C27D2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90164" y="1399884"/>
                  <a:ext cx="956736" cy="956736"/>
                </a:xfrm>
                <a:prstGeom prst="rect">
                  <a:avLst/>
                </a:prstGeom>
              </p:spPr>
            </p:pic>
            <p:sp>
              <p:nvSpPr>
                <p:cNvPr id="41" name="TextBox 40">
                  <a:extLst>
                    <a:ext uri="{FF2B5EF4-FFF2-40B4-BE49-F238E27FC236}">
                      <a16:creationId xmlns:a16="http://schemas.microsoft.com/office/drawing/2014/main" id="{7F067C54-8F8B-460A-A5AD-55A871203E65}"/>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42" name="Group 41">
              <a:extLst>
                <a:ext uri="{FF2B5EF4-FFF2-40B4-BE49-F238E27FC236}">
                  <a16:creationId xmlns:a16="http://schemas.microsoft.com/office/drawing/2014/main" id="{454707F3-909C-452D-9547-BB70BC858859}"/>
                </a:ext>
              </a:extLst>
            </p:cNvPr>
            <p:cNvGrpSpPr/>
            <p:nvPr/>
          </p:nvGrpSpPr>
          <p:grpSpPr>
            <a:xfrm>
              <a:off x="5916493" y="12134418"/>
              <a:ext cx="4741495" cy="2131542"/>
              <a:chOff x="1504353" y="8801354"/>
              <a:chExt cx="4741495" cy="2131542"/>
            </a:xfrm>
          </p:grpSpPr>
          <p:sp>
            <p:nvSpPr>
              <p:cNvPr id="43" name="Freeform: Shape 42">
                <a:extLst>
                  <a:ext uri="{FF2B5EF4-FFF2-40B4-BE49-F238E27FC236}">
                    <a16:creationId xmlns:a16="http://schemas.microsoft.com/office/drawing/2014/main" id="{A759C903-2E34-4D71-9855-C0966D7034C5}"/>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誒誒，話說你們的小遊戲都完成了嗎？代碼同步是個問題欸。</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44" name="Group 43">
                <a:extLst>
                  <a:ext uri="{FF2B5EF4-FFF2-40B4-BE49-F238E27FC236}">
                    <a16:creationId xmlns:a16="http://schemas.microsoft.com/office/drawing/2014/main" id="{2D65ECCF-D338-4814-AFFA-C155B7EF5FED}"/>
                  </a:ext>
                </a:extLst>
              </p:cNvPr>
              <p:cNvGrpSpPr/>
              <p:nvPr/>
            </p:nvGrpSpPr>
            <p:grpSpPr>
              <a:xfrm>
                <a:off x="5289112" y="8801354"/>
                <a:ext cx="956736" cy="1301438"/>
                <a:chOff x="-2750419" y="1399884"/>
                <a:chExt cx="956736" cy="1301438"/>
              </a:xfrm>
            </p:grpSpPr>
            <p:pic>
              <p:nvPicPr>
                <p:cNvPr id="45" name="Graphic 44">
                  <a:extLst>
                    <a:ext uri="{FF2B5EF4-FFF2-40B4-BE49-F238E27FC236}">
                      <a16:creationId xmlns:a16="http://schemas.microsoft.com/office/drawing/2014/main" id="{69FE36E4-C0E2-4FF7-BA75-5ED585C13A5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50419" y="1399884"/>
                  <a:ext cx="956736" cy="956736"/>
                </a:xfrm>
                <a:prstGeom prst="rect">
                  <a:avLst/>
                </a:prstGeom>
              </p:spPr>
            </p:pic>
            <p:sp>
              <p:nvSpPr>
                <p:cNvPr id="46" name="TextBox 45">
                  <a:extLst>
                    <a:ext uri="{FF2B5EF4-FFF2-40B4-BE49-F238E27FC236}">
                      <a16:creationId xmlns:a16="http://schemas.microsoft.com/office/drawing/2014/main" id="{DED06EE0-48F7-4982-9B49-D86038AF6130}"/>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47" name="Group 46">
              <a:extLst>
                <a:ext uri="{FF2B5EF4-FFF2-40B4-BE49-F238E27FC236}">
                  <a16:creationId xmlns:a16="http://schemas.microsoft.com/office/drawing/2014/main" id="{D800BD53-AA07-4802-BABB-8061CE7E2831}"/>
                </a:ext>
              </a:extLst>
            </p:cNvPr>
            <p:cNvGrpSpPr/>
            <p:nvPr/>
          </p:nvGrpSpPr>
          <p:grpSpPr>
            <a:xfrm>
              <a:off x="5916493" y="14620794"/>
              <a:ext cx="4822721" cy="2105525"/>
              <a:chOff x="5835267" y="4052087"/>
              <a:chExt cx="4822721" cy="2105525"/>
            </a:xfrm>
          </p:grpSpPr>
          <p:sp>
            <p:nvSpPr>
              <p:cNvPr id="48" name="Freeform: Shape 47">
                <a:extLst>
                  <a:ext uri="{FF2B5EF4-FFF2-40B4-BE49-F238E27FC236}">
                    <a16:creationId xmlns:a16="http://schemas.microsoft.com/office/drawing/2014/main" id="{F3156E75-EFB5-4906-AE0C-DCA114BE3FF9}"/>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Have you guys ever heard of </a:t>
                </a:r>
                <a:r>
                  <a:rPr lang="en-US" altLang="zh-TW" dirty="0" err="1">
                    <a:solidFill>
                      <a:schemeClr val="tx1"/>
                    </a:solidFill>
                    <a:latin typeface="微软雅黑 Light" panose="020B0502040204020203" pitchFamily="34" charset="-122"/>
                    <a:ea typeface="微软雅黑 Light" panose="020B0502040204020203" pitchFamily="34" charset="-122"/>
                  </a:rPr>
                  <a:t>GitHUB</a:t>
                </a:r>
                <a:r>
                  <a:rPr lang="en-US" altLang="zh-TW" dirty="0">
                    <a:solidFill>
                      <a:schemeClr val="tx1"/>
                    </a:solidFill>
                    <a:latin typeface="微软雅黑 Light" panose="020B0502040204020203" pitchFamily="34" charset="-122"/>
                    <a:ea typeface="微软雅黑 Light" panose="020B0502040204020203" pitchFamily="34" charset="-122"/>
                  </a:rPr>
                  <a:t>?</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49" name="Group 48">
                <a:extLst>
                  <a:ext uri="{FF2B5EF4-FFF2-40B4-BE49-F238E27FC236}">
                    <a16:creationId xmlns:a16="http://schemas.microsoft.com/office/drawing/2014/main" id="{9D66A262-C57E-4C8F-B5EF-C067412DF867}"/>
                  </a:ext>
                </a:extLst>
              </p:cNvPr>
              <p:cNvGrpSpPr/>
              <p:nvPr/>
            </p:nvGrpSpPr>
            <p:grpSpPr>
              <a:xfrm>
                <a:off x="9701252" y="4295484"/>
                <a:ext cx="956736" cy="1287968"/>
                <a:chOff x="-3862348" y="1399884"/>
                <a:chExt cx="956736" cy="1287968"/>
              </a:xfrm>
            </p:grpSpPr>
            <p:pic>
              <p:nvPicPr>
                <p:cNvPr id="50" name="Graphic 49">
                  <a:extLst>
                    <a:ext uri="{FF2B5EF4-FFF2-40B4-BE49-F238E27FC236}">
                      <a16:creationId xmlns:a16="http://schemas.microsoft.com/office/drawing/2014/main" id="{3ED48C1E-0326-40B0-B14D-DE78BAD51C6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62348" y="1399884"/>
                  <a:ext cx="956736" cy="956736"/>
                </a:xfrm>
                <a:prstGeom prst="rect">
                  <a:avLst/>
                </a:prstGeom>
              </p:spPr>
            </p:pic>
            <p:sp>
              <p:nvSpPr>
                <p:cNvPr id="51" name="TextBox 50">
                  <a:extLst>
                    <a:ext uri="{FF2B5EF4-FFF2-40B4-BE49-F238E27FC236}">
                      <a16:creationId xmlns:a16="http://schemas.microsoft.com/office/drawing/2014/main" id="{29CEF85F-D3DA-4F35-A9C9-A4F82C857D41}"/>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52" name="Group 51">
              <a:extLst>
                <a:ext uri="{FF2B5EF4-FFF2-40B4-BE49-F238E27FC236}">
                  <a16:creationId xmlns:a16="http://schemas.microsoft.com/office/drawing/2014/main" id="{4A0026BF-696B-4E9E-B2CE-E1E49F8736E2}"/>
                </a:ext>
              </a:extLst>
            </p:cNvPr>
            <p:cNvGrpSpPr/>
            <p:nvPr/>
          </p:nvGrpSpPr>
          <p:grpSpPr>
            <a:xfrm>
              <a:off x="5916493" y="17081153"/>
              <a:ext cx="4822721" cy="2105525"/>
              <a:chOff x="5835267" y="4052087"/>
              <a:chExt cx="4822721" cy="2105525"/>
            </a:xfrm>
          </p:grpSpPr>
          <p:sp>
            <p:nvSpPr>
              <p:cNvPr id="53" name="Freeform: Shape 52">
                <a:extLst>
                  <a:ext uri="{FF2B5EF4-FFF2-40B4-BE49-F238E27FC236}">
                    <a16:creationId xmlns:a16="http://schemas.microsoft.com/office/drawing/2014/main" id="{DB54AD78-34BA-4D6D-8B57-55A1C745F3C8}"/>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We can use git to sync our code easily in only one tap.</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54" name="Group 53">
                <a:extLst>
                  <a:ext uri="{FF2B5EF4-FFF2-40B4-BE49-F238E27FC236}">
                    <a16:creationId xmlns:a16="http://schemas.microsoft.com/office/drawing/2014/main" id="{6337F59F-B832-4D8D-8FC5-86DC71E1688D}"/>
                  </a:ext>
                </a:extLst>
              </p:cNvPr>
              <p:cNvGrpSpPr/>
              <p:nvPr/>
            </p:nvGrpSpPr>
            <p:grpSpPr>
              <a:xfrm>
                <a:off x="9701252" y="4295484"/>
                <a:ext cx="956736" cy="1287968"/>
                <a:chOff x="-3862348" y="1399884"/>
                <a:chExt cx="956736" cy="1287968"/>
              </a:xfrm>
            </p:grpSpPr>
            <p:pic>
              <p:nvPicPr>
                <p:cNvPr id="55" name="Graphic 54">
                  <a:extLst>
                    <a:ext uri="{FF2B5EF4-FFF2-40B4-BE49-F238E27FC236}">
                      <a16:creationId xmlns:a16="http://schemas.microsoft.com/office/drawing/2014/main" id="{D10F4A70-B439-45D9-A049-4483CACDDB9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62348" y="1399884"/>
                  <a:ext cx="956736" cy="956736"/>
                </a:xfrm>
                <a:prstGeom prst="rect">
                  <a:avLst/>
                </a:prstGeom>
              </p:spPr>
            </p:pic>
            <p:sp>
              <p:nvSpPr>
                <p:cNvPr id="56" name="TextBox 55">
                  <a:extLst>
                    <a:ext uri="{FF2B5EF4-FFF2-40B4-BE49-F238E27FC236}">
                      <a16:creationId xmlns:a16="http://schemas.microsoft.com/office/drawing/2014/main" id="{DFE21FFC-0479-4AB9-86EC-C2DA1B0D2B95}"/>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57" name="Group 56">
              <a:extLst>
                <a:ext uri="{FF2B5EF4-FFF2-40B4-BE49-F238E27FC236}">
                  <a16:creationId xmlns:a16="http://schemas.microsoft.com/office/drawing/2014/main" id="{8561F5A9-C316-4304-8EC4-647FDB9CA7B8}"/>
                </a:ext>
              </a:extLst>
            </p:cNvPr>
            <p:cNvGrpSpPr/>
            <p:nvPr/>
          </p:nvGrpSpPr>
          <p:grpSpPr>
            <a:xfrm>
              <a:off x="5916493" y="19541512"/>
              <a:ext cx="4822721" cy="2105525"/>
              <a:chOff x="5835267" y="4052087"/>
              <a:chExt cx="4822721" cy="2105525"/>
            </a:xfrm>
          </p:grpSpPr>
          <p:sp>
            <p:nvSpPr>
              <p:cNvPr id="58" name="Freeform: Shape 57">
                <a:extLst>
                  <a:ext uri="{FF2B5EF4-FFF2-40B4-BE49-F238E27FC236}">
                    <a16:creationId xmlns:a16="http://schemas.microsoft.com/office/drawing/2014/main" id="{EF512E07-F960-40F0-88A9-6C765D221114}"/>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I</a:t>
                </a:r>
                <a:r>
                  <a:rPr lang="zh-CN" altLang="en-US" dirty="0">
                    <a:solidFill>
                      <a:schemeClr val="tx1"/>
                    </a:solidFill>
                    <a:latin typeface="微软雅黑 Light" panose="020B0502040204020203" pitchFamily="34" charset="-122"/>
                    <a:ea typeface="微软雅黑 Light" panose="020B0502040204020203" pitchFamily="34" charset="-122"/>
                  </a:rPr>
                  <a:t> </a:t>
                </a:r>
                <a:r>
                  <a:rPr lang="en-US" altLang="zh-CN" dirty="0">
                    <a:solidFill>
                      <a:schemeClr val="tx1"/>
                    </a:solidFill>
                    <a:latin typeface="微软雅黑 Light" panose="020B0502040204020203" pitchFamily="34" charset="-122"/>
                    <a:ea typeface="微软雅黑 Light" panose="020B0502040204020203" pitchFamily="34" charset="-122"/>
                  </a:rPr>
                  <a:t>can guide you guys to setup Git if needed.</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59" name="Group 58">
                <a:extLst>
                  <a:ext uri="{FF2B5EF4-FFF2-40B4-BE49-F238E27FC236}">
                    <a16:creationId xmlns:a16="http://schemas.microsoft.com/office/drawing/2014/main" id="{9BD502FB-208A-4B28-94F8-4A0ED53DB591}"/>
                  </a:ext>
                </a:extLst>
              </p:cNvPr>
              <p:cNvGrpSpPr/>
              <p:nvPr/>
            </p:nvGrpSpPr>
            <p:grpSpPr>
              <a:xfrm>
                <a:off x="9701252" y="4295484"/>
                <a:ext cx="956736" cy="1287968"/>
                <a:chOff x="-3862348" y="1399884"/>
                <a:chExt cx="956736" cy="1287968"/>
              </a:xfrm>
            </p:grpSpPr>
            <p:pic>
              <p:nvPicPr>
                <p:cNvPr id="60" name="Graphic 59">
                  <a:extLst>
                    <a:ext uri="{FF2B5EF4-FFF2-40B4-BE49-F238E27FC236}">
                      <a16:creationId xmlns:a16="http://schemas.microsoft.com/office/drawing/2014/main" id="{D07C0BD5-EC27-4D27-A441-6B335E156D5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62348" y="1399884"/>
                  <a:ext cx="956736" cy="956736"/>
                </a:xfrm>
                <a:prstGeom prst="rect">
                  <a:avLst/>
                </a:prstGeom>
              </p:spPr>
            </p:pic>
            <p:sp>
              <p:nvSpPr>
                <p:cNvPr id="61" name="TextBox 60">
                  <a:extLst>
                    <a:ext uri="{FF2B5EF4-FFF2-40B4-BE49-F238E27FC236}">
                      <a16:creationId xmlns:a16="http://schemas.microsoft.com/office/drawing/2014/main" id="{07A95F4F-BE86-4735-A110-BEB85BB12BE6}"/>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62" name="Group 61">
              <a:extLst>
                <a:ext uri="{FF2B5EF4-FFF2-40B4-BE49-F238E27FC236}">
                  <a16:creationId xmlns:a16="http://schemas.microsoft.com/office/drawing/2014/main" id="{8044EBE9-381F-4DEC-8E54-A76699AEDF5A}"/>
                </a:ext>
              </a:extLst>
            </p:cNvPr>
            <p:cNvGrpSpPr/>
            <p:nvPr/>
          </p:nvGrpSpPr>
          <p:grpSpPr>
            <a:xfrm>
              <a:off x="1653284" y="22001871"/>
              <a:ext cx="5024592" cy="2105525"/>
              <a:chOff x="1653538" y="1750435"/>
              <a:chExt cx="5024592" cy="2105525"/>
            </a:xfrm>
          </p:grpSpPr>
          <p:sp>
            <p:nvSpPr>
              <p:cNvPr id="63" name="Freeform: Shape 62">
                <a:extLst>
                  <a:ext uri="{FF2B5EF4-FFF2-40B4-BE49-F238E27FC236}">
                    <a16:creationId xmlns:a16="http://schemas.microsoft.com/office/drawing/2014/main" id="{9AE1AD34-653B-40D0-B089-D615D234EB56}"/>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好的，收到</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64" name="Group 63">
                <a:extLst>
                  <a:ext uri="{FF2B5EF4-FFF2-40B4-BE49-F238E27FC236}">
                    <a16:creationId xmlns:a16="http://schemas.microsoft.com/office/drawing/2014/main" id="{0BBA066F-8029-4D01-AB8B-0499F7A31ABF}"/>
                  </a:ext>
                </a:extLst>
              </p:cNvPr>
              <p:cNvGrpSpPr/>
              <p:nvPr/>
            </p:nvGrpSpPr>
            <p:grpSpPr>
              <a:xfrm>
                <a:off x="1653538" y="1757815"/>
                <a:ext cx="956736" cy="1301438"/>
                <a:chOff x="-1490164" y="1399884"/>
                <a:chExt cx="956736" cy="1301438"/>
              </a:xfrm>
            </p:grpSpPr>
            <p:pic>
              <p:nvPicPr>
                <p:cNvPr id="65" name="Graphic 64">
                  <a:extLst>
                    <a:ext uri="{FF2B5EF4-FFF2-40B4-BE49-F238E27FC236}">
                      <a16:creationId xmlns:a16="http://schemas.microsoft.com/office/drawing/2014/main" id="{A65C721F-99F9-4B1E-9150-7F6FD1C7E02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90164" y="1399884"/>
                  <a:ext cx="956736" cy="956736"/>
                </a:xfrm>
                <a:prstGeom prst="rect">
                  <a:avLst/>
                </a:prstGeom>
              </p:spPr>
            </p:pic>
            <p:sp>
              <p:nvSpPr>
                <p:cNvPr id="66" name="TextBox 65">
                  <a:extLst>
                    <a:ext uri="{FF2B5EF4-FFF2-40B4-BE49-F238E27FC236}">
                      <a16:creationId xmlns:a16="http://schemas.microsoft.com/office/drawing/2014/main" id="{820CD827-80BE-429B-822B-3E07CE050AF5}"/>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67" name="Group 66">
              <a:extLst>
                <a:ext uri="{FF2B5EF4-FFF2-40B4-BE49-F238E27FC236}">
                  <a16:creationId xmlns:a16="http://schemas.microsoft.com/office/drawing/2014/main" id="{70766451-FA85-4B9C-9F0A-715017D4330D}"/>
                </a:ext>
              </a:extLst>
            </p:cNvPr>
            <p:cNvGrpSpPr/>
            <p:nvPr/>
          </p:nvGrpSpPr>
          <p:grpSpPr>
            <a:xfrm>
              <a:off x="5916493" y="24462230"/>
              <a:ext cx="4741495" cy="2131542"/>
              <a:chOff x="1504353" y="8801354"/>
              <a:chExt cx="4741495" cy="2131542"/>
            </a:xfrm>
          </p:grpSpPr>
          <p:sp>
            <p:nvSpPr>
              <p:cNvPr id="68" name="Freeform: Shape 67">
                <a:extLst>
                  <a:ext uri="{FF2B5EF4-FFF2-40B4-BE49-F238E27FC236}">
                    <a16:creationId xmlns:a16="http://schemas.microsoft.com/office/drawing/2014/main" id="{51F924DF-3F37-4B39-8E13-E8B39CED4342}"/>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啊對對對（已讀亂回，上班中）</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69" name="Group 68">
                <a:extLst>
                  <a:ext uri="{FF2B5EF4-FFF2-40B4-BE49-F238E27FC236}">
                    <a16:creationId xmlns:a16="http://schemas.microsoft.com/office/drawing/2014/main" id="{779AB890-C4D3-4C80-82D6-1D1FDCCCB7E0}"/>
                  </a:ext>
                </a:extLst>
              </p:cNvPr>
              <p:cNvGrpSpPr/>
              <p:nvPr/>
            </p:nvGrpSpPr>
            <p:grpSpPr>
              <a:xfrm>
                <a:off x="5289112" y="8801354"/>
                <a:ext cx="956736" cy="1301438"/>
                <a:chOff x="-2750419" y="1399884"/>
                <a:chExt cx="956736" cy="1301438"/>
              </a:xfrm>
            </p:grpSpPr>
            <p:pic>
              <p:nvPicPr>
                <p:cNvPr id="70" name="Graphic 69">
                  <a:extLst>
                    <a:ext uri="{FF2B5EF4-FFF2-40B4-BE49-F238E27FC236}">
                      <a16:creationId xmlns:a16="http://schemas.microsoft.com/office/drawing/2014/main" id="{87A25D6F-8373-4901-94AA-EB41C171084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50419" y="1399884"/>
                  <a:ext cx="956736" cy="956736"/>
                </a:xfrm>
                <a:prstGeom prst="rect">
                  <a:avLst/>
                </a:prstGeom>
              </p:spPr>
            </p:pic>
            <p:sp>
              <p:nvSpPr>
                <p:cNvPr id="71" name="TextBox 70">
                  <a:extLst>
                    <a:ext uri="{FF2B5EF4-FFF2-40B4-BE49-F238E27FC236}">
                      <a16:creationId xmlns:a16="http://schemas.microsoft.com/office/drawing/2014/main" id="{C3B1E62E-17DF-4EE6-B2F7-E9EC959537C9}"/>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sp>
          <p:nvSpPr>
            <p:cNvPr id="3" name="TextBox 2">
              <a:extLst>
                <a:ext uri="{FF2B5EF4-FFF2-40B4-BE49-F238E27FC236}">
                  <a16:creationId xmlns:a16="http://schemas.microsoft.com/office/drawing/2014/main" id="{24CEAC2F-4D57-4433-BC06-882985814A8B}"/>
                </a:ext>
              </a:extLst>
            </p:cNvPr>
            <p:cNvSpPr txBox="1"/>
            <p:nvPr/>
          </p:nvSpPr>
          <p:spPr>
            <a:xfrm>
              <a:off x="5426586" y="26697624"/>
              <a:ext cx="1338828" cy="369332"/>
            </a:xfrm>
            <a:prstGeom prst="rect">
              <a:avLst/>
            </a:prstGeom>
            <a:noFill/>
          </p:spPr>
          <p:txBody>
            <a:bodyPr wrap="none" rtlCol="0">
              <a:spAutoFit/>
            </a:bodyPr>
            <a:lstStyle/>
            <a:p>
              <a:pPr algn="ctr"/>
              <a:r>
                <a:rPr lang="zh-CN" altLang="en-US" dirty="0">
                  <a:solidFill>
                    <a:srgbClr val="FFC818"/>
                  </a:solidFill>
                </a:rPr>
                <a:t>一段時間後</a:t>
              </a:r>
              <a:endParaRPr lang="zh-TW" altLang="en-US" dirty="0">
                <a:solidFill>
                  <a:srgbClr val="FFC818"/>
                </a:solidFill>
              </a:endParaRPr>
            </a:p>
          </p:txBody>
        </p:sp>
        <p:grpSp>
          <p:nvGrpSpPr>
            <p:cNvPr id="72" name="Group 71">
              <a:extLst>
                <a:ext uri="{FF2B5EF4-FFF2-40B4-BE49-F238E27FC236}">
                  <a16:creationId xmlns:a16="http://schemas.microsoft.com/office/drawing/2014/main" id="{346396C7-1C68-4E45-8B92-8DAAA74EBE1B}"/>
                </a:ext>
              </a:extLst>
            </p:cNvPr>
            <p:cNvGrpSpPr/>
            <p:nvPr/>
          </p:nvGrpSpPr>
          <p:grpSpPr>
            <a:xfrm>
              <a:off x="5916493" y="27143993"/>
              <a:ext cx="4741495" cy="2131542"/>
              <a:chOff x="1504353" y="8801354"/>
              <a:chExt cx="4741495" cy="2131542"/>
            </a:xfrm>
          </p:grpSpPr>
          <p:sp>
            <p:nvSpPr>
              <p:cNvPr id="73" name="Freeform: Shape 72">
                <a:extLst>
                  <a:ext uri="{FF2B5EF4-FFF2-40B4-BE49-F238E27FC236}">
                    <a16:creationId xmlns:a16="http://schemas.microsoft.com/office/drawing/2014/main" id="{53FBD91A-C4EB-49FB-A885-B9D7365EA237}"/>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為什麼我的小遊戲隨機數返回值全一樣？我在自己的</a:t>
                </a:r>
                <a:r>
                  <a:rPr lang="en-US" altLang="zh-CN" dirty="0" err="1">
                    <a:solidFill>
                      <a:schemeClr val="tx1"/>
                    </a:solidFill>
                    <a:latin typeface="微软雅黑 Light" panose="020B0502040204020203" pitchFamily="34" charset="-122"/>
                    <a:ea typeface="微软雅黑 Light" panose="020B0502040204020203" pitchFamily="34" charset="-122"/>
                  </a:rPr>
                  <a:t>ipynb</a:t>
                </a:r>
                <a:r>
                  <a:rPr lang="zh-CN" altLang="en-US" dirty="0">
                    <a:solidFill>
                      <a:schemeClr val="tx1"/>
                    </a:solidFill>
                    <a:latin typeface="微软雅黑 Light" panose="020B0502040204020203" pitchFamily="34" charset="-122"/>
                    <a:ea typeface="微软雅黑 Light" panose="020B0502040204020203" pitchFamily="34" charset="-122"/>
                  </a:rPr>
                  <a:t>做沒問題啊。</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74" name="Group 73">
                <a:extLst>
                  <a:ext uri="{FF2B5EF4-FFF2-40B4-BE49-F238E27FC236}">
                    <a16:creationId xmlns:a16="http://schemas.microsoft.com/office/drawing/2014/main" id="{D4540048-3C2C-416F-876D-DD5A8D5E4396}"/>
                  </a:ext>
                </a:extLst>
              </p:cNvPr>
              <p:cNvGrpSpPr/>
              <p:nvPr/>
            </p:nvGrpSpPr>
            <p:grpSpPr>
              <a:xfrm>
                <a:off x="5289112" y="8801354"/>
                <a:ext cx="956736" cy="1301438"/>
                <a:chOff x="-2750419" y="1399884"/>
                <a:chExt cx="956736" cy="1301438"/>
              </a:xfrm>
            </p:grpSpPr>
            <p:pic>
              <p:nvPicPr>
                <p:cNvPr id="75" name="Graphic 74">
                  <a:extLst>
                    <a:ext uri="{FF2B5EF4-FFF2-40B4-BE49-F238E27FC236}">
                      <a16:creationId xmlns:a16="http://schemas.microsoft.com/office/drawing/2014/main" id="{8D27B197-900D-4DAC-8B75-F906E7FC5C1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50419" y="1399884"/>
                  <a:ext cx="956736" cy="956736"/>
                </a:xfrm>
                <a:prstGeom prst="rect">
                  <a:avLst/>
                </a:prstGeom>
              </p:spPr>
            </p:pic>
            <p:sp>
              <p:nvSpPr>
                <p:cNvPr id="76" name="TextBox 75">
                  <a:extLst>
                    <a:ext uri="{FF2B5EF4-FFF2-40B4-BE49-F238E27FC236}">
                      <a16:creationId xmlns:a16="http://schemas.microsoft.com/office/drawing/2014/main" id="{492D6C4A-AA7F-46C9-8F0D-522D8A0A2EF7}"/>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77" name="Group 76">
              <a:extLst>
                <a:ext uri="{FF2B5EF4-FFF2-40B4-BE49-F238E27FC236}">
                  <a16:creationId xmlns:a16="http://schemas.microsoft.com/office/drawing/2014/main" id="{E9345E42-44DA-4BDC-BDEC-185008952CE6}"/>
                </a:ext>
              </a:extLst>
            </p:cNvPr>
            <p:cNvGrpSpPr/>
            <p:nvPr/>
          </p:nvGrpSpPr>
          <p:grpSpPr>
            <a:xfrm>
              <a:off x="1609989" y="29657184"/>
              <a:ext cx="5024592" cy="2105525"/>
              <a:chOff x="1653538" y="1750435"/>
              <a:chExt cx="5024592" cy="2105525"/>
            </a:xfrm>
          </p:grpSpPr>
          <p:sp>
            <p:nvSpPr>
              <p:cNvPr id="78" name="Freeform: Shape 77">
                <a:extLst>
                  <a:ext uri="{FF2B5EF4-FFF2-40B4-BE49-F238E27FC236}">
                    <a16:creationId xmlns:a16="http://schemas.microsoft.com/office/drawing/2014/main" id="{1E7C70FD-FC7E-4A3E-B369-D8FCFE37575D}"/>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我们的方法</a:t>
                </a:r>
                <a:r>
                  <a:rPr lang="en-US" altLang="zh-CN" dirty="0" err="1">
                    <a:solidFill>
                      <a:schemeClr val="tx1"/>
                    </a:solidFill>
                    <a:latin typeface="微软雅黑 Light" panose="020B0502040204020203" pitchFamily="34" charset="-122"/>
                    <a:ea typeface="微软雅黑 Light" panose="020B0502040204020203" pitchFamily="34" charset="-122"/>
                  </a:rPr>
                  <a:t>Rnumber</a:t>
                </a:r>
                <a:r>
                  <a:rPr lang="en-US" altLang="zh-CN" dirty="0">
                    <a:solidFill>
                      <a:schemeClr val="tx1"/>
                    </a:solidFill>
                    <a:latin typeface="微软雅黑 Light" panose="020B0502040204020203" pitchFamily="34" charset="-122"/>
                    <a:ea typeface="微软雅黑 Light" panose="020B0502040204020203" pitchFamily="34" charset="-122"/>
                  </a:rPr>
                  <a:t>()</a:t>
                </a:r>
                <a:r>
                  <a:rPr lang="zh-CN" altLang="en-US" dirty="0">
                    <a:solidFill>
                      <a:schemeClr val="tx1"/>
                    </a:solidFill>
                    <a:latin typeface="微软雅黑 Light" panose="020B0502040204020203" pitchFamily="34" charset="-122"/>
                    <a:ea typeface="微软雅黑 Light" panose="020B0502040204020203" pitchFamily="34" charset="-122"/>
                  </a:rPr>
                  <a:t>是以当前时间的作为随机种子的，所以你在呼叫这个函式设一个小小的间隔就可以了，用</a:t>
                </a:r>
                <a:r>
                  <a:rPr lang="en-US" altLang="zh-CN" dirty="0" err="1">
                    <a:solidFill>
                      <a:schemeClr val="tx1"/>
                    </a:solidFill>
                    <a:latin typeface="微软雅黑 Light" panose="020B0502040204020203" pitchFamily="34" charset="-122"/>
                    <a:ea typeface="微软雅黑 Light" panose="020B0502040204020203" pitchFamily="34" charset="-122"/>
                  </a:rPr>
                  <a:t>time.sleep</a:t>
                </a:r>
                <a:r>
                  <a:rPr lang="en-US" altLang="zh-CN" dirty="0">
                    <a:solidFill>
                      <a:schemeClr val="tx1"/>
                    </a:solidFill>
                    <a:latin typeface="微软雅黑 Light" panose="020B0502040204020203" pitchFamily="34" charset="-122"/>
                    <a:ea typeface="微软雅黑 Light" panose="020B0502040204020203" pitchFamily="34" charset="-122"/>
                  </a:rPr>
                  <a:t>(</a:t>
                </a:r>
                <a:r>
                  <a:rPr lang="zh-CN" altLang="en-US" dirty="0">
                    <a:solidFill>
                      <a:schemeClr val="tx1"/>
                    </a:solidFill>
                    <a:latin typeface="微软雅黑 Light" panose="020B0502040204020203" pitchFamily="34" charset="-122"/>
                    <a:ea typeface="微软雅黑 Light" panose="020B0502040204020203" pitchFamily="34" charset="-122"/>
                  </a:rPr>
                  <a:t>秒数</a:t>
                </a:r>
                <a:r>
                  <a:rPr lang="en-US" altLang="zh-CN" dirty="0">
                    <a:solidFill>
                      <a:schemeClr val="tx1"/>
                    </a:solidFill>
                    <a:latin typeface="微软雅黑 Light" panose="020B0502040204020203" pitchFamily="34" charset="-122"/>
                    <a:ea typeface="微软雅黑 Light" panose="020B0502040204020203" pitchFamily="34" charset="-122"/>
                  </a:rPr>
                  <a:t>)</a:t>
                </a:r>
              </a:p>
            </p:txBody>
          </p:sp>
          <p:grpSp>
            <p:nvGrpSpPr>
              <p:cNvPr id="79" name="Group 78">
                <a:extLst>
                  <a:ext uri="{FF2B5EF4-FFF2-40B4-BE49-F238E27FC236}">
                    <a16:creationId xmlns:a16="http://schemas.microsoft.com/office/drawing/2014/main" id="{4D1201F3-A1E1-408C-9AEE-E5DB1009F6EB}"/>
                  </a:ext>
                </a:extLst>
              </p:cNvPr>
              <p:cNvGrpSpPr/>
              <p:nvPr/>
            </p:nvGrpSpPr>
            <p:grpSpPr>
              <a:xfrm>
                <a:off x="1653538" y="1757815"/>
                <a:ext cx="956736" cy="1301438"/>
                <a:chOff x="-1490164" y="1399884"/>
                <a:chExt cx="956736" cy="1301438"/>
              </a:xfrm>
            </p:grpSpPr>
            <p:pic>
              <p:nvPicPr>
                <p:cNvPr id="80" name="Graphic 79">
                  <a:extLst>
                    <a:ext uri="{FF2B5EF4-FFF2-40B4-BE49-F238E27FC236}">
                      <a16:creationId xmlns:a16="http://schemas.microsoft.com/office/drawing/2014/main" id="{C456DB19-B229-42E8-86CB-7C2AE2AEBDC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90164" y="1399884"/>
                  <a:ext cx="956736" cy="956736"/>
                </a:xfrm>
                <a:prstGeom prst="rect">
                  <a:avLst/>
                </a:prstGeom>
              </p:spPr>
            </p:pic>
            <p:sp>
              <p:nvSpPr>
                <p:cNvPr id="81" name="TextBox 80">
                  <a:extLst>
                    <a:ext uri="{FF2B5EF4-FFF2-40B4-BE49-F238E27FC236}">
                      <a16:creationId xmlns:a16="http://schemas.microsoft.com/office/drawing/2014/main" id="{4958463E-C88B-4A4E-A569-59383EB92F14}"/>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82" name="Group 81">
              <a:extLst>
                <a:ext uri="{FF2B5EF4-FFF2-40B4-BE49-F238E27FC236}">
                  <a16:creationId xmlns:a16="http://schemas.microsoft.com/office/drawing/2014/main" id="{EA44BB7A-5A7D-4909-8AB6-81F539995151}"/>
                </a:ext>
              </a:extLst>
            </p:cNvPr>
            <p:cNvGrpSpPr/>
            <p:nvPr/>
          </p:nvGrpSpPr>
          <p:grpSpPr>
            <a:xfrm>
              <a:off x="6068893" y="32117015"/>
              <a:ext cx="4822721" cy="2105525"/>
              <a:chOff x="5835267" y="4052087"/>
              <a:chExt cx="4822721" cy="2105525"/>
            </a:xfrm>
          </p:grpSpPr>
          <p:sp>
            <p:nvSpPr>
              <p:cNvPr id="83" name="Freeform: Shape 82">
                <a:extLst>
                  <a:ext uri="{FF2B5EF4-FFF2-40B4-BE49-F238E27FC236}">
                    <a16:creationId xmlns:a16="http://schemas.microsoft.com/office/drawing/2014/main" id="{4C7B94F5-3706-4200-97CC-AF3FA9475A8F}"/>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Yea, Wei Siang is right, cause I just faced the same problem before.</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84" name="Group 83">
                <a:extLst>
                  <a:ext uri="{FF2B5EF4-FFF2-40B4-BE49-F238E27FC236}">
                    <a16:creationId xmlns:a16="http://schemas.microsoft.com/office/drawing/2014/main" id="{5CB52911-DD6D-4F92-B7D6-7EEBDC4E82EE}"/>
                  </a:ext>
                </a:extLst>
              </p:cNvPr>
              <p:cNvGrpSpPr/>
              <p:nvPr/>
            </p:nvGrpSpPr>
            <p:grpSpPr>
              <a:xfrm>
                <a:off x="9701252" y="4295484"/>
                <a:ext cx="956736" cy="1287968"/>
                <a:chOff x="-3862348" y="1399884"/>
                <a:chExt cx="956736" cy="1287968"/>
              </a:xfrm>
            </p:grpSpPr>
            <p:pic>
              <p:nvPicPr>
                <p:cNvPr id="85" name="Graphic 84">
                  <a:extLst>
                    <a:ext uri="{FF2B5EF4-FFF2-40B4-BE49-F238E27FC236}">
                      <a16:creationId xmlns:a16="http://schemas.microsoft.com/office/drawing/2014/main" id="{C387D2C7-8DD5-4967-BA8C-93DCBAFBB36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62348" y="1399884"/>
                  <a:ext cx="956736" cy="956736"/>
                </a:xfrm>
                <a:prstGeom prst="rect">
                  <a:avLst/>
                </a:prstGeom>
              </p:spPr>
            </p:pic>
            <p:sp>
              <p:nvSpPr>
                <p:cNvPr id="86" name="TextBox 85">
                  <a:extLst>
                    <a:ext uri="{FF2B5EF4-FFF2-40B4-BE49-F238E27FC236}">
                      <a16:creationId xmlns:a16="http://schemas.microsoft.com/office/drawing/2014/main" id="{65ADE4EF-FD51-4F22-81DD-4F06C64ED0A0}"/>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87" name="Group 86">
              <a:extLst>
                <a:ext uri="{FF2B5EF4-FFF2-40B4-BE49-F238E27FC236}">
                  <a16:creationId xmlns:a16="http://schemas.microsoft.com/office/drawing/2014/main" id="{D59CB3BB-113B-44F3-8EF3-ACFD3D823A8E}"/>
                </a:ext>
              </a:extLst>
            </p:cNvPr>
            <p:cNvGrpSpPr/>
            <p:nvPr/>
          </p:nvGrpSpPr>
          <p:grpSpPr>
            <a:xfrm>
              <a:off x="5994916" y="37587954"/>
              <a:ext cx="4741495" cy="2131542"/>
              <a:chOff x="1504353" y="8801354"/>
              <a:chExt cx="4741495" cy="2131542"/>
            </a:xfrm>
          </p:grpSpPr>
          <p:sp>
            <p:nvSpPr>
              <p:cNvPr id="88" name="Freeform: Shape 87">
                <a:extLst>
                  <a:ext uri="{FF2B5EF4-FFF2-40B4-BE49-F238E27FC236}">
                    <a16:creationId xmlns:a16="http://schemas.microsoft.com/office/drawing/2014/main" id="{2DCC5229-7561-4C36-9A26-B0FAE36AD0B0}"/>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話說那個</a:t>
                </a:r>
                <a:r>
                  <a:rPr lang="en-US" altLang="zh-CN" dirty="0">
                    <a:solidFill>
                      <a:schemeClr val="tx1"/>
                    </a:solidFill>
                    <a:latin typeface="微软雅黑 Light" panose="020B0502040204020203" pitchFamily="34" charset="-122"/>
                    <a:ea typeface="微软雅黑 Light" panose="020B0502040204020203" pitchFamily="34" charset="-122"/>
                  </a:rPr>
                  <a:t>Git</a:t>
                </a:r>
                <a:r>
                  <a:rPr lang="zh-CN" altLang="en-US" dirty="0">
                    <a:solidFill>
                      <a:schemeClr val="tx1"/>
                    </a:solidFill>
                    <a:latin typeface="微软雅黑 Light" panose="020B0502040204020203" pitchFamily="34" charset="-122"/>
                    <a:ea typeface="微软雅黑 Light" panose="020B0502040204020203" pitchFamily="34" charset="-122"/>
                  </a:rPr>
                  <a:t>一直報錯是在說什麼？</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89" name="Group 88">
                <a:extLst>
                  <a:ext uri="{FF2B5EF4-FFF2-40B4-BE49-F238E27FC236}">
                    <a16:creationId xmlns:a16="http://schemas.microsoft.com/office/drawing/2014/main" id="{860EC098-C328-4255-ACB5-A723452E2036}"/>
                  </a:ext>
                </a:extLst>
              </p:cNvPr>
              <p:cNvGrpSpPr/>
              <p:nvPr/>
            </p:nvGrpSpPr>
            <p:grpSpPr>
              <a:xfrm>
                <a:off x="5289112" y="8801354"/>
                <a:ext cx="956736" cy="1301438"/>
                <a:chOff x="-2750419" y="1399884"/>
                <a:chExt cx="956736" cy="1301438"/>
              </a:xfrm>
            </p:grpSpPr>
            <p:pic>
              <p:nvPicPr>
                <p:cNvPr id="90" name="Graphic 89">
                  <a:extLst>
                    <a:ext uri="{FF2B5EF4-FFF2-40B4-BE49-F238E27FC236}">
                      <a16:creationId xmlns:a16="http://schemas.microsoft.com/office/drawing/2014/main" id="{2EEE1BD4-ECA7-41CA-8425-DAC71CA36B0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50419" y="1399884"/>
                  <a:ext cx="956736" cy="956736"/>
                </a:xfrm>
                <a:prstGeom prst="rect">
                  <a:avLst/>
                </a:prstGeom>
              </p:spPr>
            </p:pic>
            <p:sp>
              <p:nvSpPr>
                <p:cNvPr id="91" name="TextBox 90">
                  <a:extLst>
                    <a:ext uri="{FF2B5EF4-FFF2-40B4-BE49-F238E27FC236}">
                      <a16:creationId xmlns:a16="http://schemas.microsoft.com/office/drawing/2014/main" id="{E62EAF8F-DF2C-461E-9D09-73CC796883C3}"/>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sp>
          <p:nvSpPr>
            <p:cNvPr id="92" name="TextBox 91">
              <a:extLst>
                <a:ext uri="{FF2B5EF4-FFF2-40B4-BE49-F238E27FC236}">
                  <a16:creationId xmlns:a16="http://schemas.microsoft.com/office/drawing/2014/main" id="{790025B0-A7AF-43B3-B299-9DD6BE088B38}"/>
                </a:ext>
              </a:extLst>
            </p:cNvPr>
            <p:cNvSpPr txBox="1"/>
            <p:nvPr/>
          </p:nvSpPr>
          <p:spPr>
            <a:xfrm>
              <a:off x="5435765" y="37046929"/>
              <a:ext cx="1338828" cy="369332"/>
            </a:xfrm>
            <a:prstGeom prst="rect">
              <a:avLst/>
            </a:prstGeom>
            <a:noFill/>
          </p:spPr>
          <p:txBody>
            <a:bodyPr wrap="none" rtlCol="0">
              <a:spAutoFit/>
            </a:bodyPr>
            <a:lstStyle/>
            <a:p>
              <a:pPr algn="ctr"/>
              <a:r>
                <a:rPr lang="zh-CN" altLang="en-US" dirty="0">
                  <a:solidFill>
                    <a:srgbClr val="FFC818"/>
                  </a:solidFill>
                </a:rPr>
                <a:t>一段時間後</a:t>
              </a:r>
              <a:endParaRPr lang="zh-TW" altLang="en-US" dirty="0">
                <a:solidFill>
                  <a:srgbClr val="FFC818"/>
                </a:solidFill>
              </a:endParaRPr>
            </a:p>
          </p:txBody>
        </p:sp>
        <p:grpSp>
          <p:nvGrpSpPr>
            <p:cNvPr id="93" name="Group 92">
              <a:extLst>
                <a:ext uri="{FF2B5EF4-FFF2-40B4-BE49-F238E27FC236}">
                  <a16:creationId xmlns:a16="http://schemas.microsoft.com/office/drawing/2014/main" id="{8D04863F-1CBB-4BC7-BA30-233B918D73FD}"/>
                </a:ext>
              </a:extLst>
            </p:cNvPr>
            <p:cNvGrpSpPr/>
            <p:nvPr/>
          </p:nvGrpSpPr>
          <p:grpSpPr>
            <a:xfrm>
              <a:off x="6096000" y="34798778"/>
              <a:ext cx="4741495" cy="2131542"/>
              <a:chOff x="1504353" y="8801354"/>
              <a:chExt cx="4741495" cy="2131542"/>
            </a:xfrm>
          </p:grpSpPr>
          <p:sp>
            <p:nvSpPr>
              <p:cNvPr id="94" name="Freeform: Shape 93">
                <a:extLst>
                  <a:ext uri="{FF2B5EF4-FFF2-40B4-BE49-F238E27FC236}">
                    <a16:creationId xmlns:a16="http://schemas.microsoft.com/office/drawing/2014/main" id="{94D1FB61-CD81-4386-A809-7E830D8AB106}"/>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好，我等等就試試</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95" name="Group 94">
                <a:extLst>
                  <a:ext uri="{FF2B5EF4-FFF2-40B4-BE49-F238E27FC236}">
                    <a16:creationId xmlns:a16="http://schemas.microsoft.com/office/drawing/2014/main" id="{76B2108C-4A60-4B21-954A-EACFC96248D3}"/>
                  </a:ext>
                </a:extLst>
              </p:cNvPr>
              <p:cNvGrpSpPr/>
              <p:nvPr/>
            </p:nvGrpSpPr>
            <p:grpSpPr>
              <a:xfrm>
                <a:off x="5289112" y="8801354"/>
                <a:ext cx="956736" cy="1301438"/>
                <a:chOff x="-2750419" y="1399884"/>
                <a:chExt cx="956736" cy="1301438"/>
              </a:xfrm>
            </p:grpSpPr>
            <p:pic>
              <p:nvPicPr>
                <p:cNvPr id="96" name="Graphic 95">
                  <a:extLst>
                    <a:ext uri="{FF2B5EF4-FFF2-40B4-BE49-F238E27FC236}">
                      <a16:creationId xmlns:a16="http://schemas.microsoft.com/office/drawing/2014/main" id="{E2CEEA6D-9DF1-45AB-8153-3CD23A92142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50419" y="1399884"/>
                  <a:ext cx="956736" cy="956736"/>
                </a:xfrm>
                <a:prstGeom prst="rect">
                  <a:avLst/>
                </a:prstGeom>
              </p:spPr>
            </p:pic>
            <p:sp>
              <p:nvSpPr>
                <p:cNvPr id="97" name="TextBox 96">
                  <a:extLst>
                    <a:ext uri="{FF2B5EF4-FFF2-40B4-BE49-F238E27FC236}">
                      <a16:creationId xmlns:a16="http://schemas.microsoft.com/office/drawing/2014/main" id="{AC5EA34C-1FBA-4D72-8F8C-3D3BEF8384E0}"/>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98" name="Group 97">
              <a:extLst>
                <a:ext uri="{FF2B5EF4-FFF2-40B4-BE49-F238E27FC236}">
                  <a16:creationId xmlns:a16="http://schemas.microsoft.com/office/drawing/2014/main" id="{F9528C6A-1D5B-41A7-8BAF-058F526CBF31}"/>
                </a:ext>
              </a:extLst>
            </p:cNvPr>
            <p:cNvGrpSpPr/>
            <p:nvPr/>
          </p:nvGrpSpPr>
          <p:grpSpPr>
            <a:xfrm>
              <a:off x="1653284" y="39894656"/>
              <a:ext cx="5024592" cy="2105525"/>
              <a:chOff x="1653538" y="1750435"/>
              <a:chExt cx="5024592" cy="2105525"/>
            </a:xfrm>
          </p:grpSpPr>
          <p:sp>
            <p:nvSpPr>
              <p:cNvPr id="99" name="Freeform: Shape 98">
                <a:extLst>
                  <a:ext uri="{FF2B5EF4-FFF2-40B4-BE49-F238E27FC236}">
                    <a16:creationId xmlns:a16="http://schemas.microsoft.com/office/drawing/2014/main" id="{38854133-984D-4D09-B367-DD8FE5C19DF1}"/>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我也有遇到，我看哪个是亮色的我就点，或者是往</a:t>
                </a:r>
                <a:r>
                  <a:rPr lang="en-US" altLang="zh-CN" dirty="0">
                    <a:solidFill>
                      <a:schemeClr val="tx1"/>
                    </a:solidFill>
                    <a:latin typeface="微软雅黑 Light" panose="020B0502040204020203" pitchFamily="34" charset="-122"/>
                    <a:ea typeface="微软雅黑 Light" panose="020B0502040204020203" pitchFamily="34" charset="-122"/>
                  </a:rPr>
                  <a:t>yes</a:t>
                </a:r>
                <a:r>
                  <a:rPr lang="zh-CN" altLang="en-US" dirty="0">
                    <a:solidFill>
                      <a:schemeClr val="tx1"/>
                    </a:solidFill>
                    <a:latin typeface="微软雅黑 Light" panose="020B0502040204020203" pitchFamily="34" charset="-122"/>
                    <a:ea typeface="微软雅黑 Light" panose="020B0502040204020203" pitchFamily="34" charset="-122"/>
                  </a:rPr>
                  <a:t>点，全是英文字，拜托不要</a:t>
                </a:r>
                <a:endParaRPr lang="en-US" altLang="zh-CN" dirty="0">
                  <a:solidFill>
                    <a:schemeClr val="tx1"/>
                  </a:solidFill>
                  <a:latin typeface="微软雅黑 Light" panose="020B0502040204020203" pitchFamily="34" charset="-122"/>
                  <a:ea typeface="微软雅黑 Light" panose="020B0502040204020203" pitchFamily="34" charset="-122"/>
                </a:endParaRPr>
              </a:p>
            </p:txBody>
          </p:sp>
          <p:grpSp>
            <p:nvGrpSpPr>
              <p:cNvPr id="100" name="Group 99">
                <a:extLst>
                  <a:ext uri="{FF2B5EF4-FFF2-40B4-BE49-F238E27FC236}">
                    <a16:creationId xmlns:a16="http://schemas.microsoft.com/office/drawing/2014/main" id="{751FC234-57C5-4349-9DBF-33F20680C15C}"/>
                  </a:ext>
                </a:extLst>
              </p:cNvPr>
              <p:cNvGrpSpPr/>
              <p:nvPr/>
            </p:nvGrpSpPr>
            <p:grpSpPr>
              <a:xfrm>
                <a:off x="1653538" y="1757815"/>
                <a:ext cx="956736" cy="1301438"/>
                <a:chOff x="-1490164" y="1399884"/>
                <a:chExt cx="956736" cy="1301438"/>
              </a:xfrm>
            </p:grpSpPr>
            <p:pic>
              <p:nvPicPr>
                <p:cNvPr id="101" name="Graphic 100">
                  <a:extLst>
                    <a:ext uri="{FF2B5EF4-FFF2-40B4-BE49-F238E27FC236}">
                      <a16:creationId xmlns:a16="http://schemas.microsoft.com/office/drawing/2014/main" id="{98A39E35-BA6B-4E37-AAA5-A682E315E66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90164" y="1399884"/>
                  <a:ext cx="956736" cy="956736"/>
                </a:xfrm>
                <a:prstGeom prst="rect">
                  <a:avLst/>
                </a:prstGeom>
              </p:spPr>
            </p:pic>
            <p:sp>
              <p:nvSpPr>
                <p:cNvPr id="102" name="TextBox 101">
                  <a:extLst>
                    <a:ext uri="{FF2B5EF4-FFF2-40B4-BE49-F238E27FC236}">
                      <a16:creationId xmlns:a16="http://schemas.microsoft.com/office/drawing/2014/main" id="{6526D979-A0D3-4FAA-92C3-3AAD4140A854}"/>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104" name="Group 103">
              <a:extLst>
                <a:ext uri="{FF2B5EF4-FFF2-40B4-BE49-F238E27FC236}">
                  <a16:creationId xmlns:a16="http://schemas.microsoft.com/office/drawing/2014/main" id="{EBA89B19-D5C7-44FE-9414-911B8898C6E7}"/>
                </a:ext>
              </a:extLst>
            </p:cNvPr>
            <p:cNvGrpSpPr/>
            <p:nvPr/>
          </p:nvGrpSpPr>
          <p:grpSpPr>
            <a:xfrm>
              <a:off x="6014774" y="42175341"/>
              <a:ext cx="4822721" cy="2105525"/>
              <a:chOff x="5835267" y="4052087"/>
              <a:chExt cx="4822721" cy="2105525"/>
            </a:xfrm>
          </p:grpSpPr>
          <p:sp>
            <p:nvSpPr>
              <p:cNvPr id="105" name="Freeform: Shape 104">
                <a:extLst>
                  <a:ext uri="{FF2B5EF4-FFF2-40B4-BE49-F238E27FC236}">
                    <a16:creationId xmlns:a16="http://schemas.microsoft.com/office/drawing/2014/main" id="{CCD1D67F-7C49-40CA-94E6-4045EA2F5EFE}"/>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It must be a conflict error, check your local file and save that file on the cloud for it to be the latest one and click accept or deny the changes.</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106" name="Group 105">
                <a:extLst>
                  <a:ext uri="{FF2B5EF4-FFF2-40B4-BE49-F238E27FC236}">
                    <a16:creationId xmlns:a16="http://schemas.microsoft.com/office/drawing/2014/main" id="{67667052-F5BA-4F9F-8BE8-2D71BC9FF3E2}"/>
                  </a:ext>
                </a:extLst>
              </p:cNvPr>
              <p:cNvGrpSpPr/>
              <p:nvPr/>
            </p:nvGrpSpPr>
            <p:grpSpPr>
              <a:xfrm>
                <a:off x="9701252" y="4295484"/>
                <a:ext cx="956736" cy="1287968"/>
                <a:chOff x="-3862348" y="1399884"/>
                <a:chExt cx="956736" cy="1287968"/>
              </a:xfrm>
            </p:grpSpPr>
            <p:pic>
              <p:nvPicPr>
                <p:cNvPr id="107" name="Graphic 106">
                  <a:extLst>
                    <a:ext uri="{FF2B5EF4-FFF2-40B4-BE49-F238E27FC236}">
                      <a16:creationId xmlns:a16="http://schemas.microsoft.com/office/drawing/2014/main" id="{AE102B2A-0649-40C7-8477-A2BB7783AE4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62348" y="1399884"/>
                  <a:ext cx="956736" cy="956736"/>
                </a:xfrm>
                <a:prstGeom prst="rect">
                  <a:avLst/>
                </a:prstGeom>
              </p:spPr>
            </p:pic>
            <p:sp>
              <p:nvSpPr>
                <p:cNvPr id="108" name="TextBox 107">
                  <a:extLst>
                    <a:ext uri="{FF2B5EF4-FFF2-40B4-BE49-F238E27FC236}">
                      <a16:creationId xmlns:a16="http://schemas.microsoft.com/office/drawing/2014/main" id="{1CA271A5-C314-4D0E-AC41-F7B113653AA8}"/>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sp>
          <p:nvSpPr>
            <p:cNvPr id="109" name="TextBox 108">
              <a:extLst>
                <a:ext uri="{FF2B5EF4-FFF2-40B4-BE49-F238E27FC236}">
                  <a16:creationId xmlns:a16="http://schemas.microsoft.com/office/drawing/2014/main" id="{B7BA8BA4-1DC3-44AF-953A-7F1E06A7BD43}"/>
                </a:ext>
              </a:extLst>
            </p:cNvPr>
            <p:cNvSpPr txBox="1"/>
            <p:nvPr/>
          </p:nvSpPr>
          <p:spPr>
            <a:xfrm>
              <a:off x="5089516" y="44477345"/>
              <a:ext cx="2031325" cy="369332"/>
            </a:xfrm>
            <a:prstGeom prst="rect">
              <a:avLst/>
            </a:prstGeom>
            <a:noFill/>
          </p:spPr>
          <p:txBody>
            <a:bodyPr wrap="none" rtlCol="0">
              <a:spAutoFit/>
            </a:bodyPr>
            <a:lstStyle/>
            <a:p>
              <a:pPr algn="ctr"/>
              <a:r>
                <a:rPr lang="zh-CN" altLang="en-US" dirty="0">
                  <a:solidFill>
                    <a:srgbClr val="FFC818"/>
                  </a:solidFill>
                </a:rPr>
                <a:t>又双叒一段時間後</a:t>
              </a:r>
              <a:endParaRPr lang="zh-TW" altLang="en-US" dirty="0">
                <a:solidFill>
                  <a:srgbClr val="FFC818"/>
                </a:solidFill>
              </a:endParaRPr>
            </a:p>
          </p:txBody>
        </p:sp>
        <p:grpSp>
          <p:nvGrpSpPr>
            <p:cNvPr id="110" name="Group 109">
              <a:extLst>
                <a:ext uri="{FF2B5EF4-FFF2-40B4-BE49-F238E27FC236}">
                  <a16:creationId xmlns:a16="http://schemas.microsoft.com/office/drawing/2014/main" id="{F0EC111A-09E0-4E3B-A1AF-66EB93E38978}"/>
                </a:ext>
              </a:extLst>
            </p:cNvPr>
            <p:cNvGrpSpPr/>
            <p:nvPr/>
          </p:nvGrpSpPr>
          <p:grpSpPr>
            <a:xfrm>
              <a:off x="6002911" y="45040054"/>
              <a:ext cx="4822721" cy="2105525"/>
              <a:chOff x="5835267" y="4052087"/>
              <a:chExt cx="4822721" cy="2105525"/>
            </a:xfrm>
          </p:grpSpPr>
          <p:sp>
            <p:nvSpPr>
              <p:cNvPr id="111" name="Freeform: Shape 110">
                <a:extLst>
                  <a:ext uri="{FF2B5EF4-FFF2-40B4-BE49-F238E27FC236}">
                    <a16:creationId xmlns:a16="http://schemas.microsoft.com/office/drawing/2014/main" id="{0719963C-069B-4087-A424-8AFAE6FC7CF4}"/>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Should we put our source code to the ppt?</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112" name="Group 111">
                <a:extLst>
                  <a:ext uri="{FF2B5EF4-FFF2-40B4-BE49-F238E27FC236}">
                    <a16:creationId xmlns:a16="http://schemas.microsoft.com/office/drawing/2014/main" id="{9AA3B830-8D9A-47C5-A396-AAD881040A91}"/>
                  </a:ext>
                </a:extLst>
              </p:cNvPr>
              <p:cNvGrpSpPr/>
              <p:nvPr/>
            </p:nvGrpSpPr>
            <p:grpSpPr>
              <a:xfrm>
                <a:off x="9701252" y="4295484"/>
                <a:ext cx="956736" cy="1287968"/>
                <a:chOff x="-3862348" y="1399884"/>
                <a:chExt cx="956736" cy="1287968"/>
              </a:xfrm>
            </p:grpSpPr>
            <p:pic>
              <p:nvPicPr>
                <p:cNvPr id="113" name="Graphic 112">
                  <a:extLst>
                    <a:ext uri="{FF2B5EF4-FFF2-40B4-BE49-F238E27FC236}">
                      <a16:creationId xmlns:a16="http://schemas.microsoft.com/office/drawing/2014/main" id="{FE68CCC5-1965-4FB8-9EF1-41E4472DC2E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62348" y="1399884"/>
                  <a:ext cx="956736" cy="956736"/>
                </a:xfrm>
                <a:prstGeom prst="rect">
                  <a:avLst/>
                </a:prstGeom>
              </p:spPr>
            </p:pic>
            <p:sp>
              <p:nvSpPr>
                <p:cNvPr id="114" name="TextBox 113">
                  <a:extLst>
                    <a:ext uri="{FF2B5EF4-FFF2-40B4-BE49-F238E27FC236}">
                      <a16:creationId xmlns:a16="http://schemas.microsoft.com/office/drawing/2014/main" id="{E757D12A-D6C2-4D60-A063-647EE1557810}"/>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116" name="Group 115">
              <a:extLst>
                <a:ext uri="{FF2B5EF4-FFF2-40B4-BE49-F238E27FC236}">
                  <a16:creationId xmlns:a16="http://schemas.microsoft.com/office/drawing/2014/main" id="{3A16488F-EBF5-4893-B663-4EE422E2082D}"/>
                </a:ext>
              </a:extLst>
            </p:cNvPr>
            <p:cNvGrpSpPr/>
            <p:nvPr/>
          </p:nvGrpSpPr>
          <p:grpSpPr>
            <a:xfrm>
              <a:off x="1609989" y="47323841"/>
              <a:ext cx="5024592" cy="2105525"/>
              <a:chOff x="1653538" y="1750435"/>
              <a:chExt cx="5024592" cy="2105525"/>
            </a:xfrm>
          </p:grpSpPr>
          <p:sp>
            <p:nvSpPr>
              <p:cNvPr id="117" name="Freeform: Shape 116">
                <a:extLst>
                  <a:ext uri="{FF2B5EF4-FFF2-40B4-BE49-F238E27FC236}">
                    <a16:creationId xmlns:a16="http://schemas.microsoft.com/office/drawing/2014/main" id="{DAAF0F44-863A-4278-91B9-5DFDDA06F79C}"/>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en-US" altLang="zh-CN" dirty="0" err="1">
                    <a:solidFill>
                      <a:schemeClr val="tx1"/>
                    </a:solidFill>
                    <a:latin typeface="微软雅黑 Light" panose="020B0502040204020203" pitchFamily="34" charset="-122"/>
                    <a:ea typeface="微软雅黑 Light" panose="020B0502040204020203" pitchFamily="34" charset="-122"/>
                  </a:rPr>
                  <a:t>VScode</a:t>
                </a:r>
                <a:r>
                  <a:rPr lang="en-US" altLang="zh-CN" dirty="0">
                    <a:solidFill>
                      <a:schemeClr val="tx1"/>
                    </a:solidFill>
                    <a:latin typeface="微软雅黑 Light" panose="020B0502040204020203" pitchFamily="34" charset="-122"/>
                    <a:ea typeface="微软雅黑 Light" panose="020B0502040204020203" pitchFamily="34" charset="-122"/>
                  </a:rPr>
                  <a:t> </a:t>
                </a:r>
                <a:r>
                  <a:rPr lang="zh-CN" altLang="en-US" dirty="0">
                    <a:solidFill>
                      <a:schemeClr val="tx1"/>
                    </a:solidFill>
                    <a:latin typeface="微软雅黑 Light" panose="020B0502040204020203" pitchFamily="34" charset="-122"/>
                    <a:ea typeface="微软雅黑 Light" panose="020B0502040204020203" pitchFamily="34" charset="-122"/>
                  </a:rPr>
                  <a:t>崩溃了，代码无了，我也无了。</a:t>
                </a:r>
                <a:endParaRPr lang="en-US" altLang="zh-CN" dirty="0">
                  <a:solidFill>
                    <a:schemeClr val="tx1"/>
                  </a:solidFill>
                  <a:latin typeface="微软雅黑 Light" panose="020B0502040204020203" pitchFamily="34" charset="-122"/>
                  <a:ea typeface="微软雅黑 Light" panose="020B0502040204020203" pitchFamily="34" charset="-122"/>
                </a:endParaRPr>
              </a:p>
            </p:txBody>
          </p:sp>
          <p:grpSp>
            <p:nvGrpSpPr>
              <p:cNvPr id="118" name="Group 117">
                <a:extLst>
                  <a:ext uri="{FF2B5EF4-FFF2-40B4-BE49-F238E27FC236}">
                    <a16:creationId xmlns:a16="http://schemas.microsoft.com/office/drawing/2014/main" id="{A018E277-70BC-4148-A7E5-659437246D0A}"/>
                  </a:ext>
                </a:extLst>
              </p:cNvPr>
              <p:cNvGrpSpPr/>
              <p:nvPr/>
            </p:nvGrpSpPr>
            <p:grpSpPr>
              <a:xfrm>
                <a:off x="1653538" y="1757815"/>
                <a:ext cx="956736" cy="1301438"/>
                <a:chOff x="-1490164" y="1399884"/>
                <a:chExt cx="956736" cy="1301438"/>
              </a:xfrm>
            </p:grpSpPr>
            <p:pic>
              <p:nvPicPr>
                <p:cNvPr id="119" name="Graphic 118">
                  <a:extLst>
                    <a:ext uri="{FF2B5EF4-FFF2-40B4-BE49-F238E27FC236}">
                      <a16:creationId xmlns:a16="http://schemas.microsoft.com/office/drawing/2014/main" id="{B98DD0A5-2347-4ED9-A674-1023D005C67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90164" y="1399884"/>
                  <a:ext cx="956736" cy="956736"/>
                </a:xfrm>
                <a:prstGeom prst="rect">
                  <a:avLst/>
                </a:prstGeom>
              </p:spPr>
            </p:pic>
            <p:sp>
              <p:nvSpPr>
                <p:cNvPr id="120" name="TextBox 119">
                  <a:extLst>
                    <a:ext uri="{FF2B5EF4-FFF2-40B4-BE49-F238E27FC236}">
                      <a16:creationId xmlns:a16="http://schemas.microsoft.com/office/drawing/2014/main" id="{0909D20A-A1F2-4BBD-85B7-2670C5FEF759}"/>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121" name="Group 120">
              <a:extLst>
                <a:ext uri="{FF2B5EF4-FFF2-40B4-BE49-F238E27FC236}">
                  <a16:creationId xmlns:a16="http://schemas.microsoft.com/office/drawing/2014/main" id="{72C2E85E-2947-443A-BC9B-8E730C7EA6B7}"/>
                </a:ext>
              </a:extLst>
            </p:cNvPr>
            <p:cNvGrpSpPr/>
            <p:nvPr/>
          </p:nvGrpSpPr>
          <p:grpSpPr>
            <a:xfrm>
              <a:off x="6147316" y="49696254"/>
              <a:ext cx="4741495" cy="2131542"/>
              <a:chOff x="1504353" y="8801354"/>
              <a:chExt cx="4741495" cy="2131542"/>
            </a:xfrm>
          </p:grpSpPr>
          <p:sp>
            <p:nvSpPr>
              <p:cNvPr id="122" name="Freeform: Shape 121">
                <a:extLst>
                  <a:ext uri="{FF2B5EF4-FFF2-40B4-BE49-F238E27FC236}">
                    <a16:creationId xmlns:a16="http://schemas.microsoft.com/office/drawing/2014/main" id="{922E1437-7E19-416A-88F1-76C9BDC5688C}"/>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上交代碼又報錯，你們是不是有人沒有更新代碼庫就直接開寫？</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123" name="Group 122">
                <a:extLst>
                  <a:ext uri="{FF2B5EF4-FFF2-40B4-BE49-F238E27FC236}">
                    <a16:creationId xmlns:a16="http://schemas.microsoft.com/office/drawing/2014/main" id="{F6F5BEE7-4F66-4A04-B2A0-CC1EBC2D9A19}"/>
                  </a:ext>
                </a:extLst>
              </p:cNvPr>
              <p:cNvGrpSpPr/>
              <p:nvPr/>
            </p:nvGrpSpPr>
            <p:grpSpPr>
              <a:xfrm>
                <a:off x="5289112" y="8801354"/>
                <a:ext cx="956736" cy="1301438"/>
                <a:chOff x="-2750419" y="1399884"/>
                <a:chExt cx="956736" cy="1301438"/>
              </a:xfrm>
            </p:grpSpPr>
            <p:pic>
              <p:nvPicPr>
                <p:cNvPr id="124" name="Graphic 123">
                  <a:extLst>
                    <a:ext uri="{FF2B5EF4-FFF2-40B4-BE49-F238E27FC236}">
                      <a16:creationId xmlns:a16="http://schemas.microsoft.com/office/drawing/2014/main" id="{9C24C14F-F59C-4779-82D1-B6C7A019F25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50419" y="1399884"/>
                  <a:ext cx="956736" cy="956736"/>
                </a:xfrm>
                <a:prstGeom prst="rect">
                  <a:avLst/>
                </a:prstGeom>
              </p:spPr>
            </p:pic>
            <p:sp>
              <p:nvSpPr>
                <p:cNvPr id="125" name="TextBox 124">
                  <a:extLst>
                    <a:ext uri="{FF2B5EF4-FFF2-40B4-BE49-F238E27FC236}">
                      <a16:creationId xmlns:a16="http://schemas.microsoft.com/office/drawing/2014/main" id="{481D7826-3D2E-4231-B072-F731F07DD7F7}"/>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126" name="Group 125">
              <a:extLst>
                <a:ext uri="{FF2B5EF4-FFF2-40B4-BE49-F238E27FC236}">
                  <a16:creationId xmlns:a16="http://schemas.microsoft.com/office/drawing/2014/main" id="{8C009BC7-4F3A-4820-94DF-D18896A8E2A3}"/>
                </a:ext>
              </a:extLst>
            </p:cNvPr>
            <p:cNvGrpSpPr/>
            <p:nvPr/>
          </p:nvGrpSpPr>
          <p:grpSpPr>
            <a:xfrm>
              <a:off x="6096000" y="52120701"/>
              <a:ext cx="4822721" cy="2105525"/>
              <a:chOff x="5835267" y="4052087"/>
              <a:chExt cx="4822721" cy="2105525"/>
            </a:xfrm>
          </p:grpSpPr>
          <p:sp>
            <p:nvSpPr>
              <p:cNvPr id="127" name="Freeform: Shape 126">
                <a:extLst>
                  <a:ext uri="{FF2B5EF4-FFF2-40B4-BE49-F238E27FC236}">
                    <a16:creationId xmlns:a16="http://schemas.microsoft.com/office/drawing/2014/main" id="{E9EC1FE4-5372-4A77-B940-45252F86CE6A}"/>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OMG, who </a:t>
                </a:r>
                <a:r>
                  <a:rPr lang="en-US" altLang="zh-TW" dirty="0" err="1">
                    <a:solidFill>
                      <a:schemeClr val="tx1"/>
                    </a:solidFill>
                    <a:latin typeface="微软雅黑 Light" panose="020B0502040204020203" pitchFamily="34" charset="-122"/>
                    <a:ea typeface="微软雅黑 Light" panose="020B0502040204020203" pitchFamily="34" charset="-122"/>
                  </a:rPr>
                  <a:t>tf</a:t>
                </a:r>
                <a:r>
                  <a:rPr lang="en-US" altLang="zh-TW" dirty="0">
                    <a:solidFill>
                      <a:schemeClr val="tx1"/>
                    </a:solidFill>
                    <a:latin typeface="微软雅黑 Light" panose="020B0502040204020203" pitchFamily="34" charset="-122"/>
                    <a:ea typeface="微软雅黑 Light" panose="020B0502040204020203" pitchFamily="34" charset="-122"/>
                  </a:rPr>
                  <a:t> overwrite my code, WTH!!!</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128" name="Group 127">
                <a:extLst>
                  <a:ext uri="{FF2B5EF4-FFF2-40B4-BE49-F238E27FC236}">
                    <a16:creationId xmlns:a16="http://schemas.microsoft.com/office/drawing/2014/main" id="{D76BE6AA-C1C2-408A-8B42-20CCBA107EF2}"/>
                  </a:ext>
                </a:extLst>
              </p:cNvPr>
              <p:cNvGrpSpPr/>
              <p:nvPr/>
            </p:nvGrpSpPr>
            <p:grpSpPr>
              <a:xfrm>
                <a:off x="9701252" y="4295484"/>
                <a:ext cx="956736" cy="1287968"/>
                <a:chOff x="-3862348" y="1399884"/>
                <a:chExt cx="956736" cy="1287968"/>
              </a:xfrm>
            </p:grpSpPr>
            <p:pic>
              <p:nvPicPr>
                <p:cNvPr id="129" name="Graphic 128">
                  <a:extLst>
                    <a:ext uri="{FF2B5EF4-FFF2-40B4-BE49-F238E27FC236}">
                      <a16:creationId xmlns:a16="http://schemas.microsoft.com/office/drawing/2014/main" id="{82CFA63D-E7ED-42DD-8E5E-A52FACD47A4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62348" y="1399884"/>
                  <a:ext cx="956736" cy="956736"/>
                </a:xfrm>
                <a:prstGeom prst="rect">
                  <a:avLst/>
                </a:prstGeom>
              </p:spPr>
            </p:pic>
            <p:sp>
              <p:nvSpPr>
                <p:cNvPr id="130" name="TextBox 129">
                  <a:extLst>
                    <a:ext uri="{FF2B5EF4-FFF2-40B4-BE49-F238E27FC236}">
                      <a16:creationId xmlns:a16="http://schemas.microsoft.com/office/drawing/2014/main" id="{70AD79F3-F664-4845-937C-5EF8908568FE}"/>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115" name="Group 114">
              <a:extLst>
                <a:ext uri="{FF2B5EF4-FFF2-40B4-BE49-F238E27FC236}">
                  <a16:creationId xmlns:a16="http://schemas.microsoft.com/office/drawing/2014/main" id="{03D80A56-AA40-411A-8B98-FE9556C64C5A}"/>
                </a:ext>
              </a:extLst>
            </p:cNvPr>
            <p:cNvGrpSpPr/>
            <p:nvPr/>
          </p:nvGrpSpPr>
          <p:grpSpPr>
            <a:xfrm>
              <a:off x="1494244" y="54519131"/>
              <a:ext cx="5024592" cy="2105525"/>
              <a:chOff x="1653538" y="1750435"/>
              <a:chExt cx="5024592" cy="2105525"/>
            </a:xfrm>
          </p:grpSpPr>
          <p:sp>
            <p:nvSpPr>
              <p:cNvPr id="131" name="Freeform: Shape 130">
                <a:extLst>
                  <a:ext uri="{FF2B5EF4-FFF2-40B4-BE49-F238E27FC236}">
                    <a16:creationId xmlns:a16="http://schemas.microsoft.com/office/drawing/2014/main" id="{5FA82447-0F80-4EE9-877A-116D9FC847A1}"/>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（已读不敢回，亮哪点哪，好像是在说我）</a:t>
                </a:r>
                <a:endParaRPr lang="en-US" altLang="zh-CN" dirty="0">
                  <a:solidFill>
                    <a:schemeClr val="tx1"/>
                  </a:solidFill>
                  <a:latin typeface="微软雅黑 Light" panose="020B0502040204020203" pitchFamily="34" charset="-122"/>
                  <a:ea typeface="微软雅黑 Light" panose="020B0502040204020203" pitchFamily="34" charset="-122"/>
                </a:endParaRPr>
              </a:p>
            </p:txBody>
          </p:sp>
          <p:grpSp>
            <p:nvGrpSpPr>
              <p:cNvPr id="132" name="Group 131">
                <a:extLst>
                  <a:ext uri="{FF2B5EF4-FFF2-40B4-BE49-F238E27FC236}">
                    <a16:creationId xmlns:a16="http://schemas.microsoft.com/office/drawing/2014/main" id="{7A9CA48E-E45A-4EEE-9036-6633E9A5A408}"/>
                  </a:ext>
                </a:extLst>
              </p:cNvPr>
              <p:cNvGrpSpPr/>
              <p:nvPr/>
            </p:nvGrpSpPr>
            <p:grpSpPr>
              <a:xfrm>
                <a:off x="1653538" y="1757815"/>
                <a:ext cx="956736" cy="1301438"/>
                <a:chOff x="-1490164" y="1399884"/>
                <a:chExt cx="956736" cy="1301438"/>
              </a:xfrm>
            </p:grpSpPr>
            <p:pic>
              <p:nvPicPr>
                <p:cNvPr id="133" name="Graphic 132">
                  <a:extLst>
                    <a:ext uri="{FF2B5EF4-FFF2-40B4-BE49-F238E27FC236}">
                      <a16:creationId xmlns:a16="http://schemas.microsoft.com/office/drawing/2014/main" id="{D64049FE-DEE5-4018-96BB-9D603EE6F28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90164" y="1399884"/>
                  <a:ext cx="956736" cy="956736"/>
                </a:xfrm>
                <a:prstGeom prst="rect">
                  <a:avLst/>
                </a:prstGeom>
              </p:spPr>
            </p:pic>
            <p:sp>
              <p:nvSpPr>
                <p:cNvPr id="134" name="TextBox 133">
                  <a:extLst>
                    <a:ext uri="{FF2B5EF4-FFF2-40B4-BE49-F238E27FC236}">
                      <a16:creationId xmlns:a16="http://schemas.microsoft.com/office/drawing/2014/main" id="{1E5D4181-A04B-4B4F-B714-2559B3443628}"/>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135" name="Group 134">
              <a:extLst>
                <a:ext uri="{FF2B5EF4-FFF2-40B4-BE49-F238E27FC236}">
                  <a16:creationId xmlns:a16="http://schemas.microsoft.com/office/drawing/2014/main" id="{1F099D87-8847-4CB7-84A2-97014CD75C92}"/>
                </a:ext>
              </a:extLst>
            </p:cNvPr>
            <p:cNvGrpSpPr/>
            <p:nvPr/>
          </p:nvGrpSpPr>
          <p:grpSpPr>
            <a:xfrm>
              <a:off x="6084137" y="56790697"/>
              <a:ext cx="4741495" cy="2131542"/>
              <a:chOff x="1504353" y="8801354"/>
              <a:chExt cx="4741495" cy="2131542"/>
            </a:xfrm>
          </p:grpSpPr>
          <p:sp>
            <p:nvSpPr>
              <p:cNvPr id="136" name="Freeform: Shape 135">
                <a:extLst>
                  <a:ext uri="{FF2B5EF4-FFF2-40B4-BE49-F238E27FC236}">
                    <a16:creationId xmlns:a16="http://schemas.microsoft.com/office/drawing/2014/main" id="{A2F236F5-F4CF-44BF-A629-6C394C36830B}"/>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教我装</a:t>
                </a:r>
                <a:r>
                  <a:rPr lang="en-US" altLang="zh-CN" dirty="0" err="1">
                    <a:solidFill>
                      <a:schemeClr val="tx1"/>
                    </a:solidFill>
                    <a:latin typeface="微软雅黑 Light" panose="020B0502040204020203" pitchFamily="34" charset="-122"/>
                    <a:ea typeface="微软雅黑 Light" panose="020B0502040204020203" pitchFamily="34" charset="-122"/>
                  </a:rPr>
                  <a:t>VScode</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137" name="Group 136">
                <a:extLst>
                  <a:ext uri="{FF2B5EF4-FFF2-40B4-BE49-F238E27FC236}">
                    <a16:creationId xmlns:a16="http://schemas.microsoft.com/office/drawing/2014/main" id="{0AFA52A9-7130-4810-9370-BD90E651F91B}"/>
                  </a:ext>
                </a:extLst>
              </p:cNvPr>
              <p:cNvGrpSpPr/>
              <p:nvPr/>
            </p:nvGrpSpPr>
            <p:grpSpPr>
              <a:xfrm>
                <a:off x="5289112" y="8801354"/>
                <a:ext cx="956736" cy="1301438"/>
                <a:chOff x="-2750419" y="1399884"/>
                <a:chExt cx="956736" cy="1301438"/>
              </a:xfrm>
            </p:grpSpPr>
            <p:pic>
              <p:nvPicPr>
                <p:cNvPr id="138" name="Graphic 137">
                  <a:extLst>
                    <a:ext uri="{FF2B5EF4-FFF2-40B4-BE49-F238E27FC236}">
                      <a16:creationId xmlns:a16="http://schemas.microsoft.com/office/drawing/2014/main" id="{76C79B74-9F05-4957-9BD8-60E20A0E2CF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50419" y="1399884"/>
                  <a:ext cx="956736" cy="956736"/>
                </a:xfrm>
                <a:prstGeom prst="rect">
                  <a:avLst/>
                </a:prstGeom>
              </p:spPr>
            </p:pic>
            <p:sp>
              <p:nvSpPr>
                <p:cNvPr id="139" name="TextBox 138">
                  <a:extLst>
                    <a:ext uri="{FF2B5EF4-FFF2-40B4-BE49-F238E27FC236}">
                      <a16:creationId xmlns:a16="http://schemas.microsoft.com/office/drawing/2014/main" id="{A2DC6594-ADD0-41A0-B669-6BEEC6E12199}"/>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140" name="Group 139">
              <a:extLst>
                <a:ext uri="{FF2B5EF4-FFF2-40B4-BE49-F238E27FC236}">
                  <a16:creationId xmlns:a16="http://schemas.microsoft.com/office/drawing/2014/main" id="{97FFF48B-60BE-4E26-82D0-A5FFDEFE8271}"/>
                </a:ext>
              </a:extLst>
            </p:cNvPr>
            <p:cNvGrpSpPr/>
            <p:nvPr/>
          </p:nvGrpSpPr>
          <p:grpSpPr>
            <a:xfrm>
              <a:off x="6068893" y="59220523"/>
              <a:ext cx="4822721" cy="2105525"/>
              <a:chOff x="5835267" y="4052087"/>
              <a:chExt cx="4822721" cy="2105525"/>
            </a:xfrm>
          </p:grpSpPr>
          <p:sp>
            <p:nvSpPr>
              <p:cNvPr id="141" name="Freeform: Shape 140">
                <a:extLst>
                  <a:ext uri="{FF2B5EF4-FFF2-40B4-BE49-F238E27FC236}">
                    <a16:creationId xmlns:a16="http://schemas.microsoft.com/office/drawing/2014/main" id="{DC789241-2009-451A-8604-15EC109DFBD5}"/>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I have done my mini games code part, where should I place the codes?</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142" name="Group 141">
                <a:extLst>
                  <a:ext uri="{FF2B5EF4-FFF2-40B4-BE49-F238E27FC236}">
                    <a16:creationId xmlns:a16="http://schemas.microsoft.com/office/drawing/2014/main" id="{62B3C29B-6934-4291-8D62-8CC650C0764F}"/>
                  </a:ext>
                </a:extLst>
              </p:cNvPr>
              <p:cNvGrpSpPr/>
              <p:nvPr/>
            </p:nvGrpSpPr>
            <p:grpSpPr>
              <a:xfrm>
                <a:off x="9701252" y="4295484"/>
                <a:ext cx="956736" cy="1287968"/>
                <a:chOff x="-3862348" y="1399884"/>
                <a:chExt cx="956736" cy="1287968"/>
              </a:xfrm>
            </p:grpSpPr>
            <p:pic>
              <p:nvPicPr>
                <p:cNvPr id="143" name="Graphic 142">
                  <a:extLst>
                    <a:ext uri="{FF2B5EF4-FFF2-40B4-BE49-F238E27FC236}">
                      <a16:creationId xmlns:a16="http://schemas.microsoft.com/office/drawing/2014/main" id="{02B73FD6-8C21-4257-9D94-9AF02F998C1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62348" y="1399884"/>
                  <a:ext cx="956736" cy="956736"/>
                </a:xfrm>
                <a:prstGeom prst="rect">
                  <a:avLst/>
                </a:prstGeom>
              </p:spPr>
            </p:pic>
            <p:sp>
              <p:nvSpPr>
                <p:cNvPr id="144" name="TextBox 143">
                  <a:extLst>
                    <a:ext uri="{FF2B5EF4-FFF2-40B4-BE49-F238E27FC236}">
                      <a16:creationId xmlns:a16="http://schemas.microsoft.com/office/drawing/2014/main" id="{9CE51038-F256-4C7A-BD79-BF614FB3ABA5}"/>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spTree>
    <p:extLst>
      <p:ext uri="{BB962C8B-B14F-4D97-AF65-F5344CB8AC3E}">
        <p14:creationId xmlns:p14="http://schemas.microsoft.com/office/powerpoint/2010/main" val="1792165619"/>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3D4A55"/>
        </a:solidFill>
        <a:effectLst/>
      </p:bgPr>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A935FE13-9B2C-47AF-B15F-C25C7620EC86}"/>
              </a:ext>
            </a:extLst>
          </p:cNvPr>
          <p:cNvGrpSpPr/>
          <p:nvPr/>
        </p:nvGrpSpPr>
        <p:grpSpPr>
          <a:xfrm>
            <a:off x="-1430817" y="-43231617"/>
            <a:ext cx="12349538" cy="62295240"/>
            <a:chOff x="-1430817" y="-969192"/>
            <a:chExt cx="12349538" cy="62295240"/>
          </a:xfrm>
        </p:grpSpPr>
        <p:sp>
          <p:nvSpPr>
            <p:cNvPr id="18" name="Rectangle: Rounded Corners 17">
              <a:extLst>
                <a:ext uri="{FF2B5EF4-FFF2-40B4-BE49-F238E27FC236}">
                  <a16:creationId xmlns:a16="http://schemas.microsoft.com/office/drawing/2014/main" id="{BF147B1C-F6E8-429B-83C7-F6C32066C62C}"/>
                </a:ext>
              </a:extLst>
            </p:cNvPr>
            <p:cNvSpPr/>
            <p:nvPr/>
          </p:nvSpPr>
          <p:spPr>
            <a:xfrm>
              <a:off x="492570" y="-969192"/>
              <a:ext cx="8890378" cy="257460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TW" altLang="en-US" sz="3500" dirty="0">
                <a:latin typeface="微软雅黑 Light" panose="020B0502040204020203" pitchFamily="34" charset="-122"/>
                <a:ea typeface="微软雅黑 Light" panose="020B0502040204020203" pitchFamily="34" charset="-122"/>
              </a:endParaRPr>
            </a:p>
          </p:txBody>
        </p:sp>
        <p:sp>
          <p:nvSpPr>
            <p:cNvPr id="7" name="TextBox 6">
              <a:extLst>
                <a:ext uri="{FF2B5EF4-FFF2-40B4-BE49-F238E27FC236}">
                  <a16:creationId xmlns:a16="http://schemas.microsoft.com/office/drawing/2014/main" id="{1D71EF6B-3E5A-4363-9A34-55ED4234A49F}"/>
                </a:ext>
              </a:extLst>
            </p:cNvPr>
            <p:cNvSpPr txBox="1"/>
            <p:nvPr/>
          </p:nvSpPr>
          <p:spPr>
            <a:xfrm>
              <a:off x="-1430817" y="21777"/>
              <a:ext cx="5863910" cy="630942"/>
            </a:xfrm>
            <a:prstGeom prst="rect">
              <a:avLst/>
            </a:prstGeom>
            <a:noFill/>
          </p:spPr>
          <p:txBody>
            <a:bodyPr wrap="square" rtlCol="0">
              <a:spAutoFit/>
            </a:bodyPr>
            <a:lstStyle/>
            <a:p>
              <a:pPr algn="ctr"/>
              <a:r>
                <a:rPr lang="zh-CN" altLang="en-US" sz="3500" dirty="0">
                  <a:solidFill>
                    <a:schemeClr val="bg1"/>
                  </a:solidFill>
                  <a:latin typeface="微软雅黑 Light" panose="020B0502040204020203" pitchFamily="34" charset="-122"/>
                  <a:ea typeface="微软雅黑 Light" panose="020B0502040204020203" pitchFamily="34" charset="-122"/>
                </a:rPr>
                <a:t>問題</a:t>
              </a:r>
              <a:endParaRPr lang="zh-TW" altLang="en-US" sz="3500" dirty="0">
                <a:solidFill>
                  <a:schemeClr val="bg1"/>
                </a:solidFill>
                <a:latin typeface="微软雅黑 Light" panose="020B0502040204020203" pitchFamily="34" charset="-122"/>
                <a:ea typeface="微软雅黑 Light" panose="020B0502040204020203" pitchFamily="34" charset="-122"/>
              </a:endParaRPr>
            </a:p>
          </p:txBody>
        </p:sp>
        <p:pic>
          <p:nvPicPr>
            <p:cNvPr id="11" name="Picture 10">
              <a:extLst>
                <a:ext uri="{FF2B5EF4-FFF2-40B4-BE49-F238E27FC236}">
                  <a16:creationId xmlns:a16="http://schemas.microsoft.com/office/drawing/2014/main" id="{340AA320-6F3F-4C1C-9C64-F1AB86555C0C}"/>
                </a:ext>
              </a:extLst>
            </p:cNvPr>
            <p:cNvPicPr>
              <a:picLocks noChangeAspect="1"/>
            </p:cNvPicPr>
            <p:nvPr/>
          </p:nvPicPr>
          <p:blipFill>
            <a:blip r:embed="rId3"/>
            <a:stretch>
              <a:fillRect/>
            </a:stretch>
          </p:blipFill>
          <p:spPr>
            <a:xfrm>
              <a:off x="-460058" y="-243341"/>
              <a:ext cx="1496345" cy="1122907"/>
            </a:xfrm>
            <a:prstGeom prst="rect">
              <a:avLst/>
            </a:prstGeom>
          </p:spPr>
        </p:pic>
        <p:grpSp>
          <p:nvGrpSpPr>
            <p:cNvPr id="12" name="Group 11">
              <a:extLst>
                <a:ext uri="{FF2B5EF4-FFF2-40B4-BE49-F238E27FC236}">
                  <a16:creationId xmlns:a16="http://schemas.microsoft.com/office/drawing/2014/main" id="{247C0EEB-A1D4-42A5-B868-F100F2E4DB38}"/>
                </a:ext>
              </a:extLst>
            </p:cNvPr>
            <p:cNvGrpSpPr/>
            <p:nvPr/>
          </p:nvGrpSpPr>
          <p:grpSpPr>
            <a:xfrm>
              <a:off x="60927" y="690990"/>
              <a:ext cx="2290168" cy="226847"/>
              <a:chOff x="862608" y="680150"/>
              <a:chExt cx="2290168" cy="226847"/>
            </a:xfrm>
          </p:grpSpPr>
          <p:sp>
            <p:nvSpPr>
              <p:cNvPr id="13" name="Rectangle: Rounded Corners 12">
                <a:extLst>
                  <a:ext uri="{FF2B5EF4-FFF2-40B4-BE49-F238E27FC236}">
                    <a16:creationId xmlns:a16="http://schemas.microsoft.com/office/drawing/2014/main" id="{E762A22B-51C6-41D0-8B0F-DFD3B918A759}"/>
                  </a:ext>
                </a:extLst>
              </p:cNvPr>
              <p:cNvSpPr/>
              <p:nvPr/>
            </p:nvSpPr>
            <p:spPr>
              <a:xfrm flipV="1">
                <a:off x="862608" y="680150"/>
                <a:ext cx="2290168" cy="45720"/>
              </a:xfrm>
              <a:prstGeom prst="roundRect">
                <a:avLst/>
              </a:prstGeom>
              <a:solidFill>
                <a:srgbClr val="387BB2"/>
              </a:solidFill>
              <a:ln>
                <a:solidFill>
                  <a:srgbClr val="3A7B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Rectangle: Rounded Corners 13">
                <a:extLst>
                  <a:ext uri="{FF2B5EF4-FFF2-40B4-BE49-F238E27FC236}">
                    <a16:creationId xmlns:a16="http://schemas.microsoft.com/office/drawing/2014/main" id="{C7E0329A-BF9E-42CC-A664-B4B34267310B}"/>
                  </a:ext>
                </a:extLst>
              </p:cNvPr>
              <p:cNvSpPr/>
              <p:nvPr/>
            </p:nvSpPr>
            <p:spPr>
              <a:xfrm flipV="1">
                <a:off x="1745482" y="861277"/>
                <a:ext cx="1332376" cy="45720"/>
              </a:xfrm>
              <a:prstGeom prst="roundRect">
                <a:avLst/>
              </a:prstGeom>
              <a:solidFill>
                <a:srgbClr val="FFC81D"/>
              </a:solidFill>
              <a:ln>
                <a:solidFill>
                  <a:srgbClr val="FFC9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20" name="Freeform: Shape 19">
              <a:extLst>
                <a:ext uri="{FF2B5EF4-FFF2-40B4-BE49-F238E27FC236}">
                  <a16:creationId xmlns:a16="http://schemas.microsoft.com/office/drawing/2014/main" id="{F97C61BC-B766-4A9B-8DD6-CDD9982FB140}"/>
                </a:ext>
              </a:extLst>
            </p:cNvPr>
            <p:cNvSpPr/>
            <p:nvPr/>
          </p:nvSpPr>
          <p:spPr>
            <a:xfrm flipH="1">
              <a:off x="2809052" y="136157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诶诶，我负责的那个排行榜在每次写入新的资料都会把之前的记录打乱欸。怎麽办</a:t>
              </a:r>
            </a:p>
          </p:txBody>
        </p:sp>
        <p:grpSp>
          <p:nvGrpSpPr>
            <p:cNvPr id="5" name="Group 4">
              <a:extLst>
                <a:ext uri="{FF2B5EF4-FFF2-40B4-BE49-F238E27FC236}">
                  <a16:creationId xmlns:a16="http://schemas.microsoft.com/office/drawing/2014/main" id="{5C972B7F-3970-4C3B-A089-8CABC4A5B0CE}"/>
                </a:ext>
              </a:extLst>
            </p:cNvPr>
            <p:cNvGrpSpPr/>
            <p:nvPr/>
          </p:nvGrpSpPr>
          <p:grpSpPr>
            <a:xfrm>
              <a:off x="1501138" y="1605415"/>
              <a:ext cx="956736" cy="1301438"/>
              <a:chOff x="-1490164" y="1399884"/>
              <a:chExt cx="956736" cy="1301438"/>
            </a:xfrm>
          </p:grpSpPr>
          <p:pic>
            <p:nvPicPr>
              <p:cNvPr id="23" name="Graphic 22">
                <a:extLst>
                  <a:ext uri="{FF2B5EF4-FFF2-40B4-BE49-F238E27FC236}">
                    <a16:creationId xmlns:a16="http://schemas.microsoft.com/office/drawing/2014/main" id="{966B28C0-77FD-46B4-9AB5-69E94D3BEC6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90164" y="1399884"/>
                <a:ext cx="956736" cy="956736"/>
              </a:xfrm>
              <a:prstGeom prst="rect">
                <a:avLst/>
              </a:prstGeom>
            </p:spPr>
          </p:pic>
          <p:sp>
            <p:nvSpPr>
              <p:cNvPr id="4" name="TextBox 3">
                <a:extLst>
                  <a:ext uri="{FF2B5EF4-FFF2-40B4-BE49-F238E27FC236}">
                    <a16:creationId xmlns:a16="http://schemas.microsoft.com/office/drawing/2014/main" id="{DFC12C83-9ED5-40D3-9941-0138C371305F}"/>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nvGrpSpPr>
            <p:cNvPr id="2" name="Group 1">
              <a:extLst>
                <a:ext uri="{FF2B5EF4-FFF2-40B4-BE49-F238E27FC236}">
                  <a16:creationId xmlns:a16="http://schemas.microsoft.com/office/drawing/2014/main" id="{4DCFD059-CDC9-4484-A021-360FEA5FBB66}"/>
                </a:ext>
              </a:extLst>
            </p:cNvPr>
            <p:cNvGrpSpPr/>
            <p:nvPr/>
          </p:nvGrpSpPr>
          <p:grpSpPr>
            <a:xfrm>
              <a:off x="5835267" y="4052087"/>
              <a:ext cx="4822721" cy="2105525"/>
              <a:chOff x="5835267" y="4052087"/>
              <a:chExt cx="4822721" cy="2105525"/>
            </a:xfrm>
          </p:grpSpPr>
          <p:sp>
            <p:nvSpPr>
              <p:cNvPr id="19" name="Freeform: Shape 18">
                <a:extLst>
                  <a:ext uri="{FF2B5EF4-FFF2-40B4-BE49-F238E27FC236}">
                    <a16:creationId xmlns:a16="http://schemas.microsoft.com/office/drawing/2014/main" id="{2F342DC3-E81F-4A20-8AE7-92B20BF5D19D}"/>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I</a:t>
                </a:r>
                <a:r>
                  <a:rPr lang="zh-CN" altLang="en-US" dirty="0">
                    <a:solidFill>
                      <a:schemeClr val="tx1"/>
                    </a:solidFill>
                    <a:latin typeface="微软雅黑 Light" panose="020B0502040204020203" pitchFamily="34" charset="-122"/>
                    <a:ea typeface="微软雅黑 Light" panose="020B0502040204020203" pitchFamily="34" charset="-122"/>
                  </a:rPr>
                  <a:t> </a:t>
                </a:r>
                <a:r>
                  <a:rPr lang="en-US" altLang="zh-CN" dirty="0">
                    <a:solidFill>
                      <a:schemeClr val="tx1"/>
                    </a:solidFill>
                    <a:latin typeface="微软雅黑 Light" panose="020B0502040204020203" pitchFamily="34" charset="-122"/>
                    <a:ea typeface="微软雅黑 Light" panose="020B0502040204020203" pitchFamily="34" charset="-122"/>
                  </a:rPr>
                  <a:t>don’t speak Chinese.</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30" name="Group 29">
                <a:extLst>
                  <a:ext uri="{FF2B5EF4-FFF2-40B4-BE49-F238E27FC236}">
                    <a16:creationId xmlns:a16="http://schemas.microsoft.com/office/drawing/2014/main" id="{CA8936DA-925F-425E-8AD3-CDE179846D6F}"/>
                  </a:ext>
                </a:extLst>
              </p:cNvPr>
              <p:cNvGrpSpPr/>
              <p:nvPr/>
            </p:nvGrpSpPr>
            <p:grpSpPr>
              <a:xfrm>
                <a:off x="9701252" y="4295484"/>
                <a:ext cx="956736" cy="1287968"/>
                <a:chOff x="-3862348" y="1399884"/>
                <a:chExt cx="956736" cy="1287968"/>
              </a:xfrm>
            </p:grpSpPr>
            <p:pic>
              <p:nvPicPr>
                <p:cNvPr id="25" name="Graphic 24">
                  <a:extLst>
                    <a:ext uri="{FF2B5EF4-FFF2-40B4-BE49-F238E27FC236}">
                      <a16:creationId xmlns:a16="http://schemas.microsoft.com/office/drawing/2014/main" id="{48D1490E-5F18-4C72-A2FA-93D06FF6680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62348" y="1399884"/>
                  <a:ext cx="956736" cy="956736"/>
                </a:xfrm>
                <a:prstGeom prst="rect">
                  <a:avLst/>
                </a:prstGeom>
              </p:spPr>
            </p:pic>
            <p:sp>
              <p:nvSpPr>
                <p:cNvPr id="27" name="TextBox 26">
                  <a:extLst>
                    <a:ext uri="{FF2B5EF4-FFF2-40B4-BE49-F238E27FC236}">
                      <a16:creationId xmlns:a16="http://schemas.microsoft.com/office/drawing/2014/main" id="{7C6241A4-45C0-4E83-B901-6959BB148B3B}"/>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22" name="Group 21">
              <a:extLst>
                <a:ext uri="{FF2B5EF4-FFF2-40B4-BE49-F238E27FC236}">
                  <a16:creationId xmlns:a16="http://schemas.microsoft.com/office/drawing/2014/main" id="{F05A8129-2C8F-4A1D-BB5A-B779D7BD0601}"/>
                </a:ext>
              </a:extLst>
            </p:cNvPr>
            <p:cNvGrpSpPr/>
            <p:nvPr/>
          </p:nvGrpSpPr>
          <p:grpSpPr>
            <a:xfrm>
              <a:off x="5916493" y="7076248"/>
              <a:ext cx="4741495" cy="2131542"/>
              <a:chOff x="1504353" y="8801354"/>
              <a:chExt cx="4741495" cy="2131542"/>
            </a:xfrm>
          </p:grpSpPr>
          <p:sp>
            <p:nvSpPr>
              <p:cNvPr id="33" name="Freeform: Shape 32">
                <a:extLst>
                  <a:ext uri="{FF2B5EF4-FFF2-40B4-BE49-F238E27FC236}">
                    <a16:creationId xmlns:a16="http://schemas.microsoft.com/office/drawing/2014/main" id="{C3FB562A-7724-451D-AC73-0F812D0E7B94}"/>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嘗試用不同的文件讀取模式看看？</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34" name="Group 33">
                <a:extLst>
                  <a:ext uri="{FF2B5EF4-FFF2-40B4-BE49-F238E27FC236}">
                    <a16:creationId xmlns:a16="http://schemas.microsoft.com/office/drawing/2014/main" id="{2FD547B4-ACE2-466A-8B69-7AF0CFE6B9B6}"/>
                  </a:ext>
                </a:extLst>
              </p:cNvPr>
              <p:cNvGrpSpPr/>
              <p:nvPr/>
            </p:nvGrpSpPr>
            <p:grpSpPr>
              <a:xfrm>
                <a:off x="5289112" y="8801354"/>
                <a:ext cx="956736" cy="1301438"/>
                <a:chOff x="-2750419" y="1399884"/>
                <a:chExt cx="956736" cy="1301438"/>
              </a:xfrm>
            </p:grpSpPr>
            <p:pic>
              <p:nvPicPr>
                <p:cNvPr id="35" name="Graphic 34">
                  <a:extLst>
                    <a:ext uri="{FF2B5EF4-FFF2-40B4-BE49-F238E27FC236}">
                      <a16:creationId xmlns:a16="http://schemas.microsoft.com/office/drawing/2014/main" id="{A71E26AE-F4F6-4EC0-8D6A-7568CE3A8B1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50419" y="1399884"/>
                  <a:ext cx="956736" cy="956736"/>
                </a:xfrm>
                <a:prstGeom prst="rect">
                  <a:avLst/>
                </a:prstGeom>
              </p:spPr>
            </p:pic>
            <p:sp>
              <p:nvSpPr>
                <p:cNvPr id="36" name="TextBox 35">
                  <a:extLst>
                    <a:ext uri="{FF2B5EF4-FFF2-40B4-BE49-F238E27FC236}">
                      <a16:creationId xmlns:a16="http://schemas.microsoft.com/office/drawing/2014/main" id="{33AB0242-ABC8-4FFB-9B97-83598CFBD974}"/>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37" name="Group 36">
              <a:extLst>
                <a:ext uri="{FF2B5EF4-FFF2-40B4-BE49-F238E27FC236}">
                  <a16:creationId xmlns:a16="http://schemas.microsoft.com/office/drawing/2014/main" id="{BEA2D22A-0E85-44D6-9D0B-94B05D747592}"/>
                </a:ext>
              </a:extLst>
            </p:cNvPr>
            <p:cNvGrpSpPr/>
            <p:nvPr/>
          </p:nvGrpSpPr>
          <p:grpSpPr>
            <a:xfrm>
              <a:off x="1494244" y="9700076"/>
              <a:ext cx="5024592" cy="2105525"/>
              <a:chOff x="1653538" y="1750435"/>
              <a:chExt cx="5024592" cy="2105525"/>
            </a:xfrm>
          </p:grpSpPr>
          <p:sp>
            <p:nvSpPr>
              <p:cNvPr id="38" name="Freeform: Shape 37">
                <a:extLst>
                  <a:ext uri="{FF2B5EF4-FFF2-40B4-BE49-F238E27FC236}">
                    <a16:creationId xmlns:a16="http://schemas.microsoft.com/office/drawing/2014/main" id="{9AC1EABA-2C5B-4036-9403-F13AD0B2E624}"/>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有料喔，我不考虑从文件的尾部写起就可以了喔，每次都重新读取后重新创建一遍就搞定了（我把</a:t>
                </a:r>
                <a:r>
                  <a:rPr lang="en-US" altLang="zh-CN" dirty="0">
                    <a:solidFill>
                      <a:schemeClr val="tx1"/>
                    </a:solidFill>
                    <a:latin typeface="微软雅黑 Light" panose="020B0502040204020203" pitchFamily="34" charset="-122"/>
                    <a:ea typeface="微软雅黑 Light" panose="020B0502040204020203" pitchFamily="34" charset="-122"/>
                  </a:rPr>
                  <a:t>a+</a:t>
                </a:r>
                <a:r>
                  <a:rPr lang="zh-CN" altLang="en-US" dirty="0">
                    <a:solidFill>
                      <a:schemeClr val="tx1"/>
                    </a:solidFill>
                    <a:latin typeface="微软雅黑 Light" panose="020B0502040204020203" pitchFamily="34" charset="-122"/>
                    <a:ea typeface="微软雅黑 Light" panose="020B0502040204020203" pitchFamily="34" charset="-122"/>
                  </a:rPr>
                  <a:t>模式换成了</a:t>
                </a:r>
                <a:r>
                  <a:rPr lang="en-US" altLang="zh-CN" dirty="0">
                    <a:solidFill>
                      <a:schemeClr val="tx1"/>
                    </a:solidFill>
                    <a:latin typeface="微软雅黑 Light" panose="020B0502040204020203" pitchFamily="34" charset="-122"/>
                    <a:ea typeface="微软雅黑 Light" panose="020B0502040204020203" pitchFamily="34" charset="-122"/>
                  </a:rPr>
                  <a:t>w</a:t>
                </a:r>
                <a:r>
                  <a:rPr lang="zh-CN" altLang="en-US" dirty="0">
                    <a:solidFill>
                      <a:schemeClr val="tx1"/>
                    </a:solidFill>
                    <a:latin typeface="微软雅黑 Light" panose="020B0502040204020203" pitchFamily="34" charset="-122"/>
                    <a:ea typeface="微软雅黑 Light" panose="020B0502040204020203" pitchFamily="34" charset="-122"/>
                  </a:rPr>
                  <a:t>模式）</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39" name="Group 38">
                <a:extLst>
                  <a:ext uri="{FF2B5EF4-FFF2-40B4-BE49-F238E27FC236}">
                    <a16:creationId xmlns:a16="http://schemas.microsoft.com/office/drawing/2014/main" id="{BE55F599-7178-4C96-AA64-D6B879BF35CC}"/>
                  </a:ext>
                </a:extLst>
              </p:cNvPr>
              <p:cNvGrpSpPr/>
              <p:nvPr/>
            </p:nvGrpSpPr>
            <p:grpSpPr>
              <a:xfrm>
                <a:off x="1653538" y="1757815"/>
                <a:ext cx="956736" cy="1301438"/>
                <a:chOff x="-1490164" y="1399884"/>
                <a:chExt cx="956736" cy="1301438"/>
              </a:xfrm>
            </p:grpSpPr>
            <p:pic>
              <p:nvPicPr>
                <p:cNvPr id="40" name="Graphic 39">
                  <a:extLst>
                    <a:ext uri="{FF2B5EF4-FFF2-40B4-BE49-F238E27FC236}">
                      <a16:creationId xmlns:a16="http://schemas.microsoft.com/office/drawing/2014/main" id="{0EDA7B00-F22F-439A-B685-DC6838C27D2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90164" y="1399884"/>
                  <a:ext cx="956736" cy="956736"/>
                </a:xfrm>
                <a:prstGeom prst="rect">
                  <a:avLst/>
                </a:prstGeom>
              </p:spPr>
            </p:pic>
            <p:sp>
              <p:nvSpPr>
                <p:cNvPr id="41" name="TextBox 40">
                  <a:extLst>
                    <a:ext uri="{FF2B5EF4-FFF2-40B4-BE49-F238E27FC236}">
                      <a16:creationId xmlns:a16="http://schemas.microsoft.com/office/drawing/2014/main" id="{7F067C54-8F8B-460A-A5AD-55A871203E65}"/>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42" name="Group 41">
              <a:extLst>
                <a:ext uri="{FF2B5EF4-FFF2-40B4-BE49-F238E27FC236}">
                  <a16:creationId xmlns:a16="http://schemas.microsoft.com/office/drawing/2014/main" id="{454707F3-909C-452D-9547-BB70BC858859}"/>
                </a:ext>
              </a:extLst>
            </p:cNvPr>
            <p:cNvGrpSpPr/>
            <p:nvPr/>
          </p:nvGrpSpPr>
          <p:grpSpPr>
            <a:xfrm>
              <a:off x="5916493" y="12134418"/>
              <a:ext cx="4741495" cy="2131542"/>
              <a:chOff x="1504353" y="8801354"/>
              <a:chExt cx="4741495" cy="2131542"/>
            </a:xfrm>
          </p:grpSpPr>
          <p:sp>
            <p:nvSpPr>
              <p:cNvPr id="43" name="Freeform: Shape 42">
                <a:extLst>
                  <a:ext uri="{FF2B5EF4-FFF2-40B4-BE49-F238E27FC236}">
                    <a16:creationId xmlns:a16="http://schemas.microsoft.com/office/drawing/2014/main" id="{A759C903-2E34-4D71-9855-C0966D7034C5}"/>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誒誒，話說你們的小遊戲都完成了嗎？代碼同步是個問題欸。</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44" name="Group 43">
                <a:extLst>
                  <a:ext uri="{FF2B5EF4-FFF2-40B4-BE49-F238E27FC236}">
                    <a16:creationId xmlns:a16="http://schemas.microsoft.com/office/drawing/2014/main" id="{2D65ECCF-D338-4814-AFFA-C155B7EF5FED}"/>
                  </a:ext>
                </a:extLst>
              </p:cNvPr>
              <p:cNvGrpSpPr/>
              <p:nvPr/>
            </p:nvGrpSpPr>
            <p:grpSpPr>
              <a:xfrm>
                <a:off x="5289112" y="8801354"/>
                <a:ext cx="956736" cy="1301438"/>
                <a:chOff x="-2750419" y="1399884"/>
                <a:chExt cx="956736" cy="1301438"/>
              </a:xfrm>
            </p:grpSpPr>
            <p:pic>
              <p:nvPicPr>
                <p:cNvPr id="45" name="Graphic 44">
                  <a:extLst>
                    <a:ext uri="{FF2B5EF4-FFF2-40B4-BE49-F238E27FC236}">
                      <a16:creationId xmlns:a16="http://schemas.microsoft.com/office/drawing/2014/main" id="{69FE36E4-C0E2-4FF7-BA75-5ED585C13A5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50419" y="1399884"/>
                  <a:ext cx="956736" cy="956736"/>
                </a:xfrm>
                <a:prstGeom prst="rect">
                  <a:avLst/>
                </a:prstGeom>
              </p:spPr>
            </p:pic>
            <p:sp>
              <p:nvSpPr>
                <p:cNvPr id="46" name="TextBox 45">
                  <a:extLst>
                    <a:ext uri="{FF2B5EF4-FFF2-40B4-BE49-F238E27FC236}">
                      <a16:creationId xmlns:a16="http://schemas.microsoft.com/office/drawing/2014/main" id="{DED06EE0-48F7-4982-9B49-D86038AF6130}"/>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47" name="Group 46">
              <a:extLst>
                <a:ext uri="{FF2B5EF4-FFF2-40B4-BE49-F238E27FC236}">
                  <a16:creationId xmlns:a16="http://schemas.microsoft.com/office/drawing/2014/main" id="{D800BD53-AA07-4802-BABB-8061CE7E2831}"/>
                </a:ext>
              </a:extLst>
            </p:cNvPr>
            <p:cNvGrpSpPr/>
            <p:nvPr/>
          </p:nvGrpSpPr>
          <p:grpSpPr>
            <a:xfrm>
              <a:off x="5916493" y="14620794"/>
              <a:ext cx="4822721" cy="2105525"/>
              <a:chOff x="5835267" y="4052087"/>
              <a:chExt cx="4822721" cy="2105525"/>
            </a:xfrm>
          </p:grpSpPr>
          <p:sp>
            <p:nvSpPr>
              <p:cNvPr id="48" name="Freeform: Shape 47">
                <a:extLst>
                  <a:ext uri="{FF2B5EF4-FFF2-40B4-BE49-F238E27FC236}">
                    <a16:creationId xmlns:a16="http://schemas.microsoft.com/office/drawing/2014/main" id="{F3156E75-EFB5-4906-AE0C-DCA114BE3FF9}"/>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Have you guys ever heard of </a:t>
                </a:r>
                <a:r>
                  <a:rPr lang="en-US" altLang="zh-TW" dirty="0" err="1">
                    <a:solidFill>
                      <a:schemeClr val="tx1"/>
                    </a:solidFill>
                    <a:latin typeface="微软雅黑 Light" panose="020B0502040204020203" pitchFamily="34" charset="-122"/>
                    <a:ea typeface="微软雅黑 Light" panose="020B0502040204020203" pitchFamily="34" charset="-122"/>
                  </a:rPr>
                  <a:t>GitHUB</a:t>
                </a:r>
                <a:r>
                  <a:rPr lang="en-US" altLang="zh-TW" dirty="0">
                    <a:solidFill>
                      <a:schemeClr val="tx1"/>
                    </a:solidFill>
                    <a:latin typeface="微软雅黑 Light" panose="020B0502040204020203" pitchFamily="34" charset="-122"/>
                    <a:ea typeface="微软雅黑 Light" panose="020B0502040204020203" pitchFamily="34" charset="-122"/>
                  </a:rPr>
                  <a:t>?</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49" name="Group 48">
                <a:extLst>
                  <a:ext uri="{FF2B5EF4-FFF2-40B4-BE49-F238E27FC236}">
                    <a16:creationId xmlns:a16="http://schemas.microsoft.com/office/drawing/2014/main" id="{9D66A262-C57E-4C8F-B5EF-C067412DF867}"/>
                  </a:ext>
                </a:extLst>
              </p:cNvPr>
              <p:cNvGrpSpPr/>
              <p:nvPr/>
            </p:nvGrpSpPr>
            <p:grpSpPr>
              <a:xfrm>
                <a:off x="9701252" y="4295484"/>
                <a:ext cx="956736" cy="1287968"/>
                <a:chOff x="-3862348" y="1399884"/>
                <a:chExt cx="956736" cy="1287968"/>
              </a:xfrm>
            </p:grpSpPr>
            <p:pic>
              <p:nvPicPr>
                <p:cNvPr id="50" name="Graphic 49">
                  <a:extLst>
                    <a:ext uri="{FF2B5EF4-FFF2-40B4-BE49-F238E27FC236}">
                      <a16:creationId xmlns:a16="http://schemas.microsoft.com/office/drawing/2014/main" id="{3ED48C1E-0326-40B0-B14D-DE78BAD51C6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62348" y="1399884"/>
                  <a:ext cx="956736" cy="956736"/>
                </a:xfrm>
                <a:prstGeom prst="rect">
                  <a:avLst/>
                </a:prstGeom>
              </p:spPr>
            </p:pic>
            <p:sp>
              <p:nvSpPr>
                <p:cNvPr id="51" name="TextBox 50">
                  <a:extLst>
                    <a:ext uri="{FF2B5EF4-FFF2-40B4-BE49-F238E27FC236}">
                      <a16:creationId xmlns:a16="http://schemas.microsoft.com/office/drawing/2014/main" id="{29CEF85F-D3DA-4F35-A9C9-A4F82C857D41}"/>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52" name="Group 51">
              <a:extLst>
                <a:ext uri="{FF2B5EF4-FFF2-40B4-BE49-F238E27FC236}">
                  <a16:creationId xmlns:a16="http://schemas.microsoft.com/office/drawing/2014/main" id="{4A0026BF-696B-4E9E-B2CE-E1E49F8736E2}"/>
                </a:ext>
              </a:extLst>
            </p:cNvPr>
            <p:cNvGrpSpPr/>
            <p:nvPr/>
          </p:nvGrpSpPr>
          <p:grpSpPr>
            <a:xfrm>
              <a:off x="5916493" y="17081153"/>
              <a:ext cx="4822721" cy="2105525"/>
              <a:chOff x="5835267" y="4052087"/>
              <a:chExt cx="4822721" cy="2105525"/>
            </a:xfrm>
          </p:grpSpPr>
          <p:sp>
            <p:nvSpPr>
              <p:cNvPr id="53" name="Freeform: Shape 52">
                <a:extLst>
                  <a:ext uri="{FF2B5EF4-FFF2-40B4-BE49-F238E27FC236}">
                    <a16:creationId xmlns:a16="http://schemas.microsoft.com/office/drawing/2014/main" id="{DB54AD78-34BA-4D6D-8B57-55A1C745F3C8}"/>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We can use git to sync our code easily in only one tap.</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54" name="Group 53">
                <a:extLst>
                  <a:ext uri="{FF2B5EF4-FFF2-40B4-BE49-F238E27FC236}">
                    <a16:creationId xmlns:a16="http://schemas.microsoft.com/office/drawing/2014/main" id="{6337F59F-B832-4D8D-8FC5-86DC71E1688D}"/>
                  </a:ext>
                </a:extLst>
              </p:cNvPr>
              <p:cNvGrpSpPr/>
              <p:nvPr/>
            </p:nvGrpSpPr>
            <p:grpSpPr>
              <a:xfrm>
                <a:off x="9701252" y="4295484"/>
                <a:ext cx="956736" cy="1287968"/>
                <a:chOff x="-3862348" y="1399884"/>
                <a:chExt cx="956736" cy="1287968"/>
              </a:xfrm>
            </p:grpSpPr>
            <p:pic>
              <p:nvPicPr>
                <p:cNvPr id="55" name="Graphic 54">
                  <a:extLst>
                    <a:ext uri="{FF2B5EF4-FFF2-40B4-BE49-F238E27FC236}">
                      <a16:creationId xmlns:a16="http://schemas.microsoft.com/office/drawing/2014/main" id="{D10F4A70-B439-45D9-A049-4483CACDDB9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62348" y="1399884"/>
                  <a:ext cx="956736" cy="956736"/>
                </a:xfrm>
                <a:prstGeom prst="rect">
                  <a:avLst/>
                </a:prstGeom>
              </p:spPr>
            </p:pic>
            <p:sp>
              <p:nvSpPr>
                <p:cNvPr id="56" name="TextBox 55">
                  <a:extLst>
                    <a:ext uri="{FF2B5EF4-FFF2-40B4-BE49-F238E27FC236}">
                      <a16:creationId xmlns:a16="http://schemas.microsoft.com/office/drawing/2014/main" id="{DFE21FFC-0479-4AB9-86EC-C2DA1B0D2B95}"/>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57" name="Group 56">
              <a:extLst>
                <a:ext uri="{FF2B5EF4-FFF2-40B4-BE49-F238E27FC236}">
                  <a16:creationId xmlns:a16="http://schemas.microsoft.com/office/drawing/2014/main" id="{8561F5A9-C316-4304-8EC4-647FDB9CA7B8}"/>
                </a:ext>
              </a:extLst>
            </p:cNvPr>
            <p:cNvGrpSpPr/>
            <p:nvPr/>
          </p:nvGrpSpPr>
          <p:grpSpPr>
            <a:xfrm>
              <a:off x="5916493" y="19541512"/>
              <a:ext cx="4822721" cy="2105525"/>
              <a:chOff x="5835267" y="4052087"/>
              <a:chExt cx="4822721" cy="2105525"/>
            </a:xfrm>
          </p:grpSpPr>
          <p:sp>
            <p:nvSpPr>
              <p:cNvPr id="58" name="Freeform: Shape 57">
                <a:extLst>
                  <a:ext uri="{FF2B5EF4-FFF2-40B4-BE49-F238E27FC236}">
                    <a16:creationId xmlns:a16="http://schemas.microsoft.com/office/drawing/2014/main" id="{EF512E07-F960-40F0-88A9-6C765D221114}"/>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I</a:t>
                </a:r>
                <a:r>
                  <a:rPr lang="zh-CN" altLang="en-US" dirty="0">
                    <a:solidFill>
                      <a:schemeClr val="tx1"/>
                    </a:solidFill>
                    <a:latin typeface="微软雅黑 Light" panose="020B0502040204020203" pitchFamily="34" charset="-122"/>
                    <a:ea typeface="微软雅黑 Light" panose="020B0502040204020203" pitchFamily="34" charset="-122"/>
                  </a:rPr>
                  <a:t> </a:t>
                </a:r>
                <a:r>
                  <a:rPr lang="en-US" altLang="zh-CN" dirty="0">
                    <a:solidFill>
                      <a:schemeClr val="tx1"/>
                    </a:solidFill>
                    <a:latin typeface="微软雅黑 Light" panose="020B0502040204020203" pitchFamily="34" charset="-122"/>
                    <a:ea typeface="微软雅黑 Light" panose="020B0502040204020203" pitchFamily="34" charset="-122"/>
                  </a:rPr>
                  <a:t>can guide you guys to setup Git if needed.</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59" name="Group 58">
                <a:extLst>
                  <a:ext uri="{FF2B5EF4-FFF2-40B4-BE49-F238E27FC236}">
                    <a16:creationId xmlns:a16="http://schemas.microsoft.com/office/drawing/2014/main" id="{9BD502FB-208A-4B28-94F8-4A0ED53DB591}"/>
                  </a:ext>
                </a:extLst>
              </p:cNvPr>
              <p:cNvGrpSpPr/>
              <p:nvPr/>
            </p:nvGrpSpPr>
            <p:grpSpPr>
              <a:xfrm>
                <a:off x="9701252" y="4295484"/>
                <a:ext cx="956736" cy="1287968"/>
                <a:chOff x="-3862348" y="1399884"/>
                <a:chExt cx="956736" cy="1287968"/>
              </a:xfrm>
            </p:grpSpPr>
            <p:pic>
              <p:nvPicPr>
                <p:cNvPr id="60" name="Graphic 59">
                  <a:extLst>
                    <a:ext uri="{FF2B5EF4-FFF2-40B4-BE49-F238E27FC236}">
                      <a16:creationId xmlns:a16="http://schemas.microsoft.com/office/drawing/2014/main" id="{D07C0BD5-EC27-4D27-A441-6B335E156D5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62348" y="1399884"/>
                  <a:ext cx="956736" cy="956736"/>
                </a:xfrm>
                <a:prstGeom prst="rect">
                  <a:avLst/>
                </a:prstGeom>
              </p:spPr>
            </p:pic>
            <p:sp>
              <p:nvSpPr>
                <p:cNvPr id="61" name="TextBox 60">
                  <a:extLst>
                    <a:ext uri="{FF2B5EF4-FFF2-40B4-BE49-F238E27FC236}">
                      <a16:creationId xmlns:a16="http://schemas.microsoft.com/office/drawing/2014/main" id="{07A95F4F-BE86-4735-A110-BEB85BB12BE6}"/>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62" name="Group 61">
              <a:extLst>
                <a:ext uri="{FF2B5EF4-FFF2-40B4-BE49-F238E27FC236}">
                  <a16:creationId xmlns:a16="http://schemas.microsoft.com/office/drawing/2014/main" id="{8044EBE9-381F-4DEC-8E54-A76699AEDF5A}"/>
                </a:ext>
              </a:extLst>
            </p:cNvPr>
            <p:cNvGrpSpPr/>
            <p:nvPr/>
          </p:nvGrpSpPr>
          <p:grpSpPr>
            <a:xfrm>
              <a:off x="1653284" y="22001871"/>
              <a:ext cx="5024592" cy="2105525"/>
              <a:chOff x="1653538" y="1750435"/>
              <a:chExt cx="5024592" cy="2105525"/>
            </a:xfrm>
          </p:grpSpPr>
          <p:sp>
            <p:nvSpPr>
              <p:cNvPr id="63" name="Freeform: Shape 62">
                <a:extLst>
                  <a:ext uri="{FF2B5EF4-FFF2-40B4-BE49-F238E27FC236}">
                    <a16:creationId xmlns:a16="http://schemas.microsoft.com/office/drawing/2014/main" id="{9AE1AD34-653B-40D0-B089-D615D234EB56}"/>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好的，收到</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64" name="Group 63">
                <a:extLst>
                  <a:ext uri="{FF2B5EF4-FFF2-40B4-BE49-F238E27FC236}">
                    <a16:creationId xmlns:a16="http://schemas.microsoft.com/office/drawing/2014/main" id="{0BBA066F-8029-4D01-AB8B-0499F7A31ABF}"/>
                  </a:ext>
                </a:extLst>
              </p:cNvPr>
              <p:cNvGrpSpPr/>
              <p:nvPr/>
            </p:nvGrpSpPr>
            <p:grpSpPr>
              <a:xfrm>
                <a:off x="1653538" y="1757815"/>
                <a:ext cx="956736" cy="1301438"/>
                <a:chOff x="-1490164" y="1399884"/>
                <a:chExt cx="956736" cy="1301438"/>
              </a:xfrm>
            </p:grpSpPr>
            <p:pic>
              <p:nvPicPr>
                <p:cNvPr id="65" name="Graphic 64">
                  <a:extLst>
                    <a:ext uri="{FF2B5EF4-FFF2-40B4-BE49-F238E27FC236}">
                      <a16:creationId xmlns:a16="http://schemas.microsoft.com/office/drawing/2014/main" id="{A65C721F-99F9-4B1E-9150-7F6FD1C7E02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90164" y="1399884"/>
                  <a:ext cx="956736" cy="956736"/>
                </a:xfrm>
                <a:prstGeom prst="rect">
                  <a:avLst/>
                </a:prstGeom>
              </p:spPr>
            </p:pic>
            <p:sp>
              <p:nvSpPr>
                <p:cNvPr id="66" name="TextBox 65">
                  <a:extLst>
                    <a:ext uri="{FF2B5EF4-FFF2-40B4-BE49-F238E27FC236}">
                      <a16:creationId xmlns:a16="http://schemas.microsoft.com/office/drawing/2014/main" id="{820CD827-80BE-429B-822B-3E07CE050AF5}"/>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67" name="Group 66">
              <a:extLst>
                <a:ext uri="{FF2B5EF4-FFF2-40B4-BE49-F238E27FC236}">
                  <a16:creationId xmlns:a16="http://schemas.microsoft.com/office/drawing/2014/main" id="{70766451-FA85-4B9C-9F0A-715017D4330D}"/>
                </a:ext>
              </a:extLst>
            </p:cNvPr>
            <p:cNvGrpSpPr/>
            <p:nvPr/>
          </p:nvGrpSpPr>
          <p:grpSpPr>
            <a:xfrm>
              <a:off x="5916493" y="24462230"/>
              <a:ext cx="4741495" cy="2131542"/>
              <a:chOff x="1504353" y="8801354"/>
              <a:chExt cx="4741495" cy="2131542"/>
            </a:xfrm>
          </p:grpSpPr>
          <p:sp>
            <p:nvSpPr>
              <p:cNvPr id="68" name="Freeform: Shape 67">
                <a:extLst>
                  <a:ext uri="{FF2B5EF4-FFF2-40B4-BE49-F238E27FC236}">
                    <a16:creationId xmlns:a16="http://schemas.microsoft.com/office/drawing/2014/main" id="{51F924DF-3F37-4B39-8E13-E8B39CED4342}"/>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啊對對對（已讀亂回，上班中）</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69" name="Group 68">
                <a:extLst>
                  <a:ext uri="{FF2B5EF4-FFF2-40B4-BE49-F238E27FC236}">
                    <a16:creationId xmlns:a16="http://schemas.microsoft.com/office/drawing/2014/main" id="{779AB890-C4D3-4C80-82D6-1D1FDCCCB7E0}"/>
                  </a:ext>
                </a:extLst>
              </p:cNvPr>
              <p:cNvGrpSpPr/>
              <p:nvPr/>
            </p:nvGrpSpPr>
            <p:grpSpPr>
              <a:xfrm>
                <a:off x="5289112" y="8801354"/>
                <a:ext cx="956736" cy="1301438"/>
                <a:chOff x="-2750419" y="1399884"/>
                <a:chExt cx="956736" cy="1301438"/>
              </a:xfrm>
            </p:grpSpPr>
            <p:pic>
              <p:nvPicPr>
                <p:cNvPr id="70" name="Graphic 69">
                  <a:extLst>
                    <a:ext uri="{FF2B5EF4-FFF2-40B4-BE49-F238E27FC236}">
                      <a16:creationId xmlns:a16="http://schemas.microsoft.com/office/drawing/2014/main" id="{87A25D6F-8373-4901-94AA-EB41C171084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50419" y="1399884"/>
                  <a:ext cx="956736" cy="956736"/>
                </a:xfrm>
                <a:prstGeom prst="rect">
                  <a:avLst/>
                </a:prstGeom>
              </p:spPr>
            </p:pic>
            <p:sp>
              <p:nvSpPr>
                <p:cNvPr id="71" name="TextBox 70">
                  <a:extLst>
                    <a:ext uri="{FF2B5EF4-FFF2-40B4-BE49-F238E27FC236}">
                      <a16:creationId xmlns:a16="http://schemas.microsoft.com/office/drawing/2014/main" id="{C3B1E62E-17DF-4EE6-B2F7-E9EC959537C9}"/>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sp>
          <p:nvSpPr>
            <p:cNvPr id="3" name="TextBox 2">
              <a:extLst>
                <a:ext uri="{FF2B5EF4-FFF2-40B4-BE49-F238E27FC236}">
                  <a16:creationId xmlns:a16="http://schemas.microsoft.com/office/drawing/2014/main" id="{24CEAC2F-4D57-4433-BC06-882985814A8B}"/>
                </a:ext>
              </a:extLst>
            </p:cNvPr>
            <p:cNvSpPr txBox="1"/>
            <p:nvPr/>
          </p:nvSpPr>
          <p:spPr>
            <a:xfrm>
              <a:off x="5426586" y="26697624"/>
              <a:ext cx="1338828" cy="369332"/>
            </a:xfrm>
            <a:prstGeom prst="rect">
              <a:avLst/>
            </a:prstGeom>
            <a:noFill/>
          </p:spPr>
          <p:txBody>
            <a:bodyPr wrap="none" rtlCol="0">
              <a:spAutoFit/>
            </a:bodyPr>
            <a:lstStyle/>
            <a:p>
              <a:pPr algn="ctr"/>
              <a:r>
                <a:rPr lang="zh-CN" altLang="en-US" dirty="0">
                  <a:solidFill>
                    <a:srgbClr val="FFC818"/>
                  </a:solidFill>
                </a:rPr>
                <a:t>一段時間後</a:t>
              </a:r>
              <a:endParaRPr lang="zh-TW" altLang="en-US" dirty="0">
                <a:solidFill>
                  <a:srgbClr val="FFC818"/>
                </a:solidFill>
              </a:endParaRPr>
            </a:p>
          </p:txBody>
        </p:sp>
        <p:grpSp>
          <p:nvGrpSpPr>
            <p:cNvPr id="72" name="Group 71">
              <a:extLst>
                <a:ext uri="{FF2B5EF4-FFF2-40B4-BE49-F238E27FC236}">
                  <a16:creationId xmlns:a16="http://schemas.microsoft.com/office/drawing/2014/main" id="{346396C7-1C68-4E45-8B92-8DAAA74EBE1B}"/>
                </a:ext>
              </a:extLst>
            </p:cNvPr>
            <p:cNvGrpSpPr/>
            <p:nvPr/>
          </p:nvGrpSpPr>
          <p:grpSpPr>
            <a:xfrm>
              <a:off x="5916493" y="27143993"/>
              <a:ext cx="4741495" cy="2131542"/>
              <a:chOff x="1504353" y="8801354"/>
              <a:chExt cx="4741495" cy="2131542"/>
            </a:xfrm>
          </p:grpSpPr>
          <p:sp>
            <p:nvSpPr>
              <p:cNvPr id="73" name="Freeform: Shape 72">
                <a:extLst>
                  <a:ext uri="{FF2B5EF4-FFF2-40B4-BE49-F238E27FC236}">
                    <a16:creationId xmlns:a16="http://schemas.microsoft.com/office/drawing/2014/main" id="{53FBD91A-C4EB-49FB-A885-B9D7365EA237}"/>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為什麼我的小遊戲隨機數返回值全一樣？我在自己的</a:t>
                </a:r>
                <a:r>
                  <a:rPr lang="en-US" altLang="zh-CN" dirty="0" err="1">
                    <a:solidFill>
                      <a:schemeClr val="tx1"/>
                    </a:solidFill>
                    <a:latin typeface="微软雅黑 Light" panose="020B0502040204020203" pitchFamily="34" charset="-122"/>
                    <a:ea typeface="微软雅黑 Light" panose="020B0502040204020203" pitchFamily="34" charset="-122"/>
                  </a:rPr>
                  <a:t>ipynb</a:t>
                </a:r>
                <a:r>
                  <a:rPr lang="zh-CN" altLang="en-US" dirty="0">
                    <a:solidFill>
                      <a:schemeClr val="tx1"/>
                    </a:solidFill>
                    <a:latin typeface="微软雅黑 Light" panose="020B0502040204020203" pitchFamily="34" charset="-122"/>
                    <a:ea typeface="微软雅黑 Light" panose="020B0502040204020203" pitchFamily="34" charset="-122"/>
                  </a:rPr>
                  <a:t>做沒問題啊。</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74" name="Group 73">
                <a:extLst>
                  <a:ext uri="{FF2B5EF4-FFF2-40B4-BE49-F238E27FC236}">
                    <a16:creationId xmlns:a16="http://schemas.microsoft.com/office/drawing/2014/main" id="{D4540048-3C2C-416F-876D-DD5A8D5E4396}"/>
                  </a:ext>
                </a:extLst>
              </p:cNvPr>
              <p:cNvGrpSpPr/>
              <p:nvPr/>
            </p:nvGrpSpPr>
            <p:grpSpPr>
              <a:xfrm>
                <a:off x="5289112" y="8801354"/>
                <a:ext cx="956736" cy="1301438"/>
                <a:chOff x="-2750419" y="1399884"/>
                <a:chExt cx="956736" cy="1301438"/>
              </a:xfrm>
            </p:grpSpPr>
            <p:pic>
              <p:nvPicPr>
                <p:cNvPr id="75" name="Graphic 74">
                  <a:extLst>
                    <a:ext uri="{FF2B5EF4-FFF2-40B4-BE49-F238E27FC236}">
                      <a16:creationId xmlns:a16="http://schemas.microsoft.com/office/drawing/2014/main" id="{8D27B197-900D-4DAC-8B75-F906E7FC5C1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50419" y="1399884"/>
                  <a:ext cx="956736" cy="956736"/>
                </a:xfrm>
                <a:prstGeom prst="rect">
                  <a:avLst/>
                </a:prstGeom>
              </p:spPr>
            </p:pic>
            <p:sp>
              <p:nvSpPr>
                <p:cNvPr id="76" name="TextBox 75">
                  <a:extLst>
                    <a:ext uri="{FF2B5EF4-FFF2-40B4-BE49-F238E27FC236}">
                      <a16:creationId xmlns:a16="http://schemas.microsoft.com/office/drawing/2014/main" id="{492D6C4A-AA7F-46C9-8F0D-522D8A0A2EF7}"/>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77" name="Group 76">
              <a:extLst>
                <a:ext uri="{FF2B5EF4-FFF2-40B4-BE49-F238E27FC236}">
                  <a16:creationId xmlns:a16="http://schemas.microsoft.com/office/drawing/2014/main" id="{E9345E42-44DA-4BDC-BDEC-185008952CE6}"/>
                </a:ext>
              </a:extLst>
            </p:cNvPr>
            <p:cNvGrpSpPr/>
            <p:nvPr/>
          </p:nvGrpSpPr>
          <p:grpSpPr>
            <a:xfrm>
              <a:off x="1609989" y="29657184"/>
              <a:ext cx="5024592" cy="2105525"/>
              <a:chOff x="1653538" y="1750435"/>
              <a:chExt cx="5024592" cy="2105525"/>
            </a:xfrm>
          </p:grpSpPr>
          <p:sp>
            <p:nvSpPr>
              <p:cNvPr id="78" name="Freeform: Shape 77">
                <a:extLst>
                  <a:ext uri="{FF2B5EF4-FFF2-40B4-BE49-F238E27FC236}">
                    <a16:creationId xmlns:a16="http://schemas.microsoft.com/office/drawing/2014/main" id="{1E7C70FD-FC7E-4A3E-B369-D8FCFE37575D}"/>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我们的方法</a:t>
                </a:r>
                <a:r>
                  <a:rPr lang="en-US" altLang="zh-CN" dirty="0" err="1">
                    <a:solidFill>
                      <a:schemeClr val="tx1"/>
                    </a:solidFill>
                    <a:latin typeface="微软雅黑 Light" panose="020B0502040204020203" pitchFamily="34" charset="-122"/>
                    <a:ea typeface="微软雅黑 Light" panose="020B0502040204020203" pitchFamily="34" charset="-122"/>
                  </a:rPr>
                  <a:t>Rnumber</a:t>
                </a:r>
                <a:r>
                  <a:rPr lang="en-US" altLang="zh-CN" dirty="0">
                    <a:solidFill>
                      <a:schemeClr val="tx1"/>
                    </a:solidFill>
                    <a:latin typeface="微软雅黑 Light" panose="020B0502040204020203" pitchFamily="34" charset="-122"/>
                    <a:ea typeface="微软雅黑 Light" panose="020B0502040204020203" pitchFamily="34" charset="-122"/>
                  </a:rPr>
                  <a:t>()</a:t>
                </a:r>
                <a:r>
                  <a:rPr lang="zh-CN" altLang="en-US" dirty="0">
                    <a:solidFill>
                      <a:schemeClr val="tx1"/>
                    </a:solidFill>
                    <a:latin typeface="微软雅黑 Light" panose="020B0502040204020203" pitchFamily="34" charset="-122"/>
                    <a:ea typeface="微软雅黑 Light" panose="020B0502040204020203" pitchFamily="34" charset="-122"/>
                  </a:rPr>
                  <a:t>是以当前时间的作为随机种子的，所以你在呼叫这个函式设一个小小的间隔就可以了，用</a:t>
                </a:r>
                <a:r>
                  <a:rPr lang="en-US" altLang="zh-CN" dirty="0" err="1">
                    <a:solidFill>
                      <a:schemeClr val="tx1"/>
                    </a:solidFill>
                    <a:latin typeface="微软雅黑 Light" panose="020B0502040204020203" pitchFamily="34" charset="-122"/>
                    <a:ea typeface="微软雅黑 Light" panose="020B0502040204020203" pitchFamily="34" charset="-122"/>
                  </a:rPr>
                  <a:t>time.sleep</a:t>
                </a:r>
                <a:r>
                  <a:rPr lang="en-US" altLang="zh-CN" dirty="0">
                    <a:solidFill>
                      <a:schemeClr val="tx1"/>
                    </a:solidFill>
                    <a:latin typeface="微软雅黑 Light" panose="020B0502040204020203" pitchFamily="34" charset="-122"/>
                    <a:ea typeface="微软雅黑 Light" panose="020B0502040204020203" pitchFamily="34" charset="-122"/>
                  </a:rPr>
                  <a:t>(</a:t>
                </a:r>
                <a:r>
                  <a:rPr lang="zh-CN" altLang="en-US" dirty="0">
                    <a:solidFill>
                      <a:schemeClr val="tx1"/>
                    </a:solidFill>
                    <a:latin typeface="微软雅黑 Light" panose="020B0502040204020203" pitchFamily="34" charset="-122"/>
                    <a:ea typeface="微软雅黑 Light" panose="020B0502040204020203" pitchFamily="34" charset="-122"/>
                  </a:rPr>
                  <a:t>秒数</a:t>
                </a:r>
                <a:r>
                  <a:rPr lang="en-US" altLang="zh-CN" dirty="0">
                    <a:solidFill>
                      <a:schemeClr val="tx1"/>
                    </a:solidFill>
                    <a:latin typeface="微软雅黑 Light" panose="020B0502040204020203" pitchFamily="34" charset="-122"/>
                    <a:ea typeface="微软雅黑 Light" panose="020B0502040204020203" pitchFamily="34" charset="-122"/>
                  </a:rPr>
                  <a:t>)</a:t>
                </a:r>
              </a:p>
            </p:txBody>
          </p:sp>
          <p:grpSp>
            <p:nvGrpSpPr>
              <p:cNvPr id="79" name="Group 78">
                <a:extLst>
                  <a:ext uri="{FF2B5EF4-FFF2-40B4-BE49-F238E27FC236}">
                    <a16:creationId xmlns:a16="http://schemas.microsoft.com/office/drawing/2014/main" id="{4D1201F3-A1E1-408C-9AEE-E5DB1009F6EB}"/>
                  </a:ext>
                </a:extLst>
              </p:cNvPr>
              <p:cNvGrpSpPr/>
              <p:nvPr/>
            </p:nvGrpSpPr>
            <p:grpSpPr>
              <a:xfrm>
                <a:off x="1653538" y="1757815"/>
                <a:ext cx="956736" cy="1301438"/>
                <a:chOff x="-1490164" y="1399884"/>
                <a:chExt cx="956736" cy="1301438"/>
              </a:xfrm>
            </p:grpSpPr>
            <p:pic>
              <p:nvPicPr>
                <p:cNvPr id="80" name="Graphic 79">
                  <a:extLst>
                    <a:ext uri="{FF2B5EF4-FFF2-40B4-BE49-F238E27FC236}">
                      <a16:creationId xmlns:a16="http://schemas.microsoft.com/office/drawing/2014/main" id="{C456DB19-B229-42E8-86CB-7C2AE2AEBDC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90164" y="1399884"/>
                  <a:ext cx="956736" cy="956736"/>
                </a:xfrm>
                <a:prstGeom prst="rect">
                  <a:avLst/>
                </a:prstGeom>
              </p:spPr>
            </p:pic>
            <p:sp>
              <p:nvSpPr>
                <p:cNvPr id="81" name="TextBox 80">
                  <a:extLst>
                    <a:ext uri="{FF2B5EF4-FFF2-40B4-BE49-F238E27FC236}">
                      <a16:creationId xmlns:a16="http://schemas.microsoft.com/office/drawing/2014/main" id="{4958463E-C88B-4A4E-A569-59383EB92F14}"/>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82" name="Group 81">
              <a:extLst>
                <a:ext uri="{FF2B5EF4-FFF2-40B4-BE49-F238E27FC236}">
                  <a16:creationId xmlns:a16="http://schemas.microsoft.com/office/drawing/2014/main" id="{EA44BB7A-5A7D-4909-8AB6-81F539995151}"/>
                </a:ext>
              </a:extLst>
            </p:cNvPr>
            <p:cNvGrpSpPr/>
            <p:nvPr/>
          </p:nvGrpSpPr>
          <p:grpSpPr>
            <a:xfrm>
              <a:off x="6068893" y="32117015"/>
              <a:ext cx="4822721" cy="2105525"/>
              <a:chOff x="5835267" y="4052087"/>
              <a:chExt cx="4822721" cy="2105525"/>
            </a:xfrm>
          </p:grpSpPr>
          <p:sp>
            <p:nvSpPr>
              <p:cNvPr id="83" name="Freeform: Shape 82">
                <a:extLst>
                  <a:ext uri="{FF2B5EF4-FFF2-40B4-BE49-F238E27FC236}">
                    <a16:creationId xmlns:a16="http://schemas.microsoft.com/office/drawing/2014/main" id="{4C7B94F5-3706-4200-97CC-AF3FA9475A8F}"/>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Yea, Wei Siang is right, cause I just faced the same problem before.</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84" name="Group 83">
                <a:extLst>
                  <a:ext uri="{FF2B5EF4-FFF2-40B4-BE49-F238E27FC236}">
                    <a16:creationId xmlns:a16="http://schemas.microsoft.com/office/drawing/2014/main" id="{5CB52911-DD6D-4F92-B7D6-7EEBDC4E82EE}"/>
                  </a:ext>
                </a:extLst>
              </p:cNvPr>
              <p:cNvGrpSpPr/>
              <p:nvPr/>
            </p:nvGrpSpPr>
            <p:grpSpPr>
              <a:xfrm>
                <a:off x="9701252" y="4295484"/>
                <a:ext cx="956736" cy="1287968"/>
                <a:chOff x="-3862348" y="1399884"/>
                <a:chExt cx="956736" cy="1287968"/>
              </a:xfrm>
            </p:grpSpPr>
            <p:pic>
              <p:nvPicPr>
                <p:cNvPr id="85" name="Graphic 84">
                  <a:extLst>
                    <a:ext uri="{FF2B5EF4-FFF2-40B4-BE49-F238E27FC236}">
                      <a16:creationId xmlns:a16="http://schemas.microsoft.com/office/drawing/2014/main" id="{C387D2C7-8DD5-4967-BA8C-93DCBAFBB36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62348" y="1399884"/>
                  <a:ext cx="956736" cy="956736"/>
                </a:xfrm>
                <a:prstGeom prst="rect">
                  <a:avLst/>
                </a:prstGeom>
              </p:spPr>
            </p:pic>
            <p:sp>
              <p:nvSpPr>
                <p:cNvPr id="86" name="TextBox 85">
                  <a:extLst>
                    <a:ext uri="{FF2B5EF4-FFF2-40B4-BE49-F238E27FC236}">
                      <a16:creationId xmlns:a16="http://schemas.microsoft.com/office/drawing/2014/main" id="{65ADE4EF-FD51-4F22-81DD-4F06C64ED0A0}"/>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87" name="Group 86">
              <a:extLst>
                <a:ext uri="{FF2B5EF4-FFF2-40B4-BE49-F238E27FC236}">
                  <a16:creationId xmlns:a16="http://schemas.microsoft.com/office/drawing/2014/main" id="{D59CB3BB-113B-44F3-8EF3-ACFD3D823A8E}"/>
                </a:ext>
              </a:extLst>
            </p:cNvPr>
            <p:cNvGrpSpPr/>
            <p:nvPr/>
          </p:nvGrpSpPr>
          <p:grpSpPr>
            <a:xfrm>
              <a:off x="5994916" y="37587954"/>
              <a:ext cx="4741495" cy="2131542"/>
              <a:chOff x="1504353" y="8801354"/>
              <a:chExt cx="4741495" cy="2131542"/>
            </a:xfrm>
          </p:grpSpPr>
          <p:sp>
            <p:nvSpPr>
              <p:cNvPr id="88" name="Freeform: Shape 87">
                <a:extLst>
                  <a:ext uri="{FF2B5EF4-FFF2-40B4-BE49-F238E27FC236}">
                    <a16:creationId xmlns:a16="http://schemas.microsoft.com/office/drawing/2014/main" id="{2DCC5229-7561-4C36-9A26-B0FAE36AD0B0}"/>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話說那個</a:t>
                </a:r>
                <a:r>
                  <a:rPr lang="en-US" altLang="zh-CN" dirty="0">
                    <a:solidFill>
                      <a:schemeClr val="tx1"/>
                    </a:solidFill>
                    <a:latin typeface="微软雅黑 Light" panose="020B0502040204020203" pitchFamily="34" charset="-122"/>
                    <a:ea typeface="微软雅黑 Light" panose="020B0502040204020203" pitchFamily="34" charset="-122"/>
                  </a:rPr>
                  <a:t>Git</a:t>
                </a:r>
                <a:r>
                  <a:rPr lang="zh-CN" altLang="en-US" dirty="0">
                    <a:solidFill>
                      <a:schemeClr val="tx1"/>
                    </a:solidFill>
                    <a:latin typeface="微软雅黑 Light" panose="020B0502040204020203" pitchFamily="34" charset="-122"/>
                    <a:ea typeface="微软雅黑 Light" panose="020B0502040204020203" pitchFamily="34" charset="-122"/>
                  </a:rPr>
                  <a:t>一直報錯是在說什麼？</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89" name="Group 88">
                <a:extLst>
                  <a:ext uri="{FF2B5EF4-FFF2-40B4-BE49-F238E27FC236}">
                    <a16:creationId xmlns:a16="http://schemas.microsoft.com/office/drawing/2014/main" id="{860EC098-C328-4255-ACB5-A723452E2036}"/>
                  </a:ext>
                </a:extLst>
              </p:cNvPr>
              <p:cNvGrpSpPr/>
              <p:nvPr/>
            </p:nvGrpSpPr>
            <p:grpSpPr>
              <a:xfrm>
                <a:off x="5289112" y="8801354"/>
                <a:ext cx="956736" cy="1301438"/>
                <a:chOff x="-2750419" y="1399884"/>
                <a:chExt cx="956736" cy="1301438"/>
              </a:xfrm>
            </p:grpSpPr>
            <p:pic>
              <p:nvPicPr>
                <p:cNvPr id="90" name="Graphic 89">
                  <a:extLst>
                    <a:ext uri="{FF2B5EF4-FFF2-40B4-BE49-F238E27FC236}">
                      <a16:creationId xmlns:a16="http://schemas.microsoft.com/office/drawing/2014/main" id="{2EEE1BD4-ECA7-41CA-8425-DAC71CA36B0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50419" y="1399884"/>
                  <a:ext cx="956736" cy="956736"/>
                </a:xfrm>
                <a:prstGeom prst="rect">
                  <a:avLst/>
                </a:prstGeom>
              </p:spPr>
            </p:pic>
            <p:sp>
              <p:nvSpPr>
                <p:cNvPr id="91" name="TextBox 90">
                  <a:extLst>
                    <a:ext uri="{FF2B5EF4-FFF2-40B4-BE49-F238E27FC236}">
                      <a16:creationId xmlns:a16="http://schemas.microsoft.com/office/drawing/2014/main" id="{E62EAF8F-DF2C-461E-9D09-73CC796883C3}"/>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sp>
          <p:nvSpPr>
            <p:cNvPr id="92" name="TextBox 91">
              <a:extLst>
                <a:ext uri="{FF2B5EF4-FFF2-40B4-BE49-F238E27FC236}">
                  <a16:creationId xmlns:a16="http://schemas.microsoft.com/office/drawing/2014/main" id="{790025B0-A7AF-43B3-B299-9DD6BE088B38}"/>
                </a:ext>
              </a:extLst>
            </p:cNvPr>
            <p:cNvSpPr txBox="1"/>
            <p:nvPr/>
          </p:nvSpPr>
          <p:spPr>
            <a:xfrm>
              <a:off x="5435765" y="37046929"/>
              <a:ext cx="1338828" cy="369332"/>
            </a:xfrm>
            <a:prstGeom prst="rect">
              <a:avLst/>
            </a:prstGeom>
            <a:noFill/>
          </p:spPr>
          <p:txBody>
            <a:bodyPr wrap="none" rtlCol="0">
              <a:spAutoFit/>
            </a:bodyPr>
            <a:lstStyle/>
            <a:p>
              <a:pPr algn="ctr"/>
              <a:r>
                <a:rPr lang="zh-CN" altLang="en-US" dirty="0">
                  <a:solidFill>
                    <a:srgbClr val="FFC818"/>
                  </a:solidFill>
                </a:rPr>
                <a:t>一段時間後</a:t>
              </a:r>
              <a:endParaRPr lang="zh-TW" altLang="en-US" dirty="0">
                <a:solidFill>
                  <a:srgbClr val="FFC818"/>
                </a:solidFill>
              </a:endParaRPr>
            </a:p>
          </p:txBody>
        </p:sp>
        <p:grpSp>
          <p:nvGrpSpPr>
            <p:cNvPr id="93" name="Group 92">
              <a:extLst>
                <a:ext uri="{FF2B5EF4-FFF2-40B4-BE49-F238E27FC236}">
                  <a16:creationId xmlns:a16="http://schemas.microsoft.com/office/drawing/2014/main" id="{8D04863F-1CBB-4BC7-BA30-233B918D73FD}"/>
                </a:ext>
              </a:extLst>
            </p:cNvPr>
            <p:cNvGrpSpPr/>
            <p:nvPr/>
          </p:nvGrpSpPr>
          <p:grpSpPr>
            <a:xfrm>
              <a:off x="6096000" y="34798778"/>
              <a:ext cx="4741495" cy="2131542"/>
              <a:chOff x="1504353" y="8801354"/>
              <a:chExt cx="4741495" cy="2131542"/>
            </a:xfrm>
          </p:grpSpPr>
          <p:sp>
            <p:nvSpPr>
              <p:cNvPr id="94" name="Freeform: Shape 93">
                <a:extLst>
                  <a:ext uri="{FF2B5EF4-FFF2-40B4-BE49-F238E27FC236}">
                    <a16:creationId xmlns:a16="http://schemas.microsoft.com/office/drawing/2014/main" id="{94D1FB61-CD81-4386-A809-7E830D8AB106}"/>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好，我等等就試試</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95" name="Group 94">
                <a:extLst>
                  <a:ext uri="{FF2B5EF4-FFF2-40B4-BE49-F238E27FC236}">
                    <a16:creationId xmlns:a16="http://schemas.microsoft.com/office/drawing/2014/main" id="{76B2108C-4A60-4B21-954A-EACFC96248D3}"/>
                  </a:ext>
                </a:extLst>
              </p:cNvPr>
              <p:cNvGrpSpPr/>
              <p:nvPr/>
            </p:nvGrpSpPr>
            <p:grpSpPr>
              <a:xfrm>
                <a:off x="5289112" y="8801354"/>
                <a:ext cx="956736" cy="1301438"/>
                <a:chOff x="-2750419" y="1399884"/>
                <a:chExt cx="956736" cy="1301438"/>
              </a:xfrm>
            </p:grpSpPr>
            <p:pic>
              <p:nvPicPr>
                <p:cNvPr id="96" name="Graphic 95">
                  <a:extLst>
                    <a:ext uri="{FF2B5EF4-FFF2-40B4-BE49-F238E27FC236}">
                      <a16:creationId xmlns:a16="http://schemas.microsoft.com/office/drawing/2014/main" id="{E2CEEA6D-9DF1-45AB-8153-3CD23A92142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50419" y="1399884"/>
                  <a:ext cx="956736" cy="956736"/>
                </a:xfrm>
                <a:prstGeom prst="rect">
                  <a:avLst/>
                </a:prstGeom>
              </p:spPr>
            </p:pic>
            <p:sp>
              <p:nvSpPr>
                <p:cNvPr id="97" name="TextBox 96">
                  <a:extLst>
                    <a:ext uri="{FF2B5EF4-FFF2-40B4-BE49-F238E27FC236}">
                      <a16:creationId xmlns:a16="http://schemas.microsoft.com/office/drawing/2014/main" id="{AC5EA34C-1FBA-4D72-8F8C-3D3BEF8384E0}"/>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98" name="Group 97">
              <a:extLst>
                <a:ext uri="{FF2B5EF4-FFF2-40B4-BE49-F238E27FC236}">
                  <a16:creationId xmlns:a16="http://schemas.microsoft.com/office/drawing/2014/main" id="{F9528C6A-1D5B-41A7-8BAF-058F526CBF31}"/>
                </a:ext>
              </a:extLst>
            </p:cNvPr>
            <p:cNvGrpSpPr/>
            <p:nvPr/>
          </p:nvGrpSpPr>
          <p:grpSpPr>
            <a:xfrm>
              <a:off x="1653284" y="39894656"/>
              <a:ext cx="5024592" cy="2105525"/>
              <a:chOff x="1653538" y="1750435"/>
              <a:chExt cx="5024592" cy="2105525"/>
            </a:xfrm>
          </p:grpSpPr>
          <p:sp>
            <p:nvSpPr>
              <p:cNvPr id="99" name="Freeform: Shape 98">
                <a:extLst>
                  <a:ext uri="{FF2B5EF4-FFF2-40B4-BE49-F238E27FC236}">
                    <a16:creationId xmlns:a16="http://schemas.microsoft.com/office/drawing/2014/main" id="{38854133-984D-4D09-B367-DD8FE5C19DF1}"/>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我也有遇到，我看哪个是亮色的我就点，或者是往</a:t>
                </a:r>
                <a:r>
                  <a:rPr lang="en-US" altLang="zh-CN" dirty="0">
                    <a:solidFill>
                      <a:schemeClr val="tx1"/>
                    </a:solidFill>
                    <a:latin typeface="微软雅黑 Light" panose="020B0502040204020203" pitchFamily="34" charset="-122"/>
                    <a:ea typeface="微软雅黑 Light" panose="020B0502040204020203" pitchFamily="34" charset="-122"/>
                  </a:rPr>
                  <a:t>yes</a:t>
                </a:r>
                <a:r>
                  <a:rPr lang="zh-CN" altLang="en-US" dirty="0">
                    <a:solidFill>
                      <a:schemeClr val="tx1"/>
                    </a:solidFill>
                    <a:latin typeface="微软雅黑 Light" panose="020B0502040204020203" pitchFamily="34" charset="-122"/>
                    <a:ea typeface="微软雅黑 Light" panose="020B0502040204020203" pitchFamily="34" charset="-122"/>
                  </a:rPr>
                  <a:t>点，全是英文字，拜托不要</a:t>
                </a:r>
                <a:endParaRPr lang="en-US" altLang="zh-CN" dirty="0">
                  <a:solidFill>
                    <a:schemeClr val="tx1"/>
                  </a:solidFill>
                  <a:latin typeface="微软雅黑 Light" panose="020B0502040204020203" pitchFamily="34" charset="-122"/>
                  <a:ea typeface="微软雅黑 Light" panose="020B0502040204020203" pitchFamily="34" charset="-122"/>
                </a:endParaRPr>
              </a:p>
            </p:txBody>
          </p:sp>
          <p:grpSp>
            <p:nvGrpSpPr>
              <p:cNvPr id="100" name="Group 99">
                <a:extLst>
                  <a:ext uri="{FF2B5EF4-FFF2-40B4-BE49-F238E27FC236}">
                    <a16:creationId xmlns:a16="http://schemas.microsoft.com/office/drawing/2014/main" id="{751FC234-57C5-4349-9DBF-33F20680C15C}"/>
                  </a:ext>
                </a:extLst>
              </p:cNvPr>
              <p:cNvGrpSpPr/>
              <p:nvPr/>
            </p:nvGrpSpPr>
            <p:grpSpPr>
              <a:xfrm>
                <a:off x="1653538" y="1757815"/>
                <a:ext cx="956736" cy="1301438"/>
                <a:chOff x="-1490164" y="1399884"/>
                <a:chExt cx="956736" cy="1301438"/>
              </a:xfrm>
            </p:grpSpPr>
            <p:pic>
              <p:nvPicPr>
                <p:cNvPr id="101" name="Graphic 100">
                  <a:extLst>
                    <a:ext uri="{FF2B5EF4-FFF2-40B4-BE49-F238E27FC236}">
                      <a16:creationId xmlns:a16="http://schemas.microsoft.com/office/drawing/2014/main" id="{98A39E35-BA6B-4E37-AAA5-A682E315E66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90164" y="1399884"/>
                  <a:ext cx="956736" cy="956736"/>
                </a:xfrm>
                <a:prstGeom prst="rect">
                  <a:avLst/>
                </a:prstGeom>
              </p:spPr>
            </p:pic>
            <p:sp>
              <p:nvSpPr>
                <p:cNvPr id="102" name="TextBox 101">
                  <a:extLst>
                    <a:ext uri="{FF2B5EF4-FFF2-40B4-BE49-F238E27FC236}">
                      <a16:creationId xmlns:a16="http://schemas.microsoft.com/office/drawing/2014/main" id="{6526D979-A0D3-4FAA-92C3-3AAD4140A854}"/>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104" name="Group 103">
              <a:extLst>
                <a:ext uri="{FF2B5EF4-FFF2-40B4-BE49-F238E27FC236}">
                  <a16:creationId xmlns:a16="http://schemas.microsoft.com/office/drawing/2014/main" id="{EBA89B19-D5C7-44FE-9414-911B8898C6E7}"/>
                </a:ext>
              </a:extLst>
            </p:cNvPr>
            <p:cNvGrpSpPr/>
            <p:nvPr/>
          </p:nvGrpSpPr>
          <p:grpSpPr>
            <a:xfrm>
              <a:off x="6014774" y="42175341"/>
              <a:ext cx="4822721" cy="2105525"/>
              <a:chOff x="5835267" y="4052087"/>
              <a:chExt cx="4822721" cy="2105525"/>
            </a:xfrm>
          </p:grpSpPr>
          <p:sp>
            <p:nvSpPr>
              <p:cNvPr id="105" name="Freeform: Shape 104">
                <a:extLst>
                  <a:ext uri="{FF2B5EF4-FFF2-40B4-BE49-F238E27FC236}">
                    <a16:creationId xmlns:a16="http://schemas.microsoft.com/office/drawing/2014/main" id="{CCD1D67F-7C49-40CA-94E6-4045EA2F5EFE}"/>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It must be a conflict error, check your local file and save that file on the cloud for it to be the latest one and click accept or deny the changes.</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106" name="Group 105">
                <a:extLst>
                  <a:ext uri="{FF2B5EF4-FFF2-40B4-BE49-F238E27FC236}">
                    <a16:creationId xmlns:a16="http://schemas.microsoft.com/office/drawing/2014/main" id="{67667052-F5BA-4F9F-8BE8-2D71BC9FF3E2}"/>
                  </a:ext>
                </a:extLst>
              </p:cNvPr>
              <p:cNvGrpSpPr/>
              <p:nvPr/>
            </p:nvGrpSpPr>
            <p:grpSpPr>
              <a:xfrm>
                <a:off x="9701252" y="4295484"/>
                <a:ext cx="956736" cy="1287968"/>
                <a:chOff x="-3862348" y="1399884"/>
                <a:chExt cx="956736" cy="1287968"/>
              </a:xfrm>
            </p:grpSpPr>
            <p:pic>
              <p:nvPicPr>
                <p:cNvPr id="107" name="Graphic 106">
                  <a:extLst>
                    <a:ext uri="{FF2B5EF4-FFF2-40B4-BE49-F238E27FC236}">
                      <a16:creationId xmlns:a16="http://schemas.microsoft.com/office/drawing/2014/main" id="{AE102B2A-0649-40C7-8477-A2BB7783AE4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62348" y="1399884"/>
                  <a:ext cx="956736" cy="956736"/>
                </a:xfrm>
                <a:prstGeom prst="rect">
                  <a:avLst/>
                </a:prstGeom>
              </p:spPr>
            </p:pic>
            <p:sp>
              <p:nvSpPr>
                <p:cNvPr id="108" name="TextBox 107">
                  <a:extLst>
                    <a:ext uri="{FF2B5EF4-FFF2-40B4-BE49-F238E27FC236}">
                      <a16:creationId xmlns:a16="http://schemas.microsoft.com/office/drawing/2014/main" id="{1CA271A5-C314-4D0E-AC41-F7B113653AA8}"/>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sp>
          <p:nvSpPr>
            <p:cNvPr id="109" name="TextBox 108">
              <a:extLst>
                <a:ext uri="{FF2B5EF4-FFF2-40B4-BE49-F238E27FC236}">
                  <a16:creationId xmlns:a16="http://schemas.microsoft.com/office/drawing/2014/main" id="{B7BA8BA4-1DC3-44AF-953A-7F1E06A7BD43}"/>
                </a:ext>
              </a:extLst>
            </p:cNvPr>
            <p:cNvSpPr txBox="1"/>
            <p:nvPr/>
          </p:nvSpPr>
          <p:spPr>
            <a:xfrm>
              <a:off x="5089516" y="44477345"/>
              <a:ext cx="2031325" cy="369332"/>
            </a:xfrm>
            <a:prstGeom prst="rect">
              <a:avLst/>
            </a:prstGeom>
            <a:noFill/>
          </p:spPr>
          <p:txBody>
            <a:bodyPr wrap="none" rtlCol="0">
              <a:spAutoFit/>
            </a:bodyPr>
            <a:lstStyle/>
            <a:p>
              <a:pPr algn="ctr"/>
              <a:r>
                <a:rPr lang="zh-CN" altLang="en-US" dirty="0">
                  <a:solidFill>
                    <a:srgbClr val="FFC818"/>
                  </a:solidFill>
                </a:rPr>
                <a:t>又双叒一段時間後</a:t>
              </a:r>
              <a:endParaRPr lang="zh-TW" altLang="en-US" dirty="0">
                <a:solidFill>
                  <a:srgbClr val="FFC818"/>
                </a:solidFill>
              </a:endParaRPr>
            </a:p>
          </p:txBody>
        </p:sp>
        <p:grpSp>
          <p:nvGrpSpPr>
            <p:cNvPr id="110" name="Group 109">
              <a:extLst>
                <a:ext uri="{FF2B5EF4-FFF2-40B4-BE49-F238E27FC236}">
                  <a16:creationId xmlns:a16="http://schemas.microsoft.com/office/drawing/2014/main" id="{F0EC111A-09E0-4E3B-A1AF-66EB93E38978}"/>
                </a:ext>
              </a:extLst>
            </p:cNvPr>
            <p:cNvGrpSpPr/>
            <p:nvPr/>
          </p:nvGrpSpPr>
          <p:grpSpPr>
            <a:xfrm>
              <a:off x="6002911" y="45040054"/>
              <a:ext cx="4822721" cy="2105525"/>
              <a:chOff x="5835267" y="4052087"/>
              <a:chExt cx="4822721" cy="2105525"/>
            </a:xfrm>
          </p:grpSpPr>
          <p:sp>
            <p:nvSpPr>
              <p:cNvPr id="111" name="Freeform: Shape 110">
                <a:extLst>
                  <a:ext uri="{FF2B5EF4-FFF2-40B4-BE49-F238E27FC236}">
                    <a16:creationId xmlns:a16="http://schemas.microsoft.com/office/drawing/2014/main" id="{0719963C-069B-4087-A424-8AFAE6FC7CF4}"/>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Should we put our source code to the ppt?</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112" name="Group 111">
                <a:extLst>
                  <a:ext uri="{FF2B5EF4-FFF2-40B4-BE49-F238E27FC236}">
                    <a16:creationId xmlns:a16="http://schemas.microsoft.com/office/drawing/2014/main" id="{9AA3B830-8D9A-47C5-A396-AAD881040A91}"/>
                  </a:ext>
                </a:extLst>
              </p:cNvPr>
              <p:cNvGrpSpPr/>
              <p:nvPr/>
            </p:nvGrpSpPr>
            <p:grpSpPr>
              <a:xfrm>
                <a:off x="9701252" y="4295484"/>
                <a:ext cx="956736" cy="1287968"/>
                <a:chOff x="-3862348" y="1399884"/>
                <a:chExt cx="956736" cy="1287968"/>
              </a:xfrm>
            </p:grpSpPr>
            <p:pic>
              <p:nvPicPr>
                <p:cNvPr id="113" name="Graphic 112">
                  <a:extLst>
                    <a:ext uri="{FF2B5EF4-FFF2-40B4-BE49-F238E27FC236}">
                      <a16:creationId xmlns:a16="http://schemas.microsoft.com/office/drawing/2014/main" id="{FE68CCC5-1965-4FB8-9EF1-41E4472DC2E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62348" y="1399884"/>
                  <a:ext cx="956736" cy="956736"/>
                </a:xfrm>
                <a:prstGeom prst="rect">
                  <a:avLst/>
                </a:prstGeom>
              </p:spPr>
            </p:pic>
            <p:sp>
              <p:nvSpPr>
                <p:cNvPr id="114" name="TextBox 113">
                  <a:extLst>
                    <a:ext uri="{FF2B5EF4-FFF2-40B4-BE49-F238E27FC236}">
                      <a16:creationId xmlns:a16="http://schemas.microsoft.com/office/drawing/2014/main" id="{E757D12A-D6C2-4D60-A063-647EE1557810}"/>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116" name="Group 115">
              <a:extLst>
                <a:ext uri="{FF2B5EF4-FFF2-40B4-BE49-F238E27FC236}">
                  <a16:creationId xmlns:a16="http://schemas.microsoft.com/office/drawing/2014/main" id="{3A16488F-EBF5-4893-B663-4EE422E2082D}"/>
                </a:ext>
              </a:extLst>
            </p:cNvPr>
            <p:cNvGrpSpPr/>
            <p:nvPr/>
          </p:nvGrpSpPr>
          <p:grpSpPr>
            <a:xfrm>
              <a:off x="1609989" y="47323841"/>
              <a:ext cx="5024592" cy="2105525"/>
              <a:chOff x="1653538" y="1750435"/>
              <a:chExt cx="5024592" cy="2105525"/>
            </a:xfrm>
          </p:grpSpPr>
          <p:sp>
            <p:nvSpPr>
              <p:cNvPr id="117" name="Freeform: Shape 116">
                <a:extLst>
                  <a:ext uri="{FF2B5EF4-FFF2-40B4-BE49-F238E27FC236}">
                    <a16:creationId xmlns:a16="http://schemas.microsoft.com/office/drawing/2014/main" id="{DAAF0F44-863A-4278-91B9-5DFDDA06F79C}"/>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en-US" altLang="zh-CN" dirty="0" err="1">
                    <a:solidFill>
                      <a:schemeClr val="tx1"/>
                    </a:solidFill>
                    <a:latin typeface="微软雅黑 Light" panose="020B0502040204020203" pitchFamily="34" charset="-122"/>
                    <a:ea typeface="微软雅黑 Light" panose="020B0502040204020203" pitchFamily="34" charset="-122"/>
                  </a:rPr>
                  <a:t>VScode</a:t>
                </a:r>
                <a:r>
                  <a:rPr lang="en-US" altLang="zh-CN" dirty="0">
                    <a:solidFill>
                      <a:schemeClr val="tx1"/>
                    </a:solidFill>
                    <a:latin typeface="微软雅黑 Light" panose="020B0502040204020203" pitchFamily="34" charset="-122"/>
                    <a:ea typeface="微软雅黑 Light" panose="020B0502040204020203" pitchFamily="34" charset="-122"/>
                  </a:rPr>
                  <a:t> </a:t>
                </a:r>
                <a:r>
                  <a:rPr lang="zh-CN" altLang="en-US" dirty="0">
                    <a:solidFill>
                      <a:schemeClr val="tx1"/>
                    </a:solidFill>
                    <a:latin typeface="微软雅黑 Light" panose="020B0502040204020203" pitchFamily="34" charset="-122"/>
                    <a:ea typeface="微软雅黑 Light" panose="020B0502040204020203" pitchFamily="34" charset="-122"/>
                  </a:rPr>
                  <a:t>崩溃了，代码无了，我也无了。</a:t>
                </a:r>
                <a:endParaRPr lang="en-US" altLang="zh-CN" dirty="0">
                  <a:solidFill>
                    <a:schemeClr val="tx1"/>
                  </a:solidFill>
                  <a:latin typeface="微软雅黑 Light" panose="020B0502040204020203" pitchFamily="34" charset="-122"/>
                  <a:ea typeface="微软雅黑 Light" panose="020B0502040204020203" pitchFamily="34" charset="-122"/>
                </a:endParaRPr>
              </a:p>
            </p:txBody>
          </p:sp>
          <p:grpSp>
            <p:nvGrpSpPr>
              <p:cNvPr id="118" name="Group 117">
                <a:extLst>
                  <a:ext uri="{FF2B5EF4-FFF2-40B4-BE49-F238E27FC236}">
                    <a16:creationId xmlns:a16="http://schemas.microsoft.com/office/drawing/2014/main" id="{A018E277-70BC-4148-A7E5-659437246D0A}"/>
                  </a:ext>
                </a:extLst>
              </p:cNvPr>
              <p:cNvGrpSpPr/>
              <p:nvPr/>
            </p:nvGrpSpPr>
            <p:grpSpPr>
              <a:xfrm>
                <a:off x="1653538" y="1757815"/>
                <a:ext cx="956736" cy="1301438"/>
                <a:chOff x="-1490164" y="1399884"/>
                <a:chExt cx="956736" cy="1301438"/>
              </a:xfrm>
            </p:grpSpPr>
            <p:pic>
              <p:nvPicPr>
                <p:cNvPr id="119" name="Graphic 118">
                  <a:extLst>
                    <a:ext uri="{FF2B5EF4-FFF2-40B4-BE49-F238E27FC236}">
                      <a16:creationId xmlns:a16="http://schemas.microsoft.com/office/drawing/2014/main" id="{B98DD0A5-2347-4ED9-A674-1023D005C67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90164" y="1399884"/>
                  <a:ext cx="956736" cy="956736"/>
                </a:xfrm>
                <a:prstGeom prst="rect">
                  <a:avLst/>
                </a:prstGeom>
              </p:spPr>
            </p:pic>
            <p:sp>
              <p:nvSpPr>
                <p:cNvPr id="120" name="TextBox 119">
                  <a:extLst>
                    <a:ext uri="{FF2B5EF4-FFF2-40B4-BE49-F238E27FC236}">
                      <a16:creationId xmlns:a16="http://schemas.microsoft.com/office/drawing/2014/main" id="{0909D20A-A1F2-4BBD-85B7-2670C5FEF759}"/>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121" name="Group 120">
              <a:extLst>
                <a:ext uri="{FF2B5EF4-FFF2-40B4-BE49-F238E27FC236}">
                  <a16:creationId xmlns:a16="http://schemas.microsoft.com/office/drawing/2014/main" id="{72C2E85E-2947-443A-BC9B-8E730C7EA6B7}"/>
                </a:ext>
              </a:extLst>
            </p:cNvPr>
            <p:cNvGrpSpPr/>
            <p:nvPr/>
          </p:nvGrpSpPr>
          <p:grpSpPr>
            <a:xfrm>
              <a:off x="6147316" y="49696254"/>
              <a:ext cx="4741495" cy="2131542"/>
              <a:chOff x="1504353" y="8801354"/>
              <a:chExt cx="4741495" cy="2131542"/>
            </a:xfrm>
          </p:grpSpPr>
          <p:sp>
            <p:nvSpPr>
              <p:cNvPr id="122" name="Freeform: Shape 121">
                <a:extLst>
                  <a:ext uri="{FF2B5EF4-FFF2-40B4-BE49-F238E27FC236}">
                    <a16:creationId xmlns:a16="http://schemas.microsoft.com/office/drawing/2014/main" id="{922E1437-7E19-416A-88F1-76C9BDC5688C}"/>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上交代碼又報錯，你們是不是有人沒有更新代碼庫就直接開寫？</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123" name="Group 122">
                <a:extLst>
                  <a:ext uri="{FF2B5EF4-FFF2-40B4-BE49-F238E27FC236}">
                    <a16:creationId xmlns:a16="http://schemas.microsoft.com/office/drawing/2014/main" id="{F6F5BEE7-4F66-4A04-B2A0-CC1EBC2D9A19}"/>
                  </a:ext>
                </a:extLst>
              </p:cNvPr>
              <p:cNvGrpSpPr/>
              <p:nvPr/>
            </p:nvGrpSpPr>
            <p:grpSpPr>
              <a:xfrm>
                <a:off x="5289112" y="8801354"/>
                <a:ext cx="956736" cy="1301438"/>
                <a:chOff x="-2750419" y="1399884"/>
                <a:chExt cx="956736" cy="1301438"/>
              </a:xfrm>
            </p:grpSpPr>
            <p:pic>
              <p:nvPicPr>
                <p:cNvPr id="124" name="Graphic 123">
                  <a:extLst>
                    <a:ext uri="{FF2B5EF4-FFF2-40B4-BE49-F238E27FC236}">
                      <a16:creationId xmlns:a16="http://schemas.microsoft.com/office/drawing/2014/main" id="{9C24C14F-F59C-4779-82D1-B6C7A019F25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50419" y="1399884"/>
                  <a:ext cx="956736" cy="956736"/>
                </a:xfrm>
                <a:prstGeom prst="rect">
                  <a:avLst/>
                </a:prstGeom>
              </p:spPr>
            </p:pic>
            <p:sp>
              <p:nvSpPr>
                <p:cNvPr id="125" name="TextBox 124">
                  <a:extLst>
                    <a:ext uri="{FF2B5EF4-FFF2-40B4-BE49-F238E27FC236}">
                      <a16:creationId xmlns:a16="http://schemas.microsoft.com/office/drawing/2014/main" id="{481D7826-3D2E-4231-B072-F731F07DD7F7}"/>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126" name="Group 125">
              <a:extLst>
                <a:ext uri="{FF2B5EF4-FFF2-40B4-BE49-F238E27FC236}">
                  <a16:creationId xmlns:a16="http://schemas.microsoft.com/office/drawing/2014/main" id="{8C009BC7-4F3A-4820-94DF-D18896A8E2A3}"/>
                </a:ext>
              </a:extLst>
            </p:cNvPr>
            <p:cNvGrpSpPr/>
            <p:nvPr/>
          </p:nvGrpSpPr>
          <p:grpSpPr>
            <a:xfrm>
              <a:off x="6096000" y="52120701"/>
              <a:ext cx="4822721" cy="2105525"/>
              <a:chOff x="5835267" y="4052087"/>
              <a:chExt cx="4822721" cy="2105525"/>
            </a:xfrm>
          </p:grpSpPr>
          <p:sp>
            <p:nvSpPr>
              <p:cNvPr id="127" name="Freeform: Shape 126">
                <a:extLst>
                  <a:ext uri="{FF2B5EF4-FFF2-40B4-BE49-F238E27FC236}">
                    <a16:creationId xmlns:a16="http://schemas.microsoft.com/office/drawing/2014/main" id="{E9EC1FE4-5372-4A77-B940-45252F86CE6A}"/>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OMG, who </a:t>
                </a:r>
                <a:r>
                  <a:rPr lang="en-US" altLang="zh-TW" dirty="0" err="1">
                    <a:solidFill>
                      <a:schemeClr val="tx1"/>
                    </a:solidFill>
                    <a:latin typeface="微软雅黑 Light" panose="020B0502040204020203" pitchFamily="34" charset="-122"/>
                    <a:ea typeface="微软雅黑 Light" panose="020B0502040204020203" pitchFamily="34" charset="-122"/>
                  </a:rPr>
                  <a:t>tf</a:t>
                </a:r>
                <a:r>
                  <a:rPr lang="en-US" altLang="zh-TW" dirty="0">
                    <a:solidFill>
                      <a:schemeClr val="tx1"/>
                    </a:solidFill>
                    <a:latin typeface="微软雅黑 Light" panose="020B0502040204020203" pitchFamily="34" charset="-122"/>
                    <a:ea typeface="微软雅黑 Light" panose="020B0502040204020203" pitchFamily="34" charset="-122"/>
                  </a:rPr>
                  <a:t> overwrite my code, WTH!!!</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128" name="Group 127">
                <a:extLst>
                  <a:ext uri="{FF2B5EF4-FFF2-40B4-BE49-F238E27FC236}">
                    <a16:creationId xmlns:a16="http://schemas.microsoft.com/office/drawing/2014/main" id="{D76BE6AA-C1C2-408A-8B42-20CCBA107EF2}"/>
                  </a:ext>
                </a:extLst>
              </p:cNvPr>
              <p:cNvGrpSpPr/>
              <p:nvPr/>
            </p:nvGrpSpPr>
            <p:grpSpPr>
              <a:xfrm>
                <a:off x="9701252" y="4295484"/>
                <a:ext cx="956736" cy="1287968"/>
                <a:chOff x="-3862348" y="1399884"/>
                <a:chExt cx="956736" cy="1287968"/>
              </a:xfrm>
            </p:grpSpPr>
            <p:pic>
              <p:nvPicPr>
                <p:cNvPr id="129" name="Graphic 128">
                  <a:extLst>
                    <a:ext uri="{FF2B5EF4-FFF2-40B4-BE49-F238E27FC236}">
                      <a16:creationId xmlns:a16="http://schemas.microsoft.com/office/drawing/2014/main" id="{82CFA63D-E7ED-42DD-8E5E-A52FACD47A4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62348" y="1399884"/>
                  <a:ext cx="956736" cy="956736"/>
                </a:xfrm>
                <a:prstGeom prst="rect">
                  <a:avLst/>
                </a:prstGeom>
              </p:spPr>
            </p:pic>
            <p:sp>
              <p:nvSpPr>
                <p:cNvPr id="130" name="TextBox 129">
                  <a:extLst>
                    <a:ext uri="{FF2B5EF4-FFF2-40B4-BE49-F238E27FC236}">
                      <a16:creationId xmlns:a16="http://schemas.microsoft.com/office/drawing/2014/main" id="{70AD79F3-F664-4845-937C-5EF8908568FE}"/>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115" name="Group 114">
              <a:extLst>
                <a:ext uri="{FF2B5EF4-FFF2-40B4-BE49-F238E27FC236}">
                  <a16:creationId xmlns:a16="http://schemas.microsoft.com/office/drawing/2014/main" id="{03D80A56-AA40-411A-8B98-FE9556C64C5A}"/>
                </a:ext>
              </a:extLst>
            </p:cNvPr>
            <p:cNvGrpSpPr/>
            <p:nvPr/>
          </p:nvGrpSpPr>
          <p:grpSpPr>
            <a:xfrm>
              <a:off x="1494244" y="54519131"/>
              <a:ext cx="5024592" cy="2105525"/>
              <a:chOff x="1653538" y="1750435"/>
              <a:chExt cx="5024592" cy="2105525"/>
            </a:xfrm>
          </p:grpSpPr>
          <p:sp>
            <p:nvSpPr>
              <p:cNvPr id="131" name="Freeform: Shape 130">
                <a:extLst>
                  <a:ext uri="{FF2B5EF4-FFF2-40B4-BE49-F238E27FC236}">
                    <a16:creationId xmlns:a16="http://schemas.microsoft.com/office/drawing/2014/main" id="{5FA82447-0F80-4EE9-877A-116D9FC847A1}"/>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（已读不敢回，亮哪点哪，好像是在说我）</a:t>
                </a:r>
                <a:endParaRPr lang="en-US" altLang="zh-CN" dirty="0">
                  <a:solidFill>
                    <a:schemeClr val="tx1"/>
                  </a:solidFill>
                  <a:latin typeface="微软雅黑 Light" panose="020B0502040204020203" pitchFamily="34" charset="-122"/>
                  <a:ea typeface="微软雅黑 Light" panose="020B0502040204020203" pitchFamily="34" charset="-122"/>
                </a:endParaRPr>
              </a:p>
            </p:txBody>
          </p:sp>
          <p:grpSp>
            <p:nvGrpSpPr>
              <p:cNvPr id="132" name="Group 131">
                <a:extLst>
                  <a:ext uri="{FF2B5EF4-FFF2-40B4-BE49-F238E27FC236}">
                    <a16:creationId xmlns:a16="http://schemas.microsoft.com/office/drawing/2014/main" id="{7A9CA48E-E45A-4EEE-9036-6633E9A5A408}"/>
                  </a:ext>
                </a:extLst>
              </p:cNvPr>
              <p:cNvGrpSpPr/>
              <p:nvPr/>
            </p:nvGrpSpPr>
            <p:grpSpPr>
              <a:xfrm>
                <a:off x="1653538" y="1757815"/>
                <a:ext cx="956736" cy="1301438"/>
                <a:chOff x="-1490164" y="1399884"/>
                <a:chExt cx="956736" cy="1301438"/>
              </a:xfrm>
            </p:grpSpPr>
            <p:pic>
              <p:nvPicPr>
                <p:cNvPr id="133" name="Graphic 132">
                  <a:extLst>
                    <a:ext uri="{FF2B5EF4-FFF2-40B4-BE49-F238E27FC236}">
                      <a16:creationId xmlns:a16="http://schemas.microsoft.com/office/drawing/2014/main" id="{D64049FE-DEE5-4018-96BB-9D603EE6F28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90164" y="1399884"/>
                  <a:ext cx="956736" cy="956736"/>
                </a:xfrm>
                <a:prstGeom prst="rect">
                  <a:avLst/>
                </a:prstGeom>
              </p:spPr>
            </p:pic>
            <p:sp>
              <p:nvSpPr>
                <p:cNvPr id="134" name="TextBox 133">
                  <a:extLst>
                    <a:ext uri="{FF2B5EF4-FFF2-40B4-BE49-F238E27FC236}">
                      <a16:creationId xmlns:a16="http://schemas.microsoft.com/office/drawing/2014/main" id="{1E5D4181-A04B-4B4F-B714-2559B3443628}"/>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135" name="Group 134">
              <a:extLst>
                <a:ext uri="{FF2B5EF4-FFF2-40B4-BE49-F238E27FC236}">
                  <a16:creationId xmlns:a16="http://schemas.microsoft.com/office/drawing/2014/main" id="{1F099D87-8847-4CB7-84A2-97014CD75C92}"/>
                </a:ext>
              </a:extLst>
            </p:cNvPr>
            <p:cNvGrpSpPr/>
            <p:nvPr/>
          </p:nvGrpSpPr>
          <p:grpSpPr>
            <a:xfrm>
              <a:off x="6084137" y="56790697"/>
              <a:ext cx="4741495" cy="2131542"/>
              <a:chOff x="1504353" y="8801354"/>
              <a:chExt cx="4741495" cy="2131542"/>
            </a:xfrm>
          </p:grpSpPr>
          <p:sp>
            <p:nvSpPr>
              <p:cNvPr id="136" name="Freeform: Shape 135">
                <a:extLst>
                  <a:ext uri="{FF2B5EF4-FFF2-40B4-BE49-F238E27FC236}">
                    <a16:creationId xmlns:a16="http://schemas.microsoft.com/office/drawing/2014/main" id="{A2F236F5-F4CF-44BF-A629-6C394C36830B}"/>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教我装</a:t>
                </a:r>
                <a:r>
                  <a:rPr lang="en-US" altLang="zh-CN" dirty="0" err="1">
                    <a:solidFill>
                      <a:schemeClr val="tx1"/>
                    </a:solidFill>
                    <a:latin typeface="微软雅黑 Light" panose="020B0502040204020203" pitchFamily="34" charset="-122"/>
                    <a:ea typeface="微软雅黑 Light" panose="020B0502040204020203" pitchFamily="34" charset="-122"/>
                  </a:rPr>
                  <a:t>VScode</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137" name="Group 136">
                <a:extLst>
                  <a:ext uri="{FF2B5EF4-FFF2-40B4-BE49-F238E27FC236}">
                    <a16:creationId xmlns:a16="http://schemas.microsoft.com/office/drawing/2014/main" id="{0AFA52A9-7130-4810-9370-BD90E651F91B}"/>
                  </a:ext>
                </a:extLst>
              </p:cNvPr>
              <p:cNvGrpSpPr/>
              <p:nvPr/>
            </p:nvGrpSpPr>
            <p:grpSpPr>
              <a:xfrm>
                <a:off x="5289112" y="8801354"/>
                <a:ext cx="956736" cy="1301438"/>
                <a:chOff x="-2750419" y="1399884"/>
                <a:chExt cx="956736" cy="1301438"/>
              </a:xfrm>
            </p:grpSpPr>
            <p:pic>
              <p:nvPicPr>
                <p:cNvPr id="138" name="Graphic 137">
                  <a:extLst>
                    <a:ext uri="{FF2B5EF4-FFF2-40B4-BE49-F238E27FC236}">
                      <a16:creationId xmlns:a16="http://schemas.microsoft.com/office/drawing/2014/main" id="{76C79B74-9F05-4957-9BD8-60E20A0E2CF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50419" y="1399884"/>
                  <a:ext cx="956736" cy="956736"/>
                </a:xfrm>
                <a:prstGeom prst="rect">
                  <a:avLst/>
                </a:prstGeom>
              </p:spPr>
            </p:pic>
            <p:sp>
              <p:nvSpPr>
                <p:cNvPr id="139" name="TextBox 138">
                  <a:extLst>
                    <a:ext uri="{FF2B5EF4-FFF2-40B4-BE49-F238E27FC236}">
                      <a16:creationId xmlns:a16="http://schemas.microsoft.com/office/drawing/2014/main" id="{A2DC6594-ADD0-41A0-B669-6BEEC6E12199}"/>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140" name="Group 139">
              <a:extLst>
                <a:ext uri="{FF2B5EF4-FFF2-40B4-BE49-F238E27FC236}">
                  <a16:creationId xmlns:a16="http://schemas.microsoft.com/office/drawing/2014/main" id="{97FFF48B-60BE-4E26-82D0-A5FFDEFE8271}"/>
                </a:ext>
              </a:extLst>
            </p:cNvPr>
            <p:cNvGrpSpPr/>
            <p:nvPr/>
          </p:nvGrpSpPr>
          <p:grpSpPr>
            <a:xfrm>
              <a:off x="6068893" y="59220523"/>
              <a:ext cx="4822721" cy="2105525"/>
              <a:chOff x="5835267" y="4052087"/>
              <a:chExt cx="4822721" cy="2105525"/>
            </a:xfrm>
          </p:grpSpPr>
          <p:sp>
            <p:nvSpPr>
              <p:cNvPr id="141" name="Freeform: Shape 140">
                <a:extLst>
                  <a:ext uri="{FF2B5EF4-FFF2-40B4-BE49-F238E27FC236}">
                    <a16:creationId xmlns:a16="http://schemas.microsoft.com/office/drawing/2014/main" id="{DC789241-2009-451A-8604-15EC109DFBD5}"/>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I have done my mini games code part, where should I place the codes?</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142" name="Group 141">
                <a:extLst>
                  <a:ext uri="{FF2B5EF4-FFF2-40B4-BE49-F238E27FC236}">
                    <a16:creationId xmlns:a16="http://schemas.microsoft.com/office/drawing/2014/main" id="{62B3C29B-6934-4291-8D62-8CC650C0764F}"/>
                  </a:ext>
                </a:extLst>
              </p:cNvPr>
              <p:cNvGrpSpPr/>
              <p:nvPr/>
            </p:nvGrpSpPr>
            <p:grpSpPr>
              <a:xfrm>
                <a:off x="9701252" y="4295484"/>
                <a:ext cx="956736" cy="1287968"/>
                <a:chOff x="-3862348" y="1399884"/>
                <a:chExt cx="956736" cy="1287968"/>
              </a:xfrm>
            </p:grpSpPr>
            <p:pic>
              <p:nvPicPr>
                <p:cNvPr id="143" name="Graphic 142">
                  <a:extLst>
                    <a:ext uri="{FF2B5EF4-FFF2-40B4-BE49-F238E27FC236}">
                      <a16:creationId xmlns:a16="http://schemas.microsoft.com/office/drawing/2014/main" id="{02B73FD6-8C21-4257-9D94-9AF02F998C1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62348" y="1399884"/>
                  <a:ext cx="956736" cy="956736"/>
                </a:xfrm>
                <a:prstGeom prst="rect">
                  <a:avLst/>
                </a:prstGeom>
              </p:spPr>
            </p:pic>
            <p:sp>
              <p:nvSpPr>
                <p:cNvPr id="144" name="TextBox 143">
                  <a:extLst>
                    <a:ext uri="{FF2B5EF4-FFF2-40B4-BE49-F238E27FC236}">
                      <a16:creationId xmlns:a16="http://schemas.microsoft.com/office/drawing/2014/main" id="{9CE51038-F256-4C7A-BD79-BF614FB3ABA5}"/>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spTree>
    <p:extLst>
      <p:ext uri="{BB962C8B-B14F-4D97-AF65-F5344CB8AC3E}">
        <p14:creationId xmlns:p14="http://schemas.microsoft.com/office/powerpoint/2010/main" val="1158236889"/>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3D4A55"/>
        </a:solidFill>
        <a:effectLst/>
      </p:bgPr>
    </p:bg>
    <p:spTree>
      <p:nvGrpSpPr>
        <p:cNvPr id="1" name=""/>
        <p:cNvGrpSpPr/>
        <p:nvPr/>
      </p:nvGrpSpPr>
      <p:grpSpPr>
        <a:xfrm>
          <a:off x="0" y="0"/>
          <a:ext cx="0" cy="0"/>
          <a:chOff x="0" y="0"/>
          <a:chExt cx="0" cy="0"/>
        </a:xfrm>
      </p:grpSpPr>
      <p:sp>
        <p:nvSpPr>
          <p:cNvPr id="21" name="TextBox 20">
            <a:extLst>
              <a:ext uri="{FF2B5EF4-FFF2-40B4-BE49-F238E27FC236}">
                <a16:creationId xmlns:a16="http://schemas.microsoft.com/office/drawing/2014/main" id="{8DF24981-3EDE-41DC-AE61-992334DD90ED}"/>
              </a:ext>
            </a:extLst>
          </p:cNvPr>
          <p:cNvSpPr txBox="1"/>
          <p:nvPr/>
        </p:nvSpPr>
        <p:spPr>
          <a:xfrm>
            <a:off x="-8309111" y="1893501"/>
            <a:ext cx="8597225" cy="338554"/>
          </a:xfrm>
          <a:prstGeom prst="rect">
            <a:avLst/>
          </a:prstGeom>
          <a:noFill/>
        </p:spPr>
        <p:txBody>
          <a:bodyPr wrap="none" rtlCol="0">
            <a:spAutoFit/>
          </a:bodyPr>
          <a:lstStyle/>
          <a:p>
            <a:r>
              <a:rPr lang="zh-CN" altLang="en-US" sz="1600" dirty="0">
                <a:solidFill>
                  <a:schemeClr val="tx2">
                    <a:lumMod val="20000"/>
                    <a:lumOff val="80000"/>
                  </a:schemeClr>
                </a:solidFill>
                <a:latin typeface="微软雅黑" panose="020B0503020204020204" pitchFamily="34" charset="-122"/>
                <a:ea typeface="微软雅黑" panose="020B0503020204020204" pitchFamily="34" charset="-122"/>
              </a:rPr>
              <a:t>隨機事件無時無刻都在發生，沒有人能確認下一秒或明天是否有人會在珠穆朗瑪峰上煎雞蛋。</a:t>
            </a:r>
            <a:endParaRPr lang="zh-TW" altLang="en-US" sz="1600" dirty="0">
              <a:solidFill>
                <a:schemeClr val="tx2">
                  <a:lumMod val="20000"/>
                  <a:lumOff val="80000"/>
                </a:schemeClr>
              </a:solidFill>
              <a:latin typeface="微软雅黑" panose="020B0503020204020204" pitchFamily="34" charset="-122"/>
              <a:ea typeface="微软雅黑" panose="020B0503020204020204" pitchFamily="34" charset="-122"/>
            </a:endParaRPr>
          </a:p>
        </p:txBody>
      </p:sp>
      <p:sp>
        <p:nvSpPr>
          <p:cNvPr id="23" name="TextBox 22">
            <a:extLst>
              <a:ext uri="{FF2B5EF4-FFF2-40B4-BE49-F238E27FC236}">
                <a16:creationId xmlns:a16="http://schemas.microsoft.com/office/drawing/2014/main" id="{D625FFEA-EF17-42A2-8C4B-CEEF0471063D}"/>
              </a:ext>
            </a:extLst>
          </p:cNvPr>
          <p:cNvSpPr txBox="1"/>
          <p:nvPr/>
        </p:nvSpPr>
        <p:spPr>
          <a:xfrm>
            <a:off x="-1999417" y="5536416"/>
            <a:ext cx="2492990" cy="400110"/>
          </a:xfrm>
          <a:prstGeom prst="rect">
            <a:avLst/>
          </a:prstGeom>
          <a:noFill/>
        </p:spPr>
        <p:txBody>
          <a:bodyPr wrap="none" rtlCol="0">
            <a:spAutoFit/>
          </a:bodyPr>
          <a:lstStyle/>
          <a:p>
            <a:r>
              <a:rPr lang="zh-CN" altLang="en-US" sz="2000" strike="sngStrike" dirty="0">
                <a:solidFill>
                  <a:schemeClr val="tx2">
                    <a:lumMod val="20000"/>
                    <a:lumOff val="80000"/>
                  </a:schemeClr>
                </a:solidFill>
                <a:latin typeface="微软雅黑" panose="020B0503020204020204" pitchFamily="34" charset="-122"/>
                <a:ea typeface="微软雅黑" panose="020B0503020204020204" pitchFamily="34" charset="-122"/>
              </a:rPr>
              <a:t>當然還有因為</a:t>
            </a:r>
            <a:r>
              <a:rPr lang="zh-CN" altLang="en-US" sz="2000" strike="sngStrike" dirty="0">
                <a:solidFill>
                  <a:srgbClr val="3978B1"/>
                </a:solidFill>
                <a:latin typeface="微软雅黑" panose="020B0503020204020204" pitchFamily="34" charset="-122"/>
                <a:ea typeface="微软雅黑" panose="020B0503020204020204" pitchFamily="34" charset="-122"/>
              </a:rPr>
              <a:t>分</a:t>
            </a:r>
            <a:r>
              <a:rPr lang="zh-CN" altLang="en-US" sz="2000" strike="sngStrike" dirty="0">
                <a:solidFill>
                  <a:srgbClr val="FFC61B"/>
                </a:solidFill>
                <a:latin typeface="微软雅黑" panose="020B0503020204020204" pitchFamily="34" charset="-122"/>
                <a:ea typeface="微软雅黑" panose="020B0503020204020204" pitchFamily="34" charset="-122"/>
              </a:rPr>
              <a:t>數</a:t>
            </a:r>
            <a:r>
              <a:rPr lang="zh-CN" altLang="en-US" sz="2000" strike="sngStrike" dirty="0">
                <a:solidFill>
                  <a:schemeClr val="tx2">
                    <a:lumMod val="20000"/>
                    <a:lumOff val="80000"/>
                  </a:schemeClr>
                </a:solidFill>
                <a:latin typeface="微软雅黑" panose="020B0503020204020204" pitchFamily="34" charset="-122"/>
                <a:ea typeface="微软雅黑" panose="020B0503020204020204" pitchFamily="34" charset="-122"/>
              </a:rPr>
              <a:t>嘛</a:t>
            </a:r>
            <a:endParaRPr lang="zh-TW" altLang="en-US" sz="2000" strike="sngStrike" dirty="0">
              <a:solidFill>
                <a:schemeClr val="tx2">
                  <a:lumMod val="20000"/>
                  <a:lumOff val="80000"/>
                </a:schemeClr>
              </a:solidFill>
              <a:latin typeface="微软雅黑" panose="020B0503020204020204" pitchFamily="34" charset="-122"/>
              <a:ea typeface="微软雅黑" panose="020B0503020204020204" pitchFamily="34" charset="-122"/>
            </a:endParaRPr>
          </a:p>
        </p:txBody>
      </p:sp>
      <p:sp>
        <p:nvSpPr>
          <p:cNvPr id="22" name="TextBox 21">
            <a:extLst>
              <a:ext uri="{FF2B5EF4-FFF2-40B4-BE49-F238E27FC236}">
                <a16:creationId xmlns:a16="http://schemas.microsoft.com/office/drawing/2014/main" id="{A101707A-6C64-4BEA-90CE-00624F47FC49}"/>
              </a:ext>
            </a:extLst>
          </p:cNvPr>
          <p:cNvSpPr txBox="1"/>
          <p:nvPr/>
        </p:nvSpPr>
        <p:spPr>
          <a:xfrm>
            <a:off x="-6226903" y="3726686"/>
            <a:ext cx="7818166" cy="400110"/>
          </a:xfrm>
          <a:prstGeom prst="rect">
            <a:avLst/>
          </a:prstGeom>
          <a:noFill/>
        </p:spPr>
        <p:txBody>
          <a:bodyPr wrap="none" rtlCol="0">
            <a:spAutoFit/>
          </a:bodyPr>
          <a:lstStyle/>
          <a:p>
            <a:r>
              <a:rPr lang="zh-CN" altLang="en-US" sz="2000" dirty="0">
                <a:solidFill>
                  <a:schemeClr val="tx2">
                    <a:lumMod val="20000"/>
                    <a:lumOff val="80000"/>
                  </a:schemeClr>
                </a:solidFill>
                <a:latin typeface="微软雅黑" panose="020B0503020204020204" pitchFamily="34" charset="-122"/>
                <a:ea typeface="微软雅黑" panose="020B0503020204020204" pitchFamily="34" charset="-122"/>
              </a:rPr>
              <a:t>所以我們選擇了使用</a:t>
            </a:r>
            <a:r>
              <a:rPr lang="en-US" altLang="zh-CN" sz="2000" dirty="0">
                <a:solidFill>
                  <a:srgbClr val="FF99FF"/>
                </a:solidFill>
                <a:latin typeface="微软雅黑" panose="020B0503020204020204" pitchFamily="34" charset="-122"/>
                <a:ea typeface="微软雅黑" panose="020B0503020204020204" pitchFamily="34" charset="-122"/>
              </a:rPr>
              <a:t>random</a:t>
            </a:r>
            <a:r>
              <a:rPr lang="zh-CN" altLang="en-US" sz="2000" dirty="0">
                <a:solidFill>
                  <a:schemeClr val="tx2">
                    <a:lumMod val="20000"/>
                    <a:lumOff val="80000"/>
                  </a:schemeClr>
                </a:solidFill>
                <a:latin typeface="微软雅黑" panose="020B0503020204020204" pitchFamily="34" charset="-122"/>
                <a:ea typeface="微软雅黑" panose="020B0503020204020204" pitchFamily="34" charset="-122"/>
              </a:rPr>
              <a:t>這個模塊來作為我們專案設計的主軸。</a:t>
            </a:r>
            <a:endParaRPr lang="zh-TW" altLang="en-US" sz="2000" dirty="0">
              <a:solidFill>
                <a:schemeClr val="tx2">
                  <a:lumMod val="20000"/>
                  <a:lumOff val="80000"/>
                </a:schemeClr>
              </a:solidFill>
              <a:latin typeface="微软雅黑" panose="020B0503020204020204" pitchFamily="34" charset="-122"/>
              <a:ea typeface="微软雅黑" panose="020B0503020204020204" pitchFamily="34" charset="-122"/>
            </a:endParaRPr>
          </a:p>
        </p:txBody>
      </p:sp>
      <p:sp>
        <p:nvSpPr>
          <p:cNvPr id="28" name="Rectangle 27">
            <a:extLst>
              <a:ext uri="{FF2B5EF4-FFF2-40B4-BE49-F238E27FC236}">
                <a16:creationId xmlns:a16="http://schemas.microsoft.com/office/drawing/2014/main" id="{DCD52252-A3AE-41F7-A7F9-24D5768433BA}"/>
              </a:ext>
            </a:extLst>
          </p:cNvPr>
          <p:cNvSpPr/>
          <p:nvPr/>
        </p:nvSpPr>
        <p:spPr>
          <a:xfrm>
            <a:off x="-54444" y="5245642"/>
            <a:ext cx="3418151" cy="903514"/>
          </a:xfrm>
          <a:prstGeom prst="rect">
            <a:avLst/>
          </a:prstGeom>
          <a:solidFill>
            <a:srgbClr val="3D4A55"/>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 name="Rectangle 26">
            <a:extLst>
              <a:ext uri="{FF2B5EF4-FFF2-40B4-BE49-F238E27FC236}">
                <a16:creationId xmlns:a16="http://schemas.microsoft.com/office/drawing/2014/main" id="{7969C3F2-69DD-46E3-BC03-979A9C07A0EF}"/>
              </a:ext>
            </a:extLst>
          </p:cNvPr>
          <p:cNvSpPr/>
          <p:nvPr/>
        </p:nvSpPr>
        <p:spPr>
          <a:xfrm>
            <a:off x="-54444" y="3476511"/>
            <a:ext cx="3433021" cy="903514"/>
          </a:xfrm>
          <a:prstGeom prst="rect">
            <a:avLst/>
          </a:prstGeom>
          <a:solidFill>
            <a:srgbClr val="3D4A55"/>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 name="Rectangle 25">
            <a:extLst>
              <a:ext uri="{FF2B5EF4-FFF2-40B4-BE49-F238E27FC236}">
                <a16:creationId xmlns:a16="http://schemas.microsoft.com/office/drawing/2014/main" id="{A6CD2350-BBD9-49F4-8FD6-4C3B02CA1425}"/>
              </a:ext>
            </a:extLst>
          </p:cNvPr>
          <p:cNvSpPr/>
          <p:nvPr/>
        </p:nvSpPr>
        <p:spPr>
          <a:xfrm>
            <a:off x="-54444" y="1605415"/>
            <a:ext cx="3403283" cy="903514"/>
          </a:xfrm>
          <a:prstGeom prst="rect">
            <a:avLst/>
          </a:prstGeom>
          <a:solidFill>
            <a:srgbClr val="3D4A55"/>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 name="Rectangle: Rounded Corners 2">
            <a:extLst>
              <a:ext uri="{FF2B5EF4-FFF2-40B4-BE49-F238E27FC236}">
                <a16:creationId xmlns:a16="http://schemas.microsoft.com/office/drawing/2014/main" id="{D818404A-881A-4BE3-B2D0-B65785486226}"/>
              </a:ext>
            </a:extLst>
          </p:cNvPr>
          <p:cNvSpPr/>
          <p:nvPr/>
        </p:nvSpPr>
        <p:spPr>
          <a:xfrm>
            <a:off x="-460058" y="-969192"/>
            <a:ext cx="3403283" cy="257460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500" dirty="0">
                <a:latin typeface="微软雅黑 Light" panose="020B0502040204020203" pitchFamily="34" charset="-122"/>
                <a:ea typeface="微软雅黑 Light" panose="020B0502040204020203" pitchFamily="34" charset="-122"/>
              </a:rPr>
              <a:t>動機</a:t>
            </a:r>
            <a:endParaRPr lang="zh-TW" altLang="en-US" sz="3500" dirty="0">
              <a:latin typeface="微软雅黑 Light" panose="020B0502040204020203" pitchFamily="34" charset="-122"/>
              <a:ea typeface="微软雅黑 Light" panose="020B0502040204020203" pitchFamily="34" charset="-122"/>
            </a:endParaRPr>
          </a:p>
        </p:txBody>
      </p:sp>
      <p:sp>
        <p:nvSpPr>
          <p:cNvPr id="4" name="TextBox 3">
            <a:extLst>
              <a:ext uri="{FF2B5EF4-FFF2-40B4-BE49-F238E27FC236}">
                <a16:creationId xmlns:a16="http://schemas.microsoft.com/office/drawing/2014/main" id="{50725D8D-F4E2-4B83-BB29-1BA66DDC7FF9}"/>
              </a:ext>
            </a:extLst>
          </p:cNvPr>
          <p:cNvSpPr txBox="1"/>
          <p:nvPr/>
        </p:nvSpPr>
        <p:spPr>
          <a:xfrm>
            <a:off x="31908" y="7062315"/>
            <a:ext cx="10982325" cy="1600438"/>
          </a:xfrm>
          <a:prstGeom prst="rect">
            <a:avLst/>
          </a:prstGeom>
          <a:noFill/>
        </p:spPr>
        <p:txBody>
          <a:bodyPr wrap="square" rtlCol="0">
            <a:spAutoFit/>
          </a:bodyPr>
          <a:lstStyle/>
          <a:p>
            <a:r>
              <a:rPr lang="en-US" sz="1400" dirty="0">
                <a:solidFill>
                  <a:schemeClr val="accent1">
                    <a:lumMod val="20000"/>
                    <a:lumOff val="80000"/>
                  </a:schemeClr>
                </a:solidFill>
                <a:latin typeface="微软雅黑" panose="020B0503020204020204" pitchFamily="34" charset="-122"/>
                <a:ea typeface="微软雅黑" panose="020B0503020204020204" pitchFamily="34" charset="-122"/>
                <a:cs typeface="Aharoni" panose="02010803020104030203" pitchFamily="2" charset="-79"/>
              </a:rPr>
              <a:t>Our motivation for creating these minigames is for the benefit of keeping the brain active. Even though it's just a few simple challenges, it's more for getting you to think and respond quickly. We added a leaderboard system to get players to be more competitive with others. Our program consists of simple math, pattern recognition, reaction time, memory, and English typing training.</a:t>
            </a:r>
          </a:p>
          <a:p>
            <a:endParaRPr lang="en-US" sz="1400" dirty="0">
              <a:solidFill>
                <a:schemeClr val="accent1">
                  <a:lumMod val="20000"/>
                  <a:lumOff val="80000"/>
                </a:schemeClr>
              </a:solidFill>
              <a:latin typeface="微软雅黑" panose="020B0503020204020204" pitchFamily="34" charset="-122"/>
              <a:ea typeface="微软雅黑" panose="020B0503020204020204" pitchFamily="34" charset="-122"/>
              <a:cs typeface="Aharoni" panose="02010803020104030203" pitchFamily="2" charset="-79"/>
            </a:endParaRPr>
          </a:p>
          <a:p>
            <a:r>
              <a:rPr lang="zh-TW" altLang="en-US" sz="1400" b="1" dirty="0">
                <a:solidFill>
                  <a:schemeClr val="accent1">
                    <a:lumMod val="20000"/>
                    <a:lumOff val="80000"/>
                  </a:schemeClr>
                </a:solidFill>
                <a:latin typeface="微软雅黑" panose="020B0503020204020204" pitchFamily="34" charset="-122"/>
                <a:ea typeface="微软雅黑" panose="020B0503020204020204" pitchFamily="34" charset="-122"/>
                <a:cs typeface="Aharoni" panose="02010803020104030203" pitchFamily="2" charset="-79"/>
              </a:rPr>
              <a:t>我們創建這些</a:t>
            </a:r>
            <a:r>
              <a:rPr lang="zh-CN" altLang="en-US" sz="1400" b="1" dirty="0">
                <a:solidFill>
                  <a:schemeClr val="accent1">
                    <a:lumMod val="20000"/>
                    <a:lumOff val="80000"/>
                  </a:schemeClr>
                </a:solidFill>
                <a:latin typeface="微软雅黑" panose="020B0503020204020204" pitchFamily="34" charset="-122"/>
                <a:ea typeface="微软雅黑" panose="020B0503020204020204" pitchFamily="34" charset="-122"/>
                <a:cs typeface="Aharoni" panose="02010803020104030203" pitchFamily="2" charset="-79"/>
              </a:rPr>
              <a:t>小</a:t>
            </a:r>
            <a:r>
              <a:rPr lang="zh-TW" altLang="en-US" sz="1400" b="1" dirty="0">
                <a:solidFill>
                  <a:schemeClr val="accent1">
                    <a:lumMod val="20000"/>
                    <a:lumOff val="80000"/>
                  </a:schemeClr>
                </a:solidFill>
                <a:latin typeface="微软雅黑" panose="020B0503020204020204" pitchFamily="34" charset="-122"/>
                <a:ea typeface="微软雅黑" panose="020B0503020204020204" pitchFamily="34" charset="-122"/>
                <a:cs typeface="Aharoni" panose="02010803020104030203" pitchFamily="2" charset="-79"/>
              </a:rPr>
              <a:t>遊戲的動機是為了保持大腦活躍。儘管這些挑戰很簡單，但主要是讓你快速思考和反應。我們增加了排行榜系統，讓玩家與其他人更具競爭性。我們的程序包括簡單的數學、模式識別、反應時間、記憶力和英語訓練。</a:t>
            </a:r>
            <a:endParaRPr lang="en-US" sz="1400" b="1" dirty="0">
              <a:solidFill>
                <a:schemeClr val="accent1">
                  <a:lumMod val="20000"/>
                  <a:lumOff val="80000"/>
                </a:schemeClr>
              </a:solidFill>
              <a:latin typeface="微软雅黑" panose="020B0503020204020204" pitchFamily="34" charset="-122"/>
              <a:ea typeface="微软雅黑" panose="020B0503020204020204" pitchFamily="34" charset="-122"/>
              <a:cs typeface="Aharoni" panose="02010803020104030203" pitchFamily="2" charset="-79"/>
            </a:endParaRPr>
          </a:p>
        </p:txBody>
      </p:sp>
      <p:pic>
        <p:nvPicPr>
          <p:cNvPr id="5" name="Picture 4">
            <a:extLst>
              <a:ext uri="{FF2B5EF4-FFF2-40B4-BE49-F238E27FC236}">
                <a16:creationId xmlns:a16="http://schemas.microsoft.com/office/drawing/2014/main" id="{539ADC20-4661-4021-A451-96FFA662440B}"/>
              </a:ext>
            </a:extLst>
          </p:cNvPr>
          <p:cNvPicPr>
            <a:picLocks noChangeAspect="1"/>
          </p:cNvPicPr>
          <p:nvPr/>
        </p:nvPicPr>
        <p:blipFill>
          <a:blip r:embed="rId2"/>
          <a:stretch>
            <a:fillRect/>
          </a:stretch>
        </p:blipFill>
        <p:spPr>
          <a:xfrm>
            <a:off x="-460058" y="-243341"/>
            <a:ext cx="1496345" cy="1122907"/>
          </a:xfrm>
          <a:prstGeom prst="rect">
            <a:avLst/>
          </a:prstGeom>
        </p:spPr>
      </p:pic>
      <p:grpSp>
        <p:nvGrpSpPr>
          <p:cNvPr id="13" name="Group 12">
            <a:extLst>
              <a:ext uri="{FF2B5EF4-FFF2-40B4-BE49-F238E27FC236}">
                <a16:creationId xmlns:a16="http://schemas.microsoft.com/office/drawing/2014/main" id="{2BE5B9DF-285F-490D-AE42-69DC0C1C1DC0}"/>
              </a:ext>
            </a:extLst>
          </p:cNvPr>
          <p:cNvGrpSpPr/>
          <p:nvPr/>
        </p:nvGrpSpPr>
        <p:grpSpPr>
          <a:xfrm>
            <a:off x="31908" y="675973"/>
            <a:ext cx="2290168" cy="226847"/>
            <a:chOff x="862608" y="680150"/>
            <a:chExt cx="2290168" cy="226847"/>
          </a:xfrm>
        </p:grpSpPr>
        <p:sp>
          <p:nvSpPr>
            <p:cNvPr id="14" name="Rectangle: Rounded Corners 13">
              <a:extLst>
                <a:ext uri="{FF2B5EF4-FFF2-40B4-BE49-F238E27FC236}">
                  <a16:creationId xmlns:a16="http://schemas.microsoft.com/office/drawing/2014/main" id="{7ABA324E-893B-4711-8592-25774A648C74}"/>
                </a:ext>
              </a:extLst>
            </p:cNvPr>
            <p:cNvSpPr/>
            <p:nvPr/>
          </p:nvSpPr>
          <p:spPr>
            <a:xfrm flipV="1">
              <a:off x="862608" y="680150"/>
              <a:ext cx="2290168" cy="45720"/>
            </a:xfrm>
            <a:prstGeom prst="roundRect">
              <a:avLst/>
            </a:prstGeom>
            <a:solidFill>
              <a:srgbClr val="387BB2"/>
            </a:solidFill>
            <a:ln>
              <a:solidFill>
                <a:srgbClr val="3A7B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Rectangle: Rounded Corners 14">
              <a:extLst>
                <a:ext uri="{FF2B5EF4-FFF2-40B4-BE49-F238E27FC236}">
                  <a16:creationId xmlns:a16="http://schemas.microsoft.com/office/drawing/2014/main" id="{46329002-7D27-4C15-9D23-1FA5C56EA345}"/>
                </a:ext>
              </a:extLst>
            </p:cNvPr>
            <p:cNvSpPr/>
            <p:nvPr/>
          </p:nvSpPr>
          <p:spPr>
            <a:xfrm flipV="1">
              <a:off x="1745482" y="861277"/>
              <a:ext cx="1332376" cy="45720"/>
            </a:xfrm>
            <a:prstGeom prst="roundRect">
              <a:avLst/>
            </a:prstGeom>
            <a:solidFill>
              <a:srgbClr val="FFC81D"/>
            </a:solidFill>
            <a:ln>
              <a:solidFill>
                <a:srgbClr val="FFC9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2" name="TextBox 1">
            <a:extLst>
              <a:ext uri="{FF2B5EF4-FFF2-40B4-BE49-F238E27FC236}">
                <a16:creationId xmlns:a16="http://schemas.microsoft.com/office/drawing/2014/main" id="{48806E4E-DC7E-4A0D-B491-182F62895E5F}"/>
              </a:ext>
            </a:extLst>
          </p:cNvPr>
          <p:cNvSpPr txBox="1"/>
          <p:nvPr/>
        </p:nvSpPr>
        <p:spPr>
          <a:xfrm>
            <a:off x="12192000" y="0"/>
            <a:ext cx="2839239" cy="1200329"/>
          </a:xfrm>
          <a:prstGeom prst="rect">
            <a:avLst/>
          </a:prstGeom>
          <a:noFill/>
        </p:spPr>
        <p:txBody>
          <a:bodyPr wrap="none" rtlCol="0">
            <a:spAutoFit/>
          </a:bodyPr>
          <a:lstStyle/>
          <a:p>
            <a:pPr marL="342900" indent="-342900">
              <a:buAutoNum type="arabicPeriod"/>
            </a:pPr>
            <a:r>
              <a:rPr lang="zh-CN" altLang="en-US" dirty="0"/>
              <a:t>保持大腦活躍</a:t>
            </a:r>
            <a:endParaRPr lang="en-US" altLang="zh-CN" dirty="0"/>
          </a:p>
          <a:p>
            <a:pPr marL="342900" indent="-342900">
              <a:buAutoNum type="arabicPeriod"/>
            </a:pPr>
            <a:r>
              <a:rPr lang="zh-CN" altLang="en-US" dirty="0"/>
              <a:t>快速思考和反應速度</a:t>
            </a:r>
            <a:endParaRPr lang="en-US" altLang="zh-CN" dirty="0"/>
          </a:p>
          <a:p>
            <a:pPr marL="342900" indent="-342900">
              <a:buAutoNum type="arabicPeriod"/>
            </a:pPr>
            <a:r>
              <a:rPr lang="zh-CN" altLang="en-US" dirty="0"/>
              <a:t>排行榜系統增加趣味性</a:t>
            </a:r>
            <a:endParaRPr lang="en-US" altLang="zh-CN" dirty="0"/>
          </a:p>
          <a:p>
            <a:pPr marL="342900" indent="-342900">
              <a:buAutoNum type="arabicPeriod"/>
            </a:pPr>
            <a:r>
              <a:rPr lang="zh-CN" altLang="en-US" dirty="0"/>
              <a:t>遊戲簡單。</a:t>
            </a:r>
            <a:endParaRPr lang="en-US" altLang="zh-CN" dirty="0"/>
          </a:p>
        </p:txBody>
      </p:sp>
      <p:sp>
        <p:nvSpPr>
          <p:cNvPr id="17" name="Rectangle: Rounded Corners 16">
            <a:extLst>
              <a:ext uri="{FF2B5EF4-FFF2-40B4-BE49-F238E27FC236}">
                <a16:creationId xmlns:a16="http://schemas.microsoft.com/office/drawing/2014/main" id="{E10F6FDD-4AFB-4F10-8525-B80853CEA414}"/>
              </a:ext>
            </a:extLst>
          </p:cNvPr>
          <p:cNvSpPr/>
          <p:nvPr/>
        </p:nvSpPr>
        <p:spPr>
          <a:xfrm>
            <a:off x="2440379" y="1605415"/>
            <a:ext cx="908463" cy="906216"/>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200" dirty="0">
                <a:latin typeface="微软雅黑" panose="020B0503020204020204" pitchFamily="34" charset="-122"/>
                <a:ea typeface="微软雅黑" panose="020B0503020204020204" pitchFamily="34" charset="-122"/>
              </a:rPr>
              <a:t>I</a:t>
            </a:r>
            <a:endParaRPr lang="zh-TW" altLang="en-US" sz="3200" dirty="0">
              <a:latin typeface="微软雅黑" panose="020B0503020204020204" pitchFamily="34" charset="-122"/>
              <a:ea typeface="微软雅黑" panose="020B0503020204020204" pitchFamily="34" charset="-122"/>
            </a:endParaRPr>
          </a:p>
        </p:txBody>
      </p:sp>
      <p:sp>
        <p:nvSpPr>
          <p:cNvPr id="18" name="Rectangle: Rounded Corners 17">
            <a:extLst>
              <a:ext uri="{FF2B5EF4-FFF2-40B4-BE49-F238E27FC236}">
                <a16:creationId xmlns:a16="http://schemas.microsoft.com/office/drawing/2014/main" id="{0593CA46-7A1B-4455-A422-58A3B2FF7852}"/>
              </a:ext>
            </a:extLst>
          </p:cNvPr>
          <p:cNvSpPr/>
          <p:nvPr/>
        </p:nvSpPr>
        <p:spPr>
          <a:xfrm>
            <a:off x="2440378" y="3442855"/>
            <a:ext cx="908463" cy="906216"/>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200" dirty="0">
                <a:latin typeface="微软雅黑" panose="020B0503020204020204" pitchFamily="34" charset="-122"/>
                <a:ea typeface="微软雅黑" panose="020B0503020204020204" pitchFamily="34" charset="-122"/>
              </a:rPr>
              <a:t>II</a:t>
            </a:r>
            <a:endParaRPr lang="zh-TW" altLang="en-US" sz="3200" dirty="0">
              <a:latin typeface="微软雅黑" panose="020B0503020204020204" pitchFamily="34" charset="-122"/>
              <a:ea typeface="微软雅黑" panose="020B0503020204020204" pitchFamily="34" charset="-122"/>
            </a:endParaRPr>
          </a:p>
        </p:txBody>
      </p:sp>
      <p:sp>
        <p:nvSpPr>
          <p:cNvPr id="19" name="Rectangle: Rounded Corners 18">
            <a:extLst>
              <a:ext uri="{FF2B5EF4-FFF2-40B4-BE49-F238E27FC236}">
                <a16:creationId xmlns:a16="http://schemas.microsoft.com/office/drawing/2014/main" id="{A54EB0A8-7BB2-405C-9F8F-49CCD574DFA8}"/>
              </a:ext>
            </a:extLst>
          </p:cNvPr>
          <p:cNvSpPr/>
          <p:nvPr/>
        </p:nvSpPr>
        <p:spPr>
          <a:xfrm>
            <a:off x="2440377" y="5252585"/>
            <a:ext cx="908463" cy="906216"/>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200" dirty="0">
                <a:latin typeface="微软雅黑" panose="020B0503020204020204" pitchFamily="34" charset="-122"/>
                <a:ea typeface="微软雅黑" panose="020B0503020204020204" pitchFamily="34" charset="-122"/>
              </a:rPr>
              <a:t>III</a:t>
            </a:r>
            <a:endParaRPr lang="zh-TW" altLang="en-US" sz="32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6600652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decel="100000" fill="hold" grpId="0" nodeType="clickEffect">
                                  <p:stCondLst>
                                    <p:cond delay="0"/>
                                  </p:stCondLst>
                                  <p:childTnLst>
                                    <p:animMotion origin="layout" path="M -3.75E-6 -4.44444E-6 L 0.95704 -4.44444E-6 " pathEditMode="relative" rAng="0" ptsTypes="AA">
                                      <p:cBhvr>
                                        <p:cTn id="6" dur="1000" fill="hold"/>
                                        <p:tgtEl>
                                          <p:spTgt spid="21"/>
                                        </p:tgtEl>
                                        <p:attrNameLst>
                                          <p:attrName>ppt_x</p:attrName>
                                          <p:attrName>ppt_y</p:attrName>
                                        </p:attrNameLst>
                                      </p:cBhvr>
                                      <p:rCtr x="47852" y="0"/>
                                    </p:animMotion>
                                  </p:childTnLst>
                                </p:cTn>
                              </p:par>
                            </p:childTnLst>
                          </p:cTn>
                        </p:par>
                      </p:childTnLst>
                    </p:cTn>
                  </p:par>
                  <p:par>
                    <p:cTn id="7" fill="hold">
                      <p:stCondLst>
                        <p:cond delay="indefinite"/>
                      </p:stCondLst>
                      <p:childTnLst>
                        <p:par>
                          <p:cTn id="8" fill="hold">
                            <p:stCondLst>
                              <p:cond delay="0"/>
                            </p:stCondLst>
                            <p:childTnLst>
                              <p:par>
                                <p:cTn id="9" presetID="42" presetClass="path" presetSubtype="0" decel="100000" fill="hold" grpId="0" nodeType="clickEffect">
                                  <p:stCondLst>
                                    <p:cond delay="0"/>
                                  </p:stCondLst>
                                  <p:childTnLst>
                                    <p:animMotion origin="layout" path="M 4.16667E-6 4.81481E-6 L 0.78567 4.81481E-6 " pathEditMode="relative" rAng="0" ptsTypes="AA">
                                      <p:cBhvr>
                                        <p:cTn id="10" dur="1000" fill="hold"/>
                                        <p:tgtEl>
                                          <p:spTgt spid="22"/>
                                        </p:tgtEl>
                                        <p:attrNameLst>
                                          <p:attrName>ppt_x</p:attrName>
                                          <p:attrName>ppt_y</p:attrName>
                                        </p:attrNameLst>
                                      </p:cBhvr>
                                      <p:rCtr x="39284" y="0"/>
                                    </p:animMotion>
                                  </p:childTnLst>
                                </p:cTn>
                              </p:par>
                            </p:childTnLst>
                          </p:cTn>
                        </p:par>
                      </p:childTnLst>
                    </p:cTn>
                  </p:par>
                  <p:par>
                    <p:cTn id="11" fill="hold">
                      <p:stCondLst>
                        <p:cond delay="indefinite"/>
                      </p:stCondLst>
                      <p:childTnLst>
                        <p:par>
                          <p:cTn id="12" fill="hold">
                            <p:stCondLst>
                              <p:cond delay="0"/>
                            </p:stCondLst>
                            <p:childTnLst>
                              <p:par>
                                <p:cTn id="13" presetID="42" presetClass="path" presetSubtype="0" decel="100000" fill="hold" grpId="0" nodeType="clickEffect">
                                  <p:stCondLst>
                                    <p:cond delay="0"/>
                                  </p:stCondLst>
                                  <p:childTnLst>
                                    <p:animMotion origin="layout" path="M -1.25E-6 -4.07407E-6 L 0.43763 -4.07407E-6 " pathEditMode="relative" rAng="0" ptsTypes="AA">
                                      <p:cBhvr>
                                        <p:cTn id="14" dur="1000" fill="hold"/>
                                        <p:tgtEl>
                                          <p:spTgt spid="23"/>
                                        </p:tgtEl>
                                        <p:attrNameLst>
                                          <p:attrName>ppt_x</p:attrName>
                                          <p:attrName>ppt_y</p:attrName>
                                        </p:attrNameLst>
                                      </p:cBhvr>
                                      <p:rCtr x="2187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3" grpId="0"/>
      <p:bldP spid="22" grpId="0"/>
    </p:bldLst>
  </p:timing>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3D4A55"/>
        </a:solidFill>
        <a:effectLst/>
      </p:bgPr>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A935FE13-9B2C-47AF-B15F-C25C7620EC86}"/>
              </a:ext>
            </a:extLst>
          </p:cNvPr>
          <p:cNvGrpSpPr/>
          <p:nvPr/>
        </p:nvGrpSpPr>
        <p:grpSpPr>
          <a:xfrm>
            <a:off x="-1430817" y="-50661117"/>
            <a:ext cx="12349538" cy="62295240"/>
            <a:chOff x="-1430817" y="-969192"/>
            <a:chExt cx="12349538" cy="62295240"/>
          </a:xfrm>
        </p:grpSpPr>
        <p:sp>
          <p:nvSpPr>
            <p:cNvPr id="18" name="Rectangle: Rounded Corners 17">
              <a:extLst>
                <a:ext uri="{FF2B5EF4-FFF2-40B4-BE49-F238E27FC236}">
                  <a16:creationId xmlns:a16="http://schemas.microsoft.com/office/drawing/2014/main" id="{BF147B1C-F6E8-429B-83C7-F6C32066C62C}"/>
                </a:ext>
              </a:extLst>
            </p:cNvPr>
            <p:cNvSpPr/>
            <p:nvPr/>
          </p:nvSpPr>
          <p:spPr>
            <a:xfrm>
              <a:off x="492570" y="-969192"/>
              <a:ext cx="8890378" cy="257460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TW" altLang="en-US" sz="3500" dirty="0">
                <a:latin typeface="微软雅黑 Light" panose="020B0502040204020203" pitchFamily="34" charset="-122"/>
                <a:ea typeface="微软雅黑 Light" panose="020B0502040204020203" pitchFamily="34" charset="-122"/>
              </a:endParaRPr>
            </a:p>
          </p:txBody>
        </p:sp>
        <p:sp>
          <p:nvSpPr>
            <p:cNvPr id="7" name="TextBox 6">
              <a:extLst>
                <a:ext uri="{FF2B5EF4-FFF2-40B4-BE49-F238E27FC236}">
                  <a16:creationId xmlns:a16="http://schemas.microsoft.com/office/drawing/2014/main" id="{1D71EF6B-3E5A-4363-9A34-55ED4234A49F}"/>
                </a:ext>
              </a:extLst>
            </p:cNvPr>
            <p:cNvSpPr txBox="1"/>
            <p:nvPr/>
          </p:nvSpPr>
          <p:spPr>
            <a:xfrm>
              <a:off x="-1430817" y="21777"/>
              <a:ext cx="5863910" cy="630942"/>
            </a:xfrm>
            <a:prstGeom prst="rect">
              <a:avLst/>
            </a:prstGeom>
            <a:noFill/>
          </p:spPr>
          <p:txBody>
            <a:bodyPr wrap="square" rtlCol="0">
              <a:spAutoFit/>
            </a:bodyPr>
            <a:lstStyle/>
            <a:p>
              <a:pPr algn="ctr"/>
              <a:r>
                <a:rPr lang="zh-CN" altLang="en-US" sz="3500" dirty="0">
                  <a:solidFill>
                    <a:schemeClr val="bg1"/>
                  </a:solidFill>
                  <a:latin typeface="微软雅黑 Light" panose="020B0502040204020203" pitchFamily="34" charset="-122"/>
                  <a:ea typeface="微软雅黑 Light" panose="020B0502040204020203" pitchFamily="34" charset="-122"/>
                </a:rPr>
                <a:t>問題</a:t>
              </a:r>
              <a:endParaRPr lang="zh-TW" altLang="en-US" sz="3500" dirty="0">
                <a:solidFill>
                  <a:schemeClr val="bg1"/>
                </a:solidFill>
                <a:latin typeface="微软雅黑 Light" panose="020B0502040204020203" pitchFamily="34" charset="-122"/>
                <a:ea typeface="微软雅黑 Light" panose="020B0502040204020203" pitchFamily="34" charset="-122"/>
              </a:endParaRPr>
            </a:p>
          </p:txBody>
        </p:sp>
        <p:pic>
          <p:nvPicPr>
            <p:cNvPr id="11" name="Picture 10">
              <a:extLst>
                <a:ext uri="{FF2B5EF4-FFF2-40B4-BE49-F238E27FC236}">
                  <a16:creationId xmlns:a16="http://schemas.microsoft.com/office/drawing/2014/main" id="{340AA320-6F3F-4C1C-9C64-F1AB86555C0C}"/>
                </a:ext>
              </a:extLst>
            </p:cNvPr>
            <p:cNvPicPr>
              <a:picLocks noChangeAspect="1"/>
            </p:cNvPicPr>
            <p:nvPr/>
          </p:nvPicPr>
          <p:blipFill>
            <a:blip r:embed="rId3"/>
            <a:stretch>
              <a:fillRect/>
            </a:stretch>
          </p:blipFill>
          <p:spPr>
            <a:xfrm>
              <a:off x="-460058" y="-243341"/>
              <a:ext cx="1496345" cy="1122907"/>
            </a:xfrm>
            <a:prstGeom prst="rect">
              <a:avLst/>
            </a:prstGeom>
          </p:spPr>
        </p:pic>
        <p:grpSp>
          <p:nvGrpSpPr>
            <p:cNvPr id="12" name="Group 11">
              <a:extLst>
                <a:ext uri="{FF2B5EF4-FFF2-40B4-BE49-F238E27FC236}">
                  <a16:creationId xmlns:a16="http://schemas.microsoft.com/office/drawing/2014/main" id="{247C0EEB-A1D4-42A5-B868-F100F2E4DB38}"/>
                </a:ext>
              </a:extLst>
            </p:cNvPr>
            <p:cNvGrpSpPr/>
            <p:nvPr/>
          </p:nvGrpSpPr>
          <p:grpSpPr>
            <a:xfrm>
              <a:off x="60927" y="690990"/>
              <a:ext cx="2290168" cy="226847"/>
              <a:chOff x="862608" y="680150"/>
              <a:chExt cx="2290168" cy="226847"/>
            </a:xfrm>
          </p:grpSpPr>
          <p:sp>
            <p:nvSpPr>
              <p:cNvPr id="13" name="Rectangle: Rounded Corners 12">
                <a:extLst>
                  <a:ext uri="{FF2B5EF4-FFF2-40B4-BE49-F238E27FC236}">
                    <a16:creationId xmlns:a16="http://schemas.microsoft.com/office/drawing/2014/main" id="{E762A22B-51C6-41D0-8B0F-DFD3B918A759}"/>
                  </a:ext>
                </a:extLst>
              </p:cNvPr>
              <p:cNvSpPr/>
              <p:nvPr/>
            </p:nvSpPr>
            <p:spPr>
              <a:xfrm flipV="1">
                <a:off x="862608" y="680150"/>
                <a:ext cx="2290168" cy="45720"/>
              </a:xfrm>
              <a:prstGeom prst="roundRect">
                <a:avLst/>
              </a:prstGeom>
              <a:solidFill>
                <a:srgbClr val="387BB2"/>
              </a:solidFill>
              <a:ln>
                <a:solidFill>
                  <a:srgbClr val="3A7B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Rectangle: Rounded Corners 13">
                <a:extLst>
                  <a:ext uri="{FF2B5EF4-FFF2-40B4-BE49-F238E27FC236}">
                    <a16:creationId xmlns:a16="http://schemas.microsoft.com/office/drawing/2014/main" id="{C7E0329A-BF9E-42CC-A664-B4B34267310B}"/>
                  </a:ext>
                </a:extLst>
              </p:cNvPr>
              <p:cNvSpPr/>
              <p:nvPr/>
            </p:nvSpPr>
            <p:spPr>
              <a:xfrm flipV="1">
                <a:off x="1745482" y="861277"/>
                <a:ext cx="1332376" cy="45720"/>
              </a:xfrm>
              <a:prstGeom prst="roundRect">
                <a:avLst/>
              </a:prstGeom>
              <a:solidFill>
                <a:srgbClr val="FFC81D"/>
              </a:solidFill>
              <a:ln>
                <a:solidFill>
                  <a:srgbClr val="FFC9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20" name="Freeform: Shape 19">
              <a:extLst>
                <a:ext uri="{FF2B5EF4-FFF2-40B4-BE49-F238E27FC236}">
                  <a16:creationId xmlns:a16="http://schemas.microsoft.com/office/drawing/2014/main" id="{F97C61BC-B766-4A9B-8DD6-CDD9982FB140}"/>
                </a:ext>
              </a:extLst>
            </p:cNvPr>
            <p:cNvSpPr/>
            <p:nvPr/>
          </p:nvSpPr>
          <p:spPr>
            <a:xfrm flipH="1">
              <a:off x="2809052" y="136157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诶诶，我负责的那个排行榜在每次写入新的资料都会把之前的记录打乱欸。怎麽办</a:t>
              </a:r>
            </a:p>
          </p:txBody>
        </p:sp>
        <p:grpSp>
          <p:nvGrpSpPr>
            <p:cNvPr id="5" name="Group 4">
              <a:extLst>
                <a:ext uri="{FF2B5EF4-FFF2-40B4-BE49-F238E27FC236}">
                  <a16:creationId xmlns:a16="http://schemas.microsoft.com/office/drawing/2014/main" id="{5C972B7F-3970-4C3B-A089-8CABC4A5B0CE}"/>
                </a:ext>
              </a:extLst>
            </p:cNvPr>
            <p:cNvGrpSpPr/>
            <p:nvPr/>
          </p:nvGrpSpPr>
          <p:grpSpPr>
            <a:xfrm>
              <a:off x="1501138" y="1605415"/>
              <a:ext cx="956736" cy="1301438"/>
              <a:chOff x="-1490164" y="1399884"/>
              <a:chExt cx="956736" cy="1301438"/>
            </a:xfrm>
          </p:grpSpPr>
          <p:pic>
            <p:nvPicPr>
              <p:cNvPr id="23" name="Graphic 22">
                <a:extLst>
                  <a:ext uri="{FF2B5EF4-FFF2-40B4-BE49-F238E27FC236}">
                    <a16:creationId xmlns:a16="http://schemas.microsoft.com/office/drawing/2014/main" id="{966B28C0-77FD-46B4-9AB5-69E94D3BEC6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90164" y="1399884"/>
                <a:ext cx="956736" cy="956736"/>
              </a:xfrm>
              <a:prstGeom prst="rect">
                <a:avLst/>
              </a:prstGeom>
            </p:spPr>
          </p:pic>
          <p:sp>
            <p:nvSpPr>
              <p:cNvPr id="4" name="TextBox 3">
                <a:extLst>
                  <a:ext uri="{FF2B5EF4-FFF2-40B4-BE49-F238E27FC236}">
                    <a16:creationId xmlns:a16="http://schemas.microsoft.com/office/drawing/2014/main" id="{DFC12C83-9ED5-40D3-9941-0138C371305F}"/>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nvGrpSpPr>
            <p:cNvPr id="2" name="Group 1">
              <a:extLst>
                <a:ext uri="{FF2B5EF4-FFF2-40B4-BE49-F238E27FC236}">
                  <a16:creationId xmlns:a16="http://schemas.microsoft.com/office/drawing/2014/main" id="{4DCFD059-CDC9-4484-A021-360FEA5FBB66}"/>
                </a:ext>
              </a:extLst>
            </p:cNvPr>
            <p:cNvGrpSpPr/>
            <p:nvPr/>
          </p:nvGrpSpPr>
          <p:grpSpPr>
            <a:xfrm>
              <a:off x="5835267" y="4052087"/>
              <a:ext cx="4822721" cy="2105525"/>
              <a:chOff x="5835267" y="4052087"/>
              <a:chExt cx="4822721" cy="2105525"/>
            </a:xfrm>
          </p:grpSpPr>
          <p:sp>
            <p:nvSpPr>
              <p:cNvPr id="19" name="Freeform: Shape 18">
                <a:extLst>
                  <a:ext uri="{FF2B5EF4-FFF2-40B4-BE49-F238E27FC236}">
                    <a16:creationId xmlns:a16="http://schemas.microsoft.com/office/drawing/2014/main" id="{2F342DC3-E81F-4A20-8AE7-92B20BF5D19D}"/>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I</a:t>
                </a:r>
                <a:r>
                  <a:rPr lang="zh-CN" altLang="en-US" dirty="0">
                    <a:solidFill>
                      <a:schemeClr val="tx1"/>
                    </a:solidFill>
                    <a:latin typeface="微软雅黑 Light" panose="020B0502040204020203" pitchFamily="34" charset="-122"/>
                    <a:ea typeface="微软雅黑 Light" panose="020B0502040204020203" pitchFamily="34" charset="-122"/>
                  </a:rPr>
                  <a:t> </a:t>
                </a:r>
                <a:r>
                  <a:rPr lang="en-US" altLang="zh-CN" dirty="0">
                    <a:solidFill>
                      <a:schemeClr val="tx1"/>
                    </a:solidFill>
                    <a:latin typeface="微软雅黑 Light" panose="020B0502040204020203" pitchFamily="34" charset="-122"/>
                    <a:ea typeface="微软雅黑 Light" panose="020B0502040204020203" pitchFamily="34" charset="-122"/>
                  </a:rPr>
                  <a:t>don’t speak Chinese.</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30" name="Group 29">
                <a:extLst>
                  <a:ext uri="{FF2B5EF4-FFF2-40B4-BE49-F238E27FC236}">
                    <a16:creationId xmlns:a16="http://schemas.microsoft.com/office/drawing/2014/main" id="{CA8936DA-925F-425E-8AD3-CDE179846D6F}"/>
                  </a:ext>
                </a:extLst>
              </p:cNvPr>
              <p:cNvGrpSpPr/>
              <p:nvPr/>
            </p:nvGrpSpPr>
            <p:grpSpPr>
              <a:xfrm>
                <a:off x="9701252" y="4295484"/>
                <a:ext cx="956736" cy="1287968"/>
                <a:chOff x="-3862348" y="1399884"/>
                <a:chExt cx="956736" cy="1287968"/>
              </a:xfrm>
            </p:grpSpPr>
            <p:pic>
              <p:nvPicPr>
                <p:cNvPr id="25" name="Graphic 24">
                  <a:extLst>
                    <a:ext uri="{FF2B5EF4-FFF2-40B4-BE49-F238E27FC236}">
                      <a16:creationId xmlns:a16="http://schemas.microsoft.com/office/drawing/2014/main" id="{48D1490E-5F18-4C72-A2FA-93D06FF6680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62348" y="1399884"/>
                  <a:ext cx="956736" cy="956736"/>
                </a:xfrm>
                <a:prstGeom prst="rect">
                  <a:avLst/>
                </a:prstGeom>
              </p:spPr>
            </p:pic>
            <p:sp>
              <p:nvSpPr>
                <p:cNvPr id="27" name="TextBox 26">
                  <a:extLst>
                    <a:ext uri="{FF2B5EF4-FFF2-40B4-BE49-F238E27FC236}">
                      <a16:creationId xmlns:a16="http://schemas.microsoft.com/office/drawing/2014/main" id="{7C6241A4-45C0-4E83-B901-6959BB148B3B}"/>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22" name="Group 21">
              <a:extLst>
                <a:ext uri="{FF2B5EF4-FFF2-40B4-BE49-F238E27FC236}">
                  <a16:creationId xmlns:a16="http://schemas.microsoft.com/office/drawing/2014/main" id="{F05A8129-2C8F-4A1D-BB5A-B779D7BD0601}"/>
                </a:ext>
              </a:extLst>
            </p:cNvPr>
            <p:cNvGrpSpPr/>
            <p:nvPr/>
          </p:nvGrpSpPr>
          <p:grpSpPr>
            <a:xfrm>
              <a:off x="5916493" y="7076248"/>
              <a:ext cx="4741495" cy="2131542"/>
              <a:chOff x="1504353" y="8801354"/>
              <a:chExt cx="4741495" cy="2131542"/>
            </a:xfrm>
          </p:grpSpPr>
          <p:sp>
            <p:nvSpPr>
              <p:cNvPr id="33" name="Freeform: Shape 32">
                <a:extLst>
                  <a:ext uri="{FF2B5EF4-FFF2-40B4-BE49-F238E27FC236}">
                    <a16:creationId xmlns:a16="http://schemas.microsoft.com/office/drawing/2014/main" id="{C3FB562A-7724-451D-AC73-0F812D0E7B94}"/>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嘗試用不同的文件讀取模式看看？</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34" name="Group 33">
                <a:extLst>
                  <a:ext uri="{FF2B5EF4-FFF2-40B4-BE49-F238E27FC236}">
                    <a16:creationId xmlns:a16="http://schemas.microsoft.com/office/drawing/2014/main" id="{2FD547B4-ACE2-466A-8B69-7AF0CFE6B9B6}"/>
                  </a:ext>
                </a:extLst>
              </p:cNvPr>
              <p:cNvGrpSpPr/>
              <p:nvPr/>
            </p:nvGrpSpPr>
            <p:grpSpPr>
              <a:xfrm>
                <a:off x="5289112" y="8801354"/>
                <a:ext cx="956736" cy="1301438"/>
                <a:chOff x="-2750419" y="1399884"/>
                <a:chExt cx="956736" cy="1301438"/>
              </a:xfrm>
            </p:grpSpPr>
            <p:pic>
              <p:nvPicPr>
                <p:cNvPr id="35" name="Graphic 34">
                  <a:extLst>
                    <a:ext uri="{FF2B5EF4-FFF2-40B4-BE49-F238E27FC236}">
                      <a16:creationId xmlns:a16="http://schemas.microsoft.com/office/drawing/2014/main" id="{A71E26AE-F4F6-4EC0-8D6A-7568CE3A8B1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50419" y="1399884"/>
                  <a:ext cx="956736" cy="956736"/>
                </a:xfrm>
                <a:prstGeom prst="rect">
                  <a:avLst/>
                </a:prstGeom>
              </p:spPr>
            </p:pic>
            <p:sp>
              <p:nvSpPr>
                <p:cNvPr id="36" name="TextBox 35">
                  <a:extLst>
                    <a:ext uri="{FF2B5EF4-FFF2-40B4-BE49-F238E27FC236}">
                      <a16:creationId xmlns:a16="http://schemas.microsoft.com/office/drawing/2014/main" id="{33AB0242-ABC8-4FFB-9B97-83598CFBD974}"/>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37" name="Group 36">
              <a:extLst>
                <a:ext uri="{FF2B5EF4-FFF2-40B4-BE49-F238E27FC236}">
                  <a16:creationId xmlns:a16="http://schemas.microsoft.com/office/drawing/2014/main" id="{BEA2D22A-0E85-44D6-9D0B-94B05D747592}"/>
                </a:ext>
              </a:extLst>
            </p:cNvPr>
            <p:cNvGrpSpPr/>
            <p:nvPr/>
          </p:nvGrpSpPr>
          <p:grpSpPr>
            <a:xfrm>
              <a:off x="1494244" y="9700076"/>
              <a:ext cx="5024592" cy="2105525"/>
              <a:chOff x="1653538" y="1750435"/>
              <a:chExt cx="5024592" cy="2105525"/>
            </a:xfrm>
          </p:grpSpPr>
          <p:sp>
            <p:nvSpPr>
              <p:cNvPr id="38" name="Freeform: Shape 37">
                <a:extLst>
                  <a:ext uri="{FF2B5EF4-FFF2-40B4-BE49-F238E27FC236}">
                    <a16:creationId xmlns:a16="http://schemas.microsoft.com/office/drawing/2014/main" id="{9AC1EABA-2C5B-4036-9403-F13AD0B2E624}"/>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有料喔，我不考虑从文件的尾部写起就可以了喔，每次都重新读取后重新创建一遍就搞定了（我把</a:t>
                </a:r>
                <a:r>
                  <a:rPr lang="en-US" altLang="zh-CN" dirty="0">
                    <a:solidFill>
                      <a:schemeClr val="tx1"/>
                    </a:solidFill>
                    <a:latin typeface="微软雅黑 Light" panose="020B0502040204020203" pitchFamily="34" charset="-122"/>
                    <a:ea typeface="微软雅黑 Light" panose="020B0502040204020203" pitchFamily="34" charset="-122"/>
                  </a:rPr>
                  <a:t>a+</a:t>
                </a:r>
                <a:r>
                  <a:rPr lang="zh-CN" altLang="en-US" dirty="0">
                    <a:solidFill>
                      <a:schemeClr val="tx1"/>
                    </a:solidFill>
                    <a:latin typeface="微软雅黑 Light" panose="020B0502040204020203" pitchFamily="34" charset="-122"/>
                    <a:ea typeface="微软雅黑 Light" panose="020B0502040204020203" pitchFamily="34" charset="-122"/>
                  </a:rPr>
                  <a:t>模式换成了</a:t>
                </a:r>
                <a:r>
                  <a:rPr lang="en-US" altLang="zh-CN" dirty="0">
                    <a:solidFill>
                      <a:schemeClr val="tx1"/>
                    </a:solidFill>
                    <a:latin typeface="微软雅黑 Light" panose="020B0502040204020203" pitchFamily="34" charset="-122"/>
                    <a:ea typeface="微软雅黑 Light" panose="020B0502040204020203" pitchFamily="34" charset="-122"/>
                  </a:rPr>
                  <a:t>w</a:t>
                </a:r>
                <a:r>
                  <a:rPr lang="zh-CN" altLang="en-US" dirty="0">
                    <a:solidFill>
                      <a:schemeClr val="tx1"/>
                    </a:solidFill>
                    <a:latin typeface="微软雅黑 Light" panose="020B0502040204020203" pitchFamily="34" charset="-122"/>
                    <a:ea typeface="微软雅黑 Light" panose="020B0502040204020203" pitchFamily="34" charset="-122"/>
                  </a:rPr>
                  <a:t>模式）</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39" name="Group 38">
                <a:extLst>
                  <a:ext uri="{FF2B5EF4-FFF2-40B4-BE49-F238E27FC236}">
                    <a16:creationId xmlns:a16="http://schemas.microsoft.com/office/drawing/2014/main" id="{BE55F599-7178-4C96-AA64-D6B879BF35CC}"/>
                  </a:ext>
                </a:extLst>
              </p:cNvPr>
              <p:cNvGrpSpPr/>
              <p:nvPr/>
            </p:nvGrpSpPr>
            <p:grpSpPr>
              <a:xfrm>
                <a:off x="1653538" y="1757815"/>
                <a:ext cx="956736" cy="1301438"/>
                <a:chOff x="-1490164" y="1399884"/>
                <a:chExt cx="956736" cy="1301438"/>
              </a:xfrm>
            </p:grpSpPr>
            <p:pic>
              <p:nvPicPr>
                <p:cNvPr id="40" name="Graphic 39">
                  <a:extLst>
                    <a:ext uri="{FF2B5EF4-FFF2-40B4-BE49-F238E27FC236}">
                      <a16:creationId xmlns:a16="http://schemas.microsoft.com/office/drawing/2014/main" id="{0EDA7B00-F22F-439A-B685-DC6838C27D2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90164" y="1399884"/>
                  <a:ext cx="956736" cy="956736"/>
                </a:xfrm>
                <a:prstGeom prst="rect">
                  <a:avLst/>
                </a:prstGeom>
              </p:spPr>
            </p:pic>
            <p:sp>
              <p:nvSpPr>
                <p:cNvPr id="41" name="TextBox 40">
                  <a:extLst>
                    <a:ext uri="{FF2B5EF4-FFF2-40B4-BE49-F238E27FC236}">
                      <a16:creationId xmlns:a16="http://schemas.microsoft.com/office/drawing/2014/main" id="{7F067C54-8F8B-460A-A5AD-55A871203E65}"/>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42" name="Group 41">
              <a:extLst>
                <a:ext uri="{FF2B5EF4-FFF2-40B4-BE49-F238E27FC236}">
                  <a16:creationId xmlns:a16="http://schemas.microsoft.com/office/drawing/2014/main" id="{454707F3-909C-452D-9547-BB70BC858859}"/>
                </a:ext>
              </a:extLst>
            </p:cNvPr>
            <p:cNvGrpSpPr/>
            <p:nvPr/>
          </p:nvGrpSpPr>
          <p:grpSpPr>
            <a:xfrm>
              <a:off x="5916493" y="12134418"/>
              <a:ext cx="4741495" cy="2131542"/>
              <a:chOff x="1504353" y="8801354"/>
              <a:chExt cx="4741495" cy="2131542"/>
            </a:xfrm>
          </p:grpSpPr>
          <p:sp>
            <p:nvSpPr>
              <p:cNvPr id="43" name="Freeform: Shape 42">
                <a:extLst>
                  <a:ext uri="{FF2B5EF4-FFF2-40B4-BE49-F238E27FC236}">
                    <a16:creationId xmlns:a16="http://schemas.microsoft.com/office/drawing/2014/main" id="{A759C903-2E34-4D71-9855-C0966D7034C5}"/>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誒誒，話說你們的小遊戲都完成了嗎？代碼同步是個問題欸。</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44" name="Group 43">
                <a:extLst>
                  <a:ext uri="{FF2B5EF4-FFF2-40B4-BE49-F238E27FC236}">
                    <a16:creationId xmlns:a16="http://schemas.microsoft.com/office/drawing/2014/main" id="{2D65ECCF-D338-4814-AFFA-C155B7EF5FED}"/>
                  </a:ext>
                </a:extLst>
              </p:cNvPr>
              <p:cNvGrpSpPr/>
              <p:nvPr/>
            </p:nvGrpSpPr>
            <p:grpSpPr>
              <a:xfrm>
                <a:off x="5289112" y="8801354"/>
                <a:ext cx="956736" cy="1301438"/>
                <a:chOff x="-2750419" y="1399884"/>
                <a:chExt cx="956736" cy="1301438"/>
              </a:xfrm>
            </p:grpSpPr>
            <p:pic>
              <p:nvPicPr>
                <p:cNvPr id="45" name="Graphic 44">
                  <a:extLst>
                    <a:ext uri="{FF2B5EF4-FFF2-40B4-BE49-F238E27FC236}">
                      <a16:creationId xmlns:a16="http://schemas.microsoft.com/office/drawing/2014/main" id="{69FE36E4-C0E2-4FF7-BA75-5ED585C13A5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50419" y="1399884"/>
                  <a:ext cx="956736" cy="956736"/>
                </a:xfrm>
                <a:prstGeom prst="rect">
                  <a:avLst/>
                </a:prstGeom>
              </p:spPr>
            </p:pic>
            <p:sp>
              <p:nvSpPr>
                <p:cNvPr id="46" name="TextBox 45">
                  <a:extLst>
                    <a:ext uri="{FF2B5EF4-FFF2-40B4-BE49-F238E27FC236}">
                      <a16:creationId xmlns:a16="http://schemas.microsoft.com/office/drawing/2014/main" id="{DED06EE0-48F7-4982-9B49-D86038AF6130}"/>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47" name="Group 46">
              <a:extLst>
                <a:ext uri="{FF2B5EF4-FFF2-40B4-BE49-F238E27FC236}">
                  <a16:creationId xmlns:a16="http://schemas.microsoft.com/office/drawing/2014/main" id="{D800BD53-AA07-4802-BABB-8061CE7E2831}"/>
                </a:ext>
              </a:extLst>
            </p:cNvPr>
            <p:cNvGrpSpPr/>
            <p:nvPr/>
          </p:nvGrpSpPr>
          <p:grpSpPr>
            <a:xfrm>
              <a:off x="5916493" y="14620794"/>
              <a:ext cx="4822721" cy="2105525"/>
              <a:chOff x="5835267" y="4052087"/>
              <a:chExt cx="4822721" cy="2105525"/>
            </a:xfrm>
          </p:grpSpPr>
          <p:sp>
            <p:nvSpPr>
              <p:cNvPr id="48" name="Freeform: Shape 47">
                <a:extLst>
                  <a:ext uri="{FF2B5EF4-FFF2-40B4-BE49-F238E27FC236}">
                    <a16:creationId xmlns:a16="http://schemas.microsoft.com/office/drawing/2014/main" id="{F3156E75-EFB5-4906-AE0C-DCA114BE3FF9}"/>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Have you guys ever heard of </a:t>
                </a:r>
                <a:r>
                  <a:rPr lang="en-US" altLang="zh-TW" dirty="0" err="1">
                    <a:solidFill>
                      <a:schemeClr val="tx1"/>
                    </a:solidFill>
                    <a:latin typeface="微软雅黑 Light" panose="020B0502040204020203" pitchFamily="34" charset="-122"/>
                    <a:ea typeface="微软雅黑 Light" panose="020B0502040204020203" pitchFamily="34" charset="-122"/>
                  </a:rPr>
                  <a:t>GitHUB</a:t>
                </a:r>
                <a:r>
                  <a:rPr lang="en-US" altLang="zh-TW" dirty="0">
                    <a:solidFill>
                      <a:schemeClr val="tx1"/>
                    </a:solidFill>
                    <a:latin typeface="微软雅黑 Light" panose="020B0502040204020203" pitchFamily="34" charset="-122"/>
                    <a:ea typeface="微软雅黑 Light" panose="020B0502040204020203" pitchFamily="34" charset="-122"/>
                  </a:rPr>
                  <a:t>?</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49" name="Group 48">
                <a:extLst>
                  <a:ext uri="{FF2B5EF4-FFF2-40B4-BE49-F238E27FC236}">
                    <a16:creationId xmlns:a16="http://schemas.microsoft.com/office/drawing/2014/main" id="{9D66A262-C57E-4C8F-B5EF-C067412DF867}"/>
                  </a:ext>
                </a:extLst>
              </p:cNvPr>
              <p:cNvGrpSpPr/>
              <p:nvPr/>
            </p:nvGrpSpPr>
            <p:grpSpPr>
              <a:xfrm>
                <a:off x="9701252" y="4295484"/>
                <a:ext cx="956736" cy="1287968"/>
                <a:chOff x="-3862348" y="1399884"/>
                <a:chExt cx="956736" cy="1287968"/>
              </a:xfrm>
            </p:grpSpPr>
            <p:pic>
              <p:nvPicPr>
                <p:cNvPr id="50" name="Graphic 49">
                  <a:extLst>
                    <a:ext uri="{FF2B5EF4-FFF2-40B4-BE49-F238E27FC236}">
                      <a16:creationId xmlns:a16="http://schemas.microsoft.com/office/drawing/2014/main" id="{3ED48C1E-0326-40B0-B14D-DE78BAD51C6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62348" y="1399884"/>
                  <a:ext cx="956736" cy="956736"/>
                </a:xfrm>
                <a:prstGeom prst="rect">
                  <a:avLst/>
                </a:prstGeom>
              </p:spPr>
            </p:pic>
            <p:sp>
              <p:nvSpPr>
                <p:cNvPr id="51" name="TextBox 50">
                  <a:extLst>
                    <a:ext uri="{FF2B5EF4-FFF2-40B4-BE49-F238E27FC236}">
                      <a16:creationId xmlns:a16="http://schemas.microsoft.com/office/drawing/2014/main" id="{29CEF85F-D3DA-4F35-A9C9-A4F82C857D41}"/>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52" name="Group 51">
              <a:extLst>
                <a:ext uri="{FF2B5EF4-FFF2-40B4-BE49-F238E27FC236}">
                  <a16:creationId xmlns:a16="http://schemas.microsoft.com/office/drawing/2014/main" id="{4A0026BF-696B-4E9E-B2CE-E1E49F8736E2}"/>
                </a:ext>
              </a:extLst>
            </p:cNvPr>
            <p:cNvGrpSpPr/>
            <p:nvPr/>
          </p:nvGrpSpPr>
          <p:grpSpPr>
            <a:xfrm>
              <a:off x="5916493" y="17081153"/>
              <a:ext cx="4822721" cy="2105525"/>
              <a:chOff x="5835267" y="4052087"/>
              <a:chExt cx="4822721" cy="2105525"/>
            </a:xfrm>
          </p:grpSpPr>
          <p:sp>
            <p:nvSpPr>
              <p:cNvPr id="53" name="Freeform: Shape 52">
                <a:extLst>
                  <a:ext uri="{FF2B5EF4-FFF2-40B4-BE49-F238E27FC236}">
                    <a16:creationId xmlns:a16="http://schemas.microsoft.com/office/drawing/2014/main" id="{DB54AD78-34BA-4D6D-8B57-55A1C745F3C8}"/>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We can use git to sync our code easily in only one tap.</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54" name="Group 53">
                <a:extLst>
                  <a:ext uri="{FF2B5EF4-FFF2-40B4-BE49-F238E27FC236}">
                    <a16:creationId xmlns:a16="http://schemas.microsoft.com/office/drawing/2014/main" id="{6337F59F-B832-4D8D-8FC5-86DC71E1688D}"/>
                  </a:ext>
                </a:extLst>
              </p:cNvPr>
              <p:cNvGrpSpPr/>
              <p:nvPr/>
            </p:nvGrpSpPr>
            <p:grpSpPr>
              <a:xfrm>
                <a:off x="9701252" y="4295484"/>
                <a:ext cx="956736" cy="1287968"/>
                <a:chOff x="-3862348" y="1399884"/>
                <a:chExt cx="956736" cy="1287968"/>
              </a:xfrm>
            </p:grpSpPr>
            <p:pic>
              <p:nvPicPr>
                <p:cNvPr id="55" name="Graphic 54">
                  <a:extLst>
                    <a:ext uri="{FF2B5EF4-FFF2-40B4-BE49-F238E27FC236}">
                      <a16:creationId xmlns:a16="http://schemas.microsoft.com/office/drawing/2014/main" id="{D10F4A70-B439-45D9-A049-4483CACDDB9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62348" y="1399884"/>
                  <a:ext cx="956736" cy="956736"/>
                </a:xfrm>
                <a:prstGeom prst="rect">
                  <a:avLst/>
                </a:prstGeom>
              </p:spPr>
            </p:pic>
            <p:sp>
              <p:nvSpPr>
                <p:cNvPr id="56" name="TextBox 55">
                  <a:extLst>
                    <a:ext uri="{FF2B5EF4-FFF2-40B4-BE49-F238E27FC236}">
                      <a16:creationId xmlns:a16="http://schemas.microsoft.com/office/drawing/2014/main" id="{DFE21FFC-0479-4AB9-86EC-C2DA1B0D2B95}"/>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57" name="Group 56">
              <a:extLst>
                <a:ext uri="{FF2B5EF4-FFF2-40B4-BE49-F238E27FC236}">
                  <a16:creationId xmlns:a16="http://schemas.microsoft.com/office/drawing/2014/main" id="{8561F5A9-C316-4304-8EC4-647FDB9CA7B8}"/>
                </a:ext>
              </a:extLst>
            </p:cNvPr>
            <p:cNvGrpSpPr/>
            <p:nvPr/>
          </p:nvGrpSpPr>
          <p:grpSpPr>
            <a:xfrm>
              <a:off x="5916493" y="19541512"/>
              <a:ext cx="4822721" cy="2105525"/>
              <a:chOff x="5835267" y="4052087"/>
              <a:chExt cx="4822721" cy="2105525"/>
            </a:xfrm>
          </p:grpSpPr>
          <p:sp>
            <p:nvSpPr>
              <p:cNvPr id="58" name="Freeform: Shape 57">
                <a:extLst>
                  <a:ext uri="{FF2B5EF4-FFF2-40B4-BE49-F238E27FC236}">
                    <a16:creationId xmlns:a16="http://schemas.microsoft.com/office/drawing/2014/main" id="{EF512E07-F960-40F0-88A9-6C765D221114}"/>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I</a:t>
                </a:r>
                <a:r>
                  <a:rPr lang="zh-CN" altLang="en-US" dirty="0">
                    <a:solidFill>
                      <a:schemeClr val="tx1"/>
                    </a:solidFill>
                    <a:latin typeface="微软雅黑 Light" panose="020B0502040204020203" pitchFamily="34" charset="-122"/>
                    <a:ea typeface="微软雅黑 Light" panose="020B0502040204020203" pitchFamily="34" charset="-122"/>
                  </a:rPr>
                  <a:t> </a:t>
                </a:r>
                <a:r>
                  <a:rPr lang="en-US" altLang="zh-CN" dirty="0">
                    <a:solidFill>
                      <a:schemeClr val="tx1"/>
                    </a:solidFill>
                    <a:latin typeface="微软雅黑 Light" panose="020B0502040204020203" pitchFamily="34" charset="-122"/>
                    <a:ea typeface="微软雅黑 Light" panose="020B0502040204020203" pitchFamily="34" charset="-122"/>
                  </a:rPr>
                  <a:t>can guide you guys to setup Git if needed.</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59" name="Group 58">
                <a:extLst>
                  <a:ext uri="{FF2B5EF4-FFF2-40B4-BE49-F238E27FC236}">
                    <a16:creationId xmlns:a16="http://schemas.microsoft.com/office/drawing/2014/main" id="{9BD502FB-208A-4B28-94F8-4A0ED53DB591}"/>
                  </a:ext>
                </a:extLst>
              </p:cNvPr>
              <p:cNvGrpSpPr/>
              <p:nvPr/>
            </p:nvGrpSpPr>
            <p:grpSpPr>
              <a:xfrm>
                <a:off x="9701252" y="4295484"/>
                <a:ext cx="956736" cy="1287968"/>
                <a:chOff x="-3862348" y="1399884"/>
                <a:chExt cx="956736" cy="1287968"/>
              </a:xfrm>
            </p:grpSpPr>
            <p:pic>
              <p:nvPicPr>
                <p:cNvPr id="60" name="Graphic 59">
                  <a:extLst>
                    <a:ext uri="{FF2B5EF4-FFF2-40B4-BE49-F238E27FC236}">
                      <a16:creationId xmlns:a16="http://schemas.microsoft.com/office/drawing/2014/main" id="{D07C0BD5-EC27-4D27-A441-6B335E156D5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62348" y="1399884"/>
                  <a:ext cx="956736" cy="956736"/>
                </a:xfrm>
                <a:prstGeom prst="rect">
                  <a:avLst/>
                </a:prstGeom>
              </p:spPr>
            </p:pic>
            <p:sp>
              <p:nvSpPr>
                <p:cNvPr id="61" name="TextBox 60">
                  <a:extLst>
                    <a:ext uri="{FF2B5EF4-FFF2-40B4-BE49-F238E27FC236}">
                      <a16:creationId xmlns:a16="http://schemas.microsoft.com/office/drawing/2014/main" id="{07A95F4F-BE86-4735-A110-BEB85BB12BE6}"/>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62" name="Group 61">
              <a:extLst>
                <a:ext uri="{FF2B5EF4-FFF2-40B4-BE49-F238E27FC236}">
                  <a16:creationId xmlns:a16="http://schemas.microsoft.com/office/drawing/2014/main" id="{8044EBE9-381F-4DEC-8E54-A76699AEDF5A}"/>
                </a:ext>
              </a:extLst>
            </p:cNvPr>
            <p:cNvGrpSpPr/>
            <p:nvPr/>
          </p:nvGrpSpPr>
          <p:grpSpPr>
            <a:xfrm>
              <a:off x="1653284" y="22001871"/>
              <a:ext cx="5024592" cy="2105525"/>
              <a:chOff x="1653538" y="1750435"/>
              <a:chExt cx="5024592" cy="2105525"/>
            </a:xfrm>
          </p:grpSpPr>
          <p:sp>
            <p:nvSpPr>
              <p:cNvPr id="63" name="Freeform: Shape 62">
                <a:extLst>
                  <a:ext uri="{FF2B5EF4-FFF2-40B4-BE49-F238E27FC236}">
                    <a16:creationId xmlns:a16="http://schemas.microsoft.com/office/drawing/2014/main" id="{9AE1AD34-653B-40D0-B089-D615D234EB56}"/>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好的，收到</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64" name="Group 63">
                <a:extLst>
                  <a:ext uri="{FF2B5EF4-FFF2-40B4-BE49-F238E27FC236}">
                    <a16:creationId xmlns:a16="http://schemas.microsoft.com/office/drawing/2014/main" id="{0BBA066F-8029-4D01-AB8B-0499F7A31ABF}"/>
                  </a:ext>
                </a:extLst>
              </p:cNvPr>
              <p:cNvGrpSpPr/>
              <p:nvPr/>
            </p:nvGrpSpPr>
            <p:grpSpPr>
              <a:xfrm>
                <a:off x="1653538" y="1757815"/>
                <a:ext cx="956736" cy="1301438"/>
                <a:chOff x="-1490164" y="1399884"/>
                <a:chExt cx="956736" cy="1301438"/>
              </a:xfrm>
            </p:grpSpPr>
            <p:pic>
              <p:nvPicPr>
                <p:cNvPr id="65" name="Graphic 64">
                  <a:extLst>
                    <a:ext uri="{FF2B5EF4-FFF2-40B4-BE49-F238E27FC236}">
                      <a16:creationId xmlns:a16="http://schemas.microsoft.com/office/drawing/2014/main" id="{A65C721F-99F9-4B1E-9150-7F6FD1C7E02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90164" y="1399884"/>
                  <a:ext cx="956736" cy="956736"/>
                </a:xfrm>
                <a:prstGeom prst="rect">
                  <a:avLst/>
                </a:prstGeom>
              </p:spPr>
            </p:pic>
            <p:sp>
              <p:nvSpPr>
                <p:cNvPr id="66" name="TextBox 65">
                  <a:extLst>
                    <a:ext uri="{FF2B5EF4-FFF2-40B4-BE49-F238E27FC236}">
                      <a16:creationId xmlns:a16="http://schemas.microsoft.com/office/drawing/2014/main" id="{820CD827-80BE-429B-822B-3E07CE050AF5}"/>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67" name="Group 66">
              <a:extLst>
                <a:ext uri="{FF2B5EF4-FFF2-40B4-BE49-F238E27FC236}">
                  <a16:creationId xmlns:a16="http://schemas.microsoft.com/office/drawing/2014/main" id="{70766451-FA85-4B9C-9F0A-715017D4330D}"/>
                </a:ext>
              </a:extLst>
            </p:cNvPr>
            <p:cNvGrpSpPr/>
            <p:nvPr/>
          </p:nvGrpSpPr>
          <p:grpSpPr>
            <a:xfrm>
              <a:off x="5916493" y="24462230"/>
              <a:ext cx="4741495" cy="2131542"/>
              <a:chOff x="1504353" y="8801354"/>
              <a:chExt cx="4741495" cy="2131542"/>
            </a:xfrm>
          </p:grpSpPr>
          <p:sp>
            <p:nvSpPr>
              <p:cNvPr id="68" name="Freeform: Shape 67">
                <a:extLst>
                  <a:ext uri="{FF2B5EF4-FFF2-40B4-BE49-F238E27FC236}">
                    <a16:creationId xmlns:a16="http://schemas.microsoft.com/office/drawing/2014/main" id="{51F924DF-3F37-4B39-8E13-E8B39CED4342}"/>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啊對對對（已讀亂回，上班中）</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69" name="Group 68">
                <a:extLst>
                  <a:ext uri="{FF2B5EF4-FFF2-40B4-BE49-F238E27FC236}">
                    <a16:creationId xmlns:a16="http://schemas.microsoft.com/office/drawing/2014/main" id="{779AB890-C4D3-4C80-82D6-1D1FDCCCB7E0}"/>
                  </a:ext>
                </a:extLst>
              </p:cNvPr>
              <p:cNvGrpSpPr/>
              <p:nvPr/>
            </p:nvGrpSpPr>
            <p:grpSpPr>
              <a:xfrm>
                <a:off x="5289112" y="8801354"/>
                <a:ext cx="956736" cy="1301438"/>
                <a:chOff x="-2750419" y="1399884"/>
                <a:chExt cx="956736" cy="1301438"/>
              </a:xfrm>
            </p:grpSpPr>
            <p:pic>
              <p:nvPicPr>
                <p:cNvPr id="70" name="Graphic 69">
                  <a:extLst>
                    <a:ext uri="{FF2B5EF4-FFF2-40B4-BE49-F238E27FC236}">
                      <a16:creationId xmlns:a16="http://schemas.microsoft.com/office/drawing/2014/main" id="{87A25D6F-8373-4901-94AA-EB41C171084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50419" y="1399884"/>
                  <a:ext cx="956736" cy="956736"/>
                </a:xfrm>
                <a:prstGeom prst="rect">
                  <a:avLst/>
                </a:prstGeom>
              </p:spPr>
            </p:pic>
            <p:sp>
              <p:nvSpPr>
                <p:cNvPr id="71" name="TextBox 70">
                  <a:extLst>
                    <a:ext uri="{FF2B5EF4-FFF2-40B4-BE49-F238E27FC236}">
                      <a16:creationId xmlns:a16="http://schemas.microsoft.com/office/drawing/2014/main" id="{C3B1E62E-17DF-4EE6-B2F7-E9EC959537C9}"/>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sp>
          <p:nvSpPr>
            <p:cNvPr id="3" name="TextBox 2">
              <a:extLst>
                <a:ext uri="{FF2B5EF4-FFF2-40B4-BE49-F238E27FC236}">
                  <a16:creationId xmlns:a16="http://schemas.microsoft.com/office/drawing/2014/main" id="{24CEAC2F-4D57-4433-BC06-882985814A8B}"/>
                </a:ext>
              </a:extLst>
            </p:cNvPr>
            <p:cNvSpPr txBox="1"/>
            <p:nvPr/>
          </p:nvSpPr>
          <p:spPr>
            <a:xfrm>
              <a:off x="5426586" y="26697624"/>
              <a:ext cx="1338828" cy="369332"/>
            </a:xfrm>
            <a:prstGeom prst="rect">
              <a:avLst/>
            </a:prstGeom>
            <a:noFill/>
          </p:spPr>
          <p:txBody>
            <a:bodyPr wrap="none" rtlCol="0">
              <a:spAutoFit/>
            </a:bodyPr>
            <a:lstStyle/>
            <a:p>
              <a:pPr algn="ctr"/>
              <a:r>
                <a:rPr lang="zh-CN" altLang="en-US" dirty="0">
                  <a:solidFill>
                    <a:srgbClr val="FFC818"/>
                  </a:solidFill>
                </a:rPr>
                <a:t>一段時間後</a:t>
              </a:r>
              <a:endParaRPr lang="zh-TW" altLang="en-US" dirty="0">
                <a:solidFill>
                  <a:srgbClr val="FFC818"/>
                </a:solidFill>
              </a:endParaRPr>
            </a:p>
          </p:txBody>
        </p:sp>
        <p:grpSp>
          <p:nvGrpSpPr>
            <p:cNvPr id="72" name="Group 71">
              <a:extLst>
                <a:ext uri="{FF2B5EF4-FFF2-40B4-BE49-F238E27FC236}">
                  <a16:creationId xmlns:a16="http://schemas.microsoft.com/office/drawing/2014/main" id="{346396C7-1C68-4E45-8B92-8DAAA74EBE1B}"/>
                </a:ext>
              </a:extLst>
            </p:cNvPr>
            <p:cNvGrpSpPr/>
            <p:nvPr/>
          </p:nvGrpSpPr>
          <p:grpSpPr>
            <a:xfrm>
              <a:off x="5916493" y="27143993"/>
              <a:ext cx="4741495" cy="2131542"/>
              <a:chOff x="1504353" y="8801354"/>
              <a:chExt cx="4741495" cy="2131542"/>
            </a:xfrm>
          </p:grpSpPr>
          <p:sp>
            <p:nvSpPr>
              <p:cNvPr id="73" name="Freeform: Shape 72">
                <a:extLst>
                  <a:ext uri="{FF2B5EF4-FFF2-40B4-BE49-F238E27FC236}">
                    <a16:creationId xmlns:a16="http://schemas.microsoft.com/office/drawing/2014/main" id="{53FBD91A-C4EB-49FB-A885-B9D7365EA237}"/>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為什麼我的小遊戲隨機數返回值全一樣？我在自己的</a:t>
                </a:r>
                <a:r>
                  <a:rPr lang="en-US" altLang="zh-CN" dirty="0" err="1">
                    <a:solidFill>
                      <a:schemeClr val="tx1"/>
                    </a:solidFill>
                    <a:latin typeface="微软雅黑 Light" panose="020B0502040204020203" pitchFamily="34" charset="-122"/>
                    <a:ea typeface="微软雅黑 Light" panose="020B0502040204020203" pitchFamily="34" charset="-122"/>
                  </a:rPr>
                  <a:t>ipynb</a:t>
                </a:r>
                <a:r>
                  <a:rPr lang="zh-CN" altLang="en-US" dirty="0">
                    <a:solidFill>
                      <a:schemeClr val="tx1"/>
                    </a:solidFill>
                    <a:latin typeface="微软雅黑 Light" panose="020B0502040204020203" pitchFamily="34" charset="-122"/>
                    <a:ea typeface="微软雅黑 Light" panose="020B0502040204020203" pitchFamily="34" charset="-122"/>
                  </a:rPr>
                  <a:t>做沒問題啊。</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74" name="Group 73">
                <a:extLst>
                  <a:ext uri="{FF2B5EF4-FFF2-40B4-BE49-F238E27FC236}">
                    <a16:creationId xmlns:a16="http://schemas.microsoft.com/office/drawing/2014/main" id="{D4540048-3C2C-416F-876D-DD5A8D5E4396}"/>
                  </a:ext>
                </a:extLst>
              </p:cNvPr>
              <p:cNvGrpSpPr/>
              <p:nvPr/>
            </p:nvGrpSpPr>
            <p:grpSpPr>
              <a:xfrm>
                <a:off x="5289112" y="8801354"/>
                <a:ext cx="956736" cy="1301438"/>
                <a:chOff x="-2750419" y="1399884"/>
                <a:chExt cx="956736" cy="1301438"/>
              </a:xfrm>
            </p:grpSpPr>
            <p:pic>
              <p:nvPicPr>
                <p:cNvPr id="75" name="Graphic 74">
                  <a:extLst>
                    <a:ext uri="{FF2B5EF4-FFF2-40B4-BE49-F238E27FC236}">
                      <a16:creationId xmlns:a16="http://schemas.microsoft.com/office/drawing/2014/main" id="{8D27B197-900D-4DAC-8B75-F906E7FC5C1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50419" y="1399884"/>
                  <a:ext cx="956736" cy="956736"/>
                </a:xfrm>
                <a:prstGeom prst="rect">
                  <a:avLst/>
                </a:prstGeom>
              </p:spPr>
            </p:pic>
            <p:sp>
              <p:nvSpPr>
                <p:cNvPr id="76" name="TextBox 75">
                  <a:extLst>
                    <a:ext uri="{FF2B5EF4-FFF2-40B4-BE49-F238E27FC236}">
                      <a16:creationId xmlns:a16="http://schemas.microsoft.com/office/drawing/2014/main" id="{492D6C4A-AA7F-46C9-8F0D-522D8A0A2EF7}"/>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77" name="Group 76">
              <a:extLst>
                <a:ext uri="{FF2B5EF4-FFF2-40B4-BE49-F238E27FC236}">
                  <a16:creationId xmlns:a16="http://schemas.microsoft.com/office/drawing/2014/main" id="{E9345E42-44DA-4BDC-BDEC-185008952CE6}"/>
                </a:ext>
              </a:extLst>
            </p:cNvPr>
            <p:cNvGrpSpPr/>
            <p:nvPr/>
          </p:nvGrpSpPr>
          <p:grpSpPr>
            <a:xfrm>
              <a:off x="1609989" y="29657184"/>
              <a:ext cx="5024592" cy="2105525"/>
              <a:chOff x="1653538" y="1750435"/>
              <a:chExt cx="5024592" cy="2105525"/>
            </a:xfrm>
          </p:grpSpPr>
          <p:sp>
            <p:nvSpPr>
              <p:cNvPr id="78" name="Freeform: Shape 77">
                <a:extLst>
                  <a:ext uri="{FF2B5EF4-FFF2-40B4-BE49-F238E27FC236}">
                    <a16:creationId xmlns:a16="http://schemas.microsoft.com/office/drawing/2014/main" id="{1E7C70FD-FC7E-4A3E-B369-D8FCFE37575D}"/>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我们的方法</a:t>
                </a:r>
                <a:r>
                  <a:rPr lang="en-US" altLang="zh-CN" dirty="0" err="1">
                    <a:solidFill>
                      <a:schemeClr val="tx1"/>
                    </a:solidFill>
                    <a:latin typeface="微软雅黑 Light" panose="020B0502040204020203" pitchFamily="34" charset="-122"/>
                    <a:ea typeface="微软雅黑 Light" panose="020B0502040204020203" pitchFamily="34" charset="-122"/>
                  </a:rPr>
                  <a:t>Rnumber</a:t>
                </a:r>
                <a:r>
                  <a:rPr lang="en-US" altLang="zh-CN" dirty="0">
                    <a:solidFill>
                      <a:schemeClr val="tx1"/>
                    </a:solidFill>
                    <a:latin typeface="微软雅黑 Light" panose="020B0502040204020203" pitchFamily="34" charset="-122"/>
                    <a:ea typeface="微软雅黑 Light" panose="020B0502040204020203" pitchFamily="34" charset="-122"/>
                  </a:rPr>
                  <a:t>()</a:t>
                </a:r>
                <a:r>
                  <a:rPr lang="zh-CN" altLang="en-US" dirty="0">
                    <a:solidFill>
                      <a:schemeClr val="tx1"/>
                    </a:solidFill>
                    <a:latin typeface="微软雅黑 Light" panose="020B0502040204020203" pitchFamily="34" charset="-122"/>
                    <a:ea typeface="微软雅黑 Light" panose="020B0502040204020203" pitchFamily="34" charset="-122"/>
                  </a:rPr>
                  <a:t>是以当前时间的作为随机种子的，所以你在呼叫这个函式设一个小小的间隔就可以了，用</a:t>
                </a:r>
                <a:r>
                  <a:rPr lang="en-US" altLang="zh-CN" dirty="0" err="1">
                    <a:solidFill>
                      <a:schemeClr val="tx1"/>
                    </a:solidFill>
                    <a:latin typeface="微软雅黑 Light" panose="020B0502040204020203" pitchFamily="34" charset="-122"/>
                    <a:ea typeface="微软雅黑 Light" panose="020B0502040204020203" pitchFamily="34" charset="-122"/>
                  </a:rPr>
                  <a:t>time.sleep</a:t>
                </a:r>
                <a:r>
                  <a:rPr lang="en-US" altLang="zh-CN" dirty="0">
                    <a:solidFill>
                      <a:schemeClr val="tx1"/>
                    </a:solidFill>
                    <a:latin typeface="微软雅黑 Light" panose="020B0502040204020203" pitchFamily="34" charset="-122"/>
                    <a:ea typeface="微软雅黑 Light" panose="020B0502040204020203" pitchFamily="34" charset="-122"/>
                  </a:rPr>
                  <a:t>(</a:t>
                </a:r>
                <a:r>
                  <a:rPr lang="zh-CN" altLang="en-US" dirty="0">
                    <a:solidFill>
                      <a:schemeClr val="tx1"/>
                    </a:solidFill>
                    <a:latin typeface="微软雅黑 Light" panose="020B0502040204020203" pitchFamily="34" charset="-122"/>
                    <a:ea typeface="微软雅黑 Light" panose="020B0502040204020203" pitchFamily="34" charset="-122"/>
                  </a:rPr>
                  <a:t>秒数</a:t>
                </a:r>
                <a:r>
                  <a:rPr lang="en-US" altLang="zh-CN" dirty="0">
                    <a:solidFill>
                      <a:schemeClr val="tx1"/>
                    </a:solidFill>
                    <a:latin typeface="微软雅黑 Light" panose="020B0502040204020203" pitchFamily="34" charset="-122"/>
                    <a:ea typeface="微软雅黑 Light" panose="020B0502040204020203" pitchFamily="34" charset="-122"/>
                  </a:rPr>
                  <a:t>)</a:t>
                </a:r>
              </a:p>
            </p:txBody>
          </p:sp>
          <p:grpSp>
            <p:nvGrpSpPr>
              <p:cNvPr id="79" name="Group 78">
                <a:extLst>
                  <a:ext uri="{FF2B5EF4-FFF2-40B4-BE49-F238E27FC236}">
                    <a16:creationId xmlns:a16="http://schemas.microsoft.com/office/drawing/2014/main" id="{4D1201F3-A1E1-408C-9AEE-E5DB1009F6EB}"/>
                  </a:ext>
                </a:extLst>
              </p:cNvPr>
              <p:cNvGrpSpPr/>
              <p:nvPr/>
            </p:nvGrpSpPr>
            <p:grpSpPr>
              <a:xfrm>
                <a:off x="1653538" y="1757815"/>
                <a:ext cx="956736" cy="1301438"/>
                <a:chOff x="-1490164" y="1399884"/>
                <a:chExt cx="956736" cy="1301438"/>
              </a:xfrm>
            </p:grpSpPr>
            <p:pic>
              <p:nvPicPr>
                <p:cNvPr id="80" name="Graphic 79">
                  <a:extLst>
                    <a:ext uri="{FF2B5EF4-FFF2-40B4-BE49-F238E27FC236}">
                      <a16:creationId xmlns:a16="http://schemas.microsoft.com/office/drawing/2014/main" id="{C456DB19-B229-42E8-86CB-7C2AE2AEBDC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90164" y="1399884"/>
                  <a:ext cx="956736" cy="956736"/>
                </a:xfrm>
                <a:prstGeom prst="rect">
                  <a:avLst/>
                </a:prstGeom>
              </p:spPr>
            </p:pic>
            <p:sp>
              <p:nvSpPr>
                <p:cNvPr id="81" name="TextBox 80">
                  <a:extLst>
                    <a:ext uri="{FF2B5EF4-FFF2-40B4-BE49-F238E27FC236}">
                      <a16:creationId xmlns:a16="http://schemas.microsoft.com/office/drawing/2014/main" id="{4958463E-C88B-4A4E-A569-59383EB92F14}"/>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82" name="Group 81">
              <a:extLst>
                <a:ext uri="{FF2B5EF4-FFF2-40B4-BE49-F238E27FC236}">
                  <a16:creationId xmlns:a16="http://schemas.microsoft.com/office/drawing/2014/main" id="{EA44BB7A-5A7D-4909-8AB6-81F539995151}"/>
                </a:ext>
              </a:extLst>
            </p:cNvPr>
            <p:cNvGrpSpPr/>
            <p:nvPr/>
          </p:nvGrpSpPr>
          <p:grpSpPr>
            <a:xfrm>
              <a:off x="6068893" y="32117015"/>
              <a:ext cx="4822721" cy="2105525"/>
              <a:chOff x="5835267" y="4052087"/>
              <a:chExt cx="4822721" cy="2105525"/>
            </a:xfrm>
          </p:grpSpPr>
          <p:sp>
            <p:nvSpPr>
              <p:cNvPr id="83" name="Freeform: Shape 82">
                <a:extLst>
                  <a:ext uri="{FF2B5EF4-FFF2-40B4-BE49-F238E27FC236}">
                    <a16:creationId xmlns:a16="http://schemas.microsoft.com/office/drawing/2014/main" id="{4C7B94F5-3706-4200-97CC-AF3FA9475A8F}"/>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Yea, Wei Siang is right, cause I just faced the same problem before.</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84" name="Group 83">
                <a:extLst>
                  <a:ext uri="{FF2B5EF4-FFF2-40B4-BE49-F238E27FC236}">
                    <a16:creationId xmlns:a16="http://schemas.microsoft.com/office/drawing/2014/main" id="{5CB52911-DD6D-4F92-B7D6-7EEBDC4E82EE}"/>
                  </a:ext>
                </a:extLst>
              </p:cNvPr>
              <p:cNvGrpSpPr/>
              <p:nvPr/>
            </p:nvGrpSpPr>
            <p:grpSpPr>
              <a:xfrm>
                <a:off x="9701252" y="4295484"/>
                <a:ext cx="956736" cy="1287968"/>
                <a:chOff x="-3862348" y="1399884"/>
                <a:chExt cx="956736" cy="1287968"/>
              </a:xfrm>
            </p:grpSpPr>
            <p:pic>
              <p:nvPicPr>
                <p:cNvPr id="85" name="Graphic 84">
                  <a:extLst>
                    <a:ext uri="{FF2B5EF4-FFF2-40B4-BE49-F238E27FC236}">
                      <a16:creationId xmlns:a16="http://schemas.microsoft.com/office/drawing/2014/main" id="{C387D2C7-8DD5-4967-BA8C-93DCBAFBB36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62348" y="1399884"/>
                  <a:ext cx="956736" cy="956736"/>
                </a:xfrm>
                <a:prstGeom prst="rect">
                  <a:avLst/>
                </a:prstGeom>
              </p:spPr>
            </p:pic>
            <p:sp>
              <p:nvSpPr>
                <p:cNvPr id="86" name="TextBox 85">
                  <a:extLst>
                    <a:ext uri="{FF2B5EF4-FFF2-40B4-BE49-F238E27FC236}">
                      <a16:creationId xmlns:a16="http://schemas.microsoft.com/office/drawing/2014/main" id="{65ADE4EF-FD51-4F22-81DD-4F06C64ED0A0}"/>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87" name="Group 86">
              <a:extLst>
                <a:ext uri="{FF2B5EF4-FFF2-40B4-BE49-F238E27FC236}">
                  <a16:creationId xmlns:a16="http://schemas.microsoft.com/office/drawing/2014/main" id="{D59CB3BB-113B-44F3-8EF3-ACFD3D823A8E}"/>
                </a:ext>
              </a:extLst>
            </p:cNvPr>
            <p:cNvGrpSpPr/>
            <p:nvPr/>
          </p:nvGrpSpPr>
          <p:grpSpPr>
            <a:xfrm>
              <a:off x="5994916" y="37587954"/>
              <a:ext cx="4741495" cy="2131542"/>
              <a:chOff x="1504353" y="8801354"/>
              <a:chExt cx="4741495" cy="2131542"/>
            </a:xfrm>
          </p:grpSpPr>
          <p:sp>
            <p:nvSpPr>
              <p:cNvPr id="88" name="Freeform: Shape 87">
                <a:extLst>
                  <a:ext uri="{FF2B5EF4-FFF2-40B4-BE49-F238E27FC236}">
                    <a16:creationId xmlns:a16="http://schemas.microsoft.com/office/drawing/2014/main" id="{2DCC5229-7561-4C36-9A26-B0FAE36AD0B0}"/>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話說那個</a:t>
                </a:r>
                <a:r>
                  <a:rPr lang="en-US" altLang="zh-CN" dirty="0">
                    <a:solidFill>
                      <a:schemeClr val="tx1"/>
                    </a:solidFill>
                    <a:latin typeface="微软雅黑 Light" panose="020B0502040204020203" pitchFamily="34" charset="-122"/>
                    <a:ea typeface="微软雅黑 Light" panose="020B0502040204020203" pitchFamily="34" charset="-122"/>
                  </a:rPr>
                  <a:t>Git</a:t>
                </a:r>
                <a:r>
                  <a:rPr lang="zh-CN" altLang="en-US" dirty="0">
                    <a:solidFill>
                      <a:schemeClr val="tx1"/>
                    </a:solidFill>
                    <a:latin typeface="微软雅黑 Light" panose="020B0502040204020203" pitchFamily="34" charset="-122"/>
                    <a:ea typeface="微软雅黑 Light" panose="020B0502040204020203" pitchFamily="34" charset="-122"/>
                  </a:rPr>
                  <a:t>一直報錯是在說什麼？</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89" name="Group 88">
                <a:extLst>
                  <a:ext uri="{FF2B5EF4-FFF2-40B4-BE49-F238E27FC236}">
                    <a16:creationId xmlns:a16="http://schemas.microsoft.com/office/drawing/2014/main" id="{860EC098-C328-4255-ACB5-A723452E2036}"/>
                  </a:ext>
                </a:extLst>
              </p:cNvPr>
              <p:cNvGrpSpPr/>
              <p:nvPr/>
            </p:nvGrpSpPr>
            <p:grpSpPr>
              <a:xfrm>
                <a:off x="5289112" y="8801354"/>
                <a:ext cx="956736" cy="1301438"/>
                <a:chOff x="-2750419" y="1399884"/>
                <a:chExt cx="956736" cy="1301438"/>
              </a:xfrm>
            </p:grpSpPr>
            <p:pic>
              <p:nvPicPr>
                <p:cNvPr id="90" name="Graphic 89">
                  <a:extLst>
                    <a:ext uri="{FF2B5EF4-FFF2-40B4-BE49-F238E27FC236}">
                      <a16:creationId xmlns:a16="http://schemas.microsoft.com/office/drawing/2014/main" id="{2EEE1BD4-ECA7-41CA-8425-DAC71CA36B0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50419" y="1399884"/>
                  <a:ext cx="956736" cy="956736"/>
                </a:xfrm>
                <a:prstGeom prst="rect">
                  <a:avLst/>
                </a:prstGeom>
              </p:spPr>
            </p:pic>
            <p:sp>
              <p:nvSpPr>
                <p:cNvPr id="91" name="TextBox 90">
                  <a:extLst>
                    <a:ext uri="{FF2B5EF4-FFF2-40B4-BE49-F238E27FC236}">
                      <a16:creationId xmlns:a16="http://schemas.microsoft.com/office/drawing/2014/main" id="{E62EAF8F-DF2C-461E-9D09-73CC796883C3}"/>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sp>
          <p:nvSpPr>
            <p:cNvPr id="92" name="TextBox 91">
              <a:extLst>
                <a:ext uri="{FF2B5EF4-FFF2-40B4-BE49-F238E27FC236}">
                  <a16:creationId xmlns:a16="http://schemas.microsoft.com/office/drawing/2014/main" id="{790025B0-A7AF-43B3-B299-9DD6BE088B38}"/>
                </a:ext>
              </a:extLst>
            </p:cNvPr>
            <p:cNvSpPr txBox="1"/>
            <p:nvPr/>
          </p:nvSpPr>
          <p:spPr>
            <a:xfrm>
              <a:off x="5435765" y="37046929"/>
              <a:ext cx="1338828" cy="369332"/>
            </a:xfrm>
            <a:prstGeom prst="rect">
              <a:avLst/>
            </a:prstGeom>
            <a:noFill/>
          </p:spPr>
          <p:txBody>
            <a:bodyPr wrap="none" rtlCol="0">
              <a:spAutoFit/>
            </a:bodyPr>
            <a:lstStyle/>
            <a:p>
              <a:pPr algn="ctr"/>
              <a:r>
                <a:rPr lang="zh-CN" altLang="en-US" dirty="0">
                  <a:solidFill>
                    <a:srgbClr val="FFC818"/>
                  </a:solidFill>
                </a:rPr>
                <a:t>一段時間後</a:t>
              </a:r>
              <a:endParaRPr lang="zh-TW" altLang="en-US" dirty="0">
                <a:solidFill>
                  <a:srgbClr val="FFC818"/>
                </a:solidFill>
              </a:endParaRPr>
            </a:p>
          </p:txBody>
        </p:sp>
        <p:grpSp>
          <p:nvGrpSpPr>
            <p:cNvPr id="93" name="Group 92">
              <a:extLst>
                <a:ext uri="{FF2B5EF4-FFF2-40B4-BE49-F238E27FC236}">
                  <a16:creationId xmlns:a16="http://schemas.microsoft.com/office/drawing/2014/main" id="{8D04863F-1CBB-4BC7-BA30-233B918D73FD}"/>
                </a:ext>
              </a:extLst>
            </p:cNvPr>
            <p:cNvGrpSpPr/>
            <p:nvPr/>
          </p:nvGrpSpPr>
          <p:grpSpPr>
            <a:xfrm>
              <a:off x="6096000" y="34798778"/>
              <a:ext cx="4741495" cy="2131542"/>
              <a:chOff x="1504353" y="8801354"/>
              <a:chExt cx="4741495" cy="2131542"/>
            </a:xfrm>
          </p:grpSpPr>
          <p:sp>
            <p:nvSpPr>
              <p:cNvPr id="94" name="Freeform: Shape 93">
                <a:extLst>
                  <a:ext uri="{FF2B5EF4-FFF2-40B4-BE49-F238E27FC236}">
                    <a16:creationId xmlns:a16="http://schemas.microsoft.com/office/drawing/2014/main" id="{94D1FB61-CD81-4386-A809-7E830D8AB106}"/>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好，我等等就試試</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95" name="Group 94">
                <a:extLst>
                  <a:ext uri="{FF2B5EF4-FFF2-40B4-BE49-F238E27FC236}">
                    <a16:creationId xmlns:a16="http://schemas.microsoft.com/office/drawing/2014/main" id="{76B2108C-4A60-4B21-954A-EACFC96248D3}"/>
                  </a:ext>
                </a:extLst>
              </p:cNvPr>
              <p:cNvGrpSpPr/>
              <p:nvPr/>
            </p:nvGrpSpPr>
            <p:grpSpPr>
              <a:xfrm>
                <a:off x="5289112" y="8801354"/>
                <a:ext cx="956736" cy="1301438"/>
                <a:chOff x="-2750419" y="1399884"/>
                <a:chExt cx="956736" cy="1301438"/>
              </a:xfrm>
            </p:grpSpPr>
            <p:pic>
              <p:nvPicPr>
                <p:cNvPr id="96" name="Graphic 95">
                  <a:extLst>
                    <a:ext uri="{FF2B5EF4-FFF2-40B4-BE49-F238E27FC236}">
                      <a16:creationId xmlns:a16="http://schemas.microsoft.com/office/drawing/2014/main" id="{E2CEEA6D-9DF1-45AB-8153-3CD23A92142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50419" y="1399884"/>
                  <a:ext cx="956736" cy="956736"/>
                </a:xfrm>
                <a:prstGeom prst="rect">
                  <a:avLst/>
                </a:prstGeom>
              </p:spPr>
            </p:pic>
            <p:sp>
              <p:nvSpPr>
                <p:cNvPr id="97" name="TextBox 96">
                  <a:extLst>
                    <a:ext uri="{FF2B5EF4-FFF2-40B4-BE49-F238E27FC236}">
                      <a16:creationId xmlns:a16="http://schemas.microsoft.com/office/drawing/2014/main" id="{AC5EA34C-1FBA-4D72-8F8C-3D3BEF8384E0}"/>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98" name="Group 97">
              <a:extLst>
                <a:ext uri="{FF2B5EF4-FFF2-40B4-BE49-F238E27FC236}">
                  <a16:creationId xmlns:a16="http://schemas.microsoft.com/office/drawing/2014/main" id="{F9528C6A-1D5B-41A7-8BAF-058F526CBF31}"/>
                </a:ext>
              </a:extLst>
            </p:cNvPr>
            <p:cNvGrpSpPr/>
            <p:nvPr/>
          </p:nvGrpSpPr>
          <p:grpSpPr>
            <a:xfrm>
              <a:off x="1653284" y="39894656"/>
              <a:ext cx="5024592" cy="2105525"/>
              <a:chOff x="1653538" y="1750435"/>
              <a:chExt cx="5024592" cy="2105525"/>
            </a:xfrm>
          </p:grpSpPr>
          <p:sp>
            <p:nvSpPr>
              <p:cNvPr id="99" name="Freeform: Shape 98">
                <a:extLst>
                  <a:ext uri="{FF2B5EF4-FFF2-40B4-BE49-F238E27FC236}">
                    <a16:creationId xmlns:a16="http://schemas.microsoft.com/office/drawing/2014/main" id="{38854133-984D-4D09-B367-DD8FE5C19DF1}"/>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我也有遇到，我看哪个是亮色的我就点，或者是往</a:t>
                </a:r>
                <a:r>
                  <a:rPr lang="en-US" altLang="zh-CN" dirty="0">
                    <a:solidFill>
                      <a:schemeClr val="tx1"/>
                    </a:solidFill>
                    <a:latin typeface="微软雅黑 Light" panose="020B0502040204020203" pitchFamily="34" charset="-122"/>
                    <a:ea typeface="微软雅黑 Light" panose="020B0502040204020203" pitchFamily="34" charset="-122"/>
                  </a:rPr>
                  <a:t>yes</a:t>
                </a:r>
                <a:r>
                  <a:rPr lang="zh-CN" altLang="en-US" dirty="0">
                    <a:solidFill>
                      <a:schemeClr val="tx1"/>
                    </a:solidFill>
                    <a:latin typeface="微软雅黑 Light" panose="020B0502040204020203" pitchFamily="34" charset="-122"/>
                    <a:ea typeface="微软雅黑 Light" panose="020B0502040204020203" pitchFamily="34" charset="-122"/>
                  </a:rPr>
                  <a:t>点，全是英文字，拜托不要</a:t>
                </a:r>
                <a:endParaRPr lang="en-US" altLang="zh-CN" dirty="0">
                  <a:solidFill>
                    <a:schemeClr val="tx1"/>
                  </a:solidFill>
                  <a:latin typeface="微软雅黑 Light" panose="020B0502040204020203" pitchFamily="34" charset="-122"/>
                  <a:ea typeface="微软雅黑 Light" panose="020B0502040204020203" pitchFamily="34" charset="-122"/>
                </a:endParaRPr>
              </a:p>
            </p:txBody>
          </p:sp>
          <p:grpSp>
            <p:nvGrpSpPr>
              <p:cNvPr id="100" name="Group 99">
                <a:extLst>
                  <a:ext uri="{FF2B5EF4-FFF2-40B4-BE49-F238E27FC236}">
                    <a16:creationId xmlns:a16="http://schemas.microsoft.com/office/drawing/2014/main" id="{751FC234-57C5-4349-9DBF-33F20680C15C}"/>
                  </a:ext>
                </a:extLst>
              </p:cNvPr>
              <p:cNvGrpSpPr/>
              <p:nvPr/>
            </p:nvGrpSpPr>
            <p:grpSpPr>
              <a:xfrm>
                <a:off x="1653538" y="1757815"/>
                <a:ext cx="956736" cy="1301438"/>
                <a:chOff x="-1490164" y="1399884"/>
                <a:chExt cx="956736" cy="1301438"/>
              </a:xfrm>
            </p:grpSpPr>
            <p:pic>
              <p:nvPicPr>
                <p:cNvPr id="101" name="Graphic 100">
                  <a:extLst>
                    <a:ext uri="{FF2B5EF4-FFF2-40B4-BE49-F238E27FC236}">
                      <a16:creationId xmlns:a16="http://schemas.microsoft.com/office/drawing/2014/main" id="{98A39E35-BA6B-4E37-AAA5-A682E315E66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90164" y="1399884"/>
                  <a:ext cx="956736" cy="956736"/>
                </a:xfrm>
                <a:prstGeom prst="rect">
                  <a:avLst/>
                </a:prstGeom>
              </p:spPr>
            </p:pic>
            <p:sp>
              <p:nvSpPr>
                <p:cNvPr id="102" name="TextBox 101">
                  <a:extLst>
                    <a:ext uri="{FF2B5EF4-FFF2-40B4-BE49-F238E27FC236}">
                      <a16:creationId xmlns:a16="http://schemas.microsoft.com/office/drawing/2014/main" id="{6526D979-A0D3-4FAA-92C3-3AAD4140A854}"/>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104" name="Group 103">
              <a:extLst>
                <a:ext uri="{FF2B5EF4-FFF2-40B4-BE49-F238E27FC236}">
                  <a16:creationId xmlns:a16="http://schemas.microsoft.com/office/drawing/2014/main" id="{EBA89B19-D5C7-44FE-9414-911B8898C6E7}"/>
                </a:ext>
              </a:extLst>
            </p:cNvPr>
            <p:cNvGrpSpPr/>
            <p:nvPr/>
          </p:nvGrpSpPr>
          <p:grpSpPr>
            <a:xfrm>
              <a:off x="6014774" y="42175341"/>
              <a:ext cx="4822721" cy="2105525"/>
              <a:chOff x="5835267" y="4052087"/>
              <a:chExt cx="4822721" cy="2105525"/>
            </a:xfrm>
          </p:grpSpPr>
          <p:sp>
            <p:nvSpPr>
              <p:cNvPr id="105" name="Freeform: Shape 104">
                <a:extLst>
                  <a:ext uri="{FF2B5EF4-FFF2-40B4-BE49-F238E27FC236}">
                    <a16:creationId xmlns:a16="http://schemas.microsoft.com/office/drawing/2014/main" id="{CCD1D67F-7C49-40CA-94E6-4045EA2F5EFE}"/>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It must be a conflict error, check your local file and save that file on the cloud for it to be the latest one and click accept or deny the changes.</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106" name="Group 105">
                <a:extLst>
                  <a:ext uri="{FF2B5EF4-FFF2-40B4-BE49-F238E27FC236}">
                    <a16:creationId xmlns:a16="http://schemas.microsoft.com/office/drawing/2014/main" id="{67667052-F5BA-4F9F-8BE8-2D71BC9FF3E2}"/>
                  </a:ext>
                </a:extLst>
              </p:cNvPr>
              <p:cNvGrpSpPr/>
              <p:nvPr/>
            </p:nvGrpSpPr>
            <p:grpSpPr>
              <a:xfrm>
                <a:off x="9701252" y="4295484"/>
                <a:ext cx="956736" cy="1287968"/>
                <a:chOff x="-3862348" y="1399884"/>
                <a:chExt cx="956736" cy="1287968"/>
              </a:xfrm>
            </p:grpSpPr>
            <p:pic>
              <p:nvPicPr>
                <p:cNvPr id="107" name="Graphic 106">
                  <a:extLst>
                    <a:ext uri="{FF2B5EF4-FFF2-40B4-BE49-F238E27FC236}">
                      <a16:creationId xmlns:a16="http://schemas.microsoft.com/office/drawing/2014/main" id="{AE102B2A-0649-40C7-8477-A2BB7783AE4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62348" y="1399884"/>
                  <a:ext cx="956736" cy="956736"/>
                </a:xfrm>
                <a:prstGeom prst="rect">
                  <a:avLst/>
                </a:prstGeom>
              </p:spPr>
            </p:pic>
            <p:sp>
              <p:nvSpPr>
                <p:cNvPr id="108" name="TextBox 107">
                  <a:extLst>
                    <a:ext uri="{FF2B5EF4-FFF2-40B4-BE49-F238E27FC236}">
                      <a16:creationId xmlns:a16="http://schemas.microsoft.com/office/drawing/2014/main" id="{1CA271A5-C314-4D0E-AC41-F7B113653AA8}"/>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sp>
          <p:nvSpPr>
            <p:cNvPr id="109" name="TextBox 108">
              <a:extLst>
                <a:ext uri="{FF2B5EF4-FFF2-40B4-BE49-F238E27FC236}">
                  <a16:creationId xmlns:a16="http://schemas.microsoft.com/office/drawing/2014/main" id="{B7BA8BA4-1DC3-44AF-953A-7F1E06A7BD43}"/>
                </a:ext>
              </a:extLst>
            </p:cNvPr>
            <p:cNvSpPr txBox="1"/>
            <p:nvPr/>
          </p:nvSpPr>
          <p:spPr>
            <a:xfrm>
              <a:off x="5089516" y="44477345"/>
              <a:ext cx="2031325" cy="369332"/>
            </a:xfrm>
            <a:prstGeom prst="rect">
              <a:avLst/>
            </a:prstGeom>
            <a:noFill/>
          </p:spPr>
          <p:txBody>
            <a:bodyPr wrap="none" rtlCol="0">
              <a:spAutoFit/>
            </a:bodyPr>
            <a:lstStyle/>
            <a:p>
              <a:pPr algn="ctr"/>
              <a:r>
                <a:rPr lang="zh-CN" altLang="en-US" dirty="0">
                  <a:solidFill>
                    <a:srgbClr val="FFC818"/>
                  </a:solidFill>
                </a:rPr>
                <a:t>又双叒一段時間後</a:t>
              </a:r>
              <a:endParaRPr lang="zh-TW" altLang="en-US" dirty="0">
                <a:solidFill>
                  <a:srgbClr val="FFC818"/>
                </a:solidFill>
              </a:endParaRPr>
            </a:p>
          </p:txBody>
        </p:sp>
        <p:grpSp>
          <p:nvGrpSpPr>
            <p:cNvPr id="110" name="Group 109">
              <a:extLst>
                <a:ext uri="{FF2B5EF4-FFF2-40B4-BE49-F238E27FC236}">
                  <a16:creationId xmlns:a16="http://schemas.microsoft.com/office/drawing/2014/main" id="{F0EC111A-09E0-4E3B-A1AF-66EB93E38978}"/>
                </a:ext>
              </a:extLst>
            </p:cNvPr>
            <p:cNvGrpSpPr/>
            <p:nvPr/>
          </p:nvGrpSpPr>
          <p:grpSpPr>
            <a:xfrm>
              <a:off x="6002911" y="45040054"/>
              <a:ext cx="4822721" cy="2105525"/>
              <a:chOff x="5835267" y="4052087"/>
              <a:chExt cx="4822721" cy="2105525"/>
            </a:xfrm>
          </p:grpSpPr>
          <p:sp>
            <p:nvSpPr>
              <p:cNvPr id="111" name="Freeform: Shape 110">
                <a:extLst>
                  <a:ext uri="{FF2B5EF4-FFF2-40B4-BE49-F238E27FC236}">
                    <a16:creationId xmlns:a16="http://schemas.microsoft.com/office/drawing/2014/main" id="{0719963C-069B-4087-A424-8AFAE6FC7CF4}"/>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Should we put our source code to the ppt?</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112" name="Group 111">
                <a:extLst>
                  <a:ext uri="{FF2B5EF4-FFF2-40B4-BE49-F238E27FC236}">
                    <a16:creationId xmlns:a16="http://schemas.microsoft.com/office/drawing/2014/main" id="{9AA3B830-8D9A-47C5-A396-AAD881040A91}"/>
                  </a:ext>
                </a:extLst>
              </p:cNvPr>
              <p:cNvGrpSpPr/>
              <p:nvPr/>
            </p:nvGrpSpPr>
            <p:grpSpPr>
              <a:xfrm>
                <a:off x="9701252" y="4295484"/>
                <a:ext cx="956736" cy="1287968"/>
                <a:chOff x="-3862348" y="1399884"/>
                <a:chExt cx="956736" cy="1287968"/>
              </a:xfrm>
            </p:grpSpPr>
            <p:pic>
              <p:nvPicPr>
                <p:cNvPr id="113" name="Graphic 112">
                  <a:extLst>
                    <a:ext uri="{FF2B5EF4-FFF2-40B4-BE49-F238E27FC236}">
                      <a16:creationId xmlns:a16="http://schemas.microsoft.com/office/drawing/2014/main" id="{FE68CCC5-1965-4FB8-9EF1-41E4472DC2E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62348" y="1399884"/>
                  <a:ext cx="956736" cy="956736"/>
                </a:xfrm>
                <a:prstGeom prst="rect">
                  <a:avLst/>
                </a:prstGeom>
              </p:spPr>
            </p:pic>
            <p:sp>
              <p:nvSpPr>
                <p:cNvPr id="114" name="TextBox 113">
                  <a:extLst>
                    <a:ext uri="{FF2B5EF4-FFF2-40B4-BE49-F238E27FC236}">
                      <a16:creationId xmlns:a16="http://schemas.microsoft.com/office/drawing/2014/main" id="{E757D12A-D6C2-4D60-A063-647EE1557810}"/>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116" name="Group 115">
              <a:extLst>
                <a:ext uri="{FF2B5EF4-FFF2-40B4-BE49-F238E27FC236}">
                  <a16:creationId xmlns:a16="http://schemas.microsoft.com/office/drawing/2014/main" id="{3A16488F-EBF5-4893-B663-4EE422E2082D}"/>
                </a:ext>
              </a:extLst>
            </p:cNvPr>
            <p:cNvGrpSpPr/>
            <p:nvPr/>
          </p:nvGrpSpPr>
          <p:grpSpPr>
            <a:xfrm>
              <a:off x="1609989" y="47323841"/>
              <a:ext cx="5024592" cy="2105525"/>
              <a:chOff x="1653538" y="1750435"/>
              <a:chExt cx="5024592" cy="2105525"/>
            </a:xfrm>
          </p:grpSpPr>
          <p:sp>
            <p:nvSpPr>
              <p:cNvPr id="117" name="Freeform: Shape 116">
                <a:extLst>
                  <a:ext uri="{FF2B5EF4-FFF2-40B4-BE49-F238E27FC236}">
                    <a16:creationId xmlns:a16="http://schemas.microsoft.com/office/drawing/2014/main" id="{DAAF0F44-863A-4278-91B9-5DFDDA06F79C}"/>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en-US" altLang="zh-CN" dirty="0" err="1">
                    <a:solidFill>
                      <a:schemeClr val="tx1"/>
                    </a:solidFill>
                    <a:latin typeface="微软雅黑 Light" panose="020B0502040204020203" pitchFamily="34" charset="-122"/>
                    <a:ea typeface="微软雅黑 Light" panose="020B0502040204020203" pitchFamily="34" charset="-122"/>
                  </a:rPr>
                  <a:t>VScode</a:t>
                </a:r>
                <a:r>
                  <a:rPr lang="en-US" altLang="zh-CN" dirty="0">
                    <a:solidFill>
                      <a:schemeClr val="tx1"/>
                    </a:solidFill>
                    <a:latin typeface="微软雅黑 Light" panose="020B0502040204020203" pitchFamily="34" charset="-122"/>
                    <a:ea typeface="微软雅黑 Light" panose="020B0502040204020203" pitchFamily="34" charset="-122"/>
                  </a:rPr>
                  <a:t> </a:t>
                </a:r>
                <a:r>
                  <a:rPr lang="zh-CN" altLang="en-US" dirty="0">
                    <a:solidFill>
                      <a:schemeClr val="tx1"/>
                    </a:solidFill>
                    <a:latin typeface="微软雅黑 Light" panose="020B0502040204020203" pitchFamily="34" charset="-122"/>
                    <a:ea typeface="微软雅黑 Light" panose="020B0502040204020203" pitchFamily="34" charset="-122"/>
                  </a:rPr>
                  <a:t>崩溃了，代码无了，我也无了。</a:t>
                </a:r>
                <a:endParaRPr lang="en-US" altLang="zh-CN" dirty="0">
                  <a:solidFill>
                    <a:schemeClr val="tx1"/>
                  </a:solidFill>
                  <a:latin typeface="微软雅黑 Light" panose="020B0502040204020203" pitchFamily="34" charset="-122"/>
                  <a:ea typeface="微软雅黑 Light" panose="020B0502040204020203" pitchFamily="34" charset="-122"/>
                </a:endParaRPr>
              </a:p>
            </p:txBody>
          </p:sp>
          <p:grpSp>
            <p:nvGrpSpPr>
              <p:cNvPr id="118" name="Group 117">
                <a:extLst>
                  <a:ext uri="{FF2B5EF4-FFF2-40B4-BE49-F238E27FC236}">
                    <a16:creationId xmlns:a16="http://schemas.microsoft.com/office/drawing/2014/main" id="{A018E277-70BC-4148-A7E5-659437246D0A}"/>
                  </a:ext>
                </a:extLst>
              </p:cNvPr>
              <p:cNvGrpSpPr/>
              <p:nvPr/>
            </p:nvGrpSpPr>
            <p:grpSpPr>
              <a:xfrm>
                <a:off x="1653538" y="1757815"/>
                <a:ext cx="956736" cy="1301438"/>
                <a:chOff x="-1490164" y="1399884"/>
                <a:chExt cx="956736" cy="1301438"/>
              </a:xfrm>
            </p:grpSpPr>
            <p:pic>
              <p:nvPicPr>
                <p:cNvPr id="119" name="Graphic 118">
                  <a:extLst>
                    <a:ext uri="{FF2B5EF4-FFF2-40B4-BE49-F238E27FC236}">
                      <a16:creationId xmlns:a16="http://schemas.microsoft.com/office/drawing/2014/main" id="{B98DD0A5-2347-4ED9-A674-1023D005C67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90164" y="1399884"/>
                  <a:ext cx="956736" cy="956736"/>
                </a:xfrm>
                <a:prstGeom prst="rect">
                  <a:avLst/>
                </a:prstGeom>
              </p:spPr>
            </p:pic>
            <p:sp>
              <p:nvSpPr>
                <p:cNvPr id="120" name="TextBox 119">
                  <a:extLst>
                    <a:ext uri="{FF2B5EF4-FFF2-40B4-BE49-F238E27FC236}">
                      <a16:creationId xmlns:a16="http://schemas.microsoft.com/office/drawing/2014/main" id="{0909D20A-A1F2-4BBD-85B7-2670C5FEF759}"/>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121" name="Group 120">
              <a:extLst>
                <a:ext uri="{FF2B5EF4-FFF2-40B4-BE49-F238E27FC236}">
                  <a16:creationId xmlns:a16="http://schemas.microsoft.com/office/drawing/2014/main" id="{72C2E85E-2947-443A-BC9B-8E730C7EA6B7}"/>
                </a:ext>
              </a:extLst>
            </p:cNvPr>
            <p:cNvGrpSpPr/>
            <p:nvPr/>
          </p:nvGrpSpPr>
          <p:grpSpPr>
            <a:xfrm>
              <a:off x="6147316" y="49696254"/>
              <a:ext cx="4741495" cy="2131542"/>
              <a:chOff x="1504353" y="8801354"/>
              <a:chExt cx="4741495" cy="2131542"/>
            </a:xfrm>
          </p:grpSpPr>
          <p:sp>
            <p:nvSpPr>
              <p:cNvPr id="122" name="Freeform: Shape 121">
                <a:extLst>
                  <a:ext uri="{FF2B5EF4-FFF2-40B4-BE49-F238E27FC236}">
                    <a16:creationId xmlns:a16="http://schemas.microsoft.com/office/drawing/2014/main" id="{922E1437-7E19-416A-88F1-76C9BDC5688C}"/>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上交代碼又報錯，你們是不是有人沒有更新代碼庫就直接開寫？</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123" name="Group 122">
                <a:extLst>
                  <a:ext uri="{FF2B5EF4-FFF2-40B4-BE49-F238E27FC236}">
                    <a16:creationId xmlns:a16="http://schemas.microsoft.com/office/drawing/2014/main" id="{F6F5BEE7-4F66-4A04-B2A0-CC1EBC2D9A19}"/>
                  </a:ext>
                </a:extLst>
              </p:cNvPr>
              <p:cNvGrpSpPr/>
              <p:nvPr/>
            </p:nvGrpSpPr>
            <p:grpSpPr>
              <a:xfrm>
                <a:off x="5289112" y="8801354"/>
                <a:ext cx="956736" cy="1301438"/>
                <a:chOff x="-2750419" y="1399884"/>
                <a:chExt cx="956736" cy="1301438"/>
              </a:xfrm>
            </p:grpSpPr>
            <p:pic>
              <p:nvPicPr>
                <p:cNvPr id="124" name="Graphic 123">
                  <a:extLst>
                    <a:ext uri="{FF2B5EF4-FFF2-40B4-BE49-F238E27FC236}">
                      <a16:creationId xmlns:a16="http://schemas.microsoft.com/office/drawing/2014/main" id="{9C24C14F-F59C-4779-82D1-B6C7A019F25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50419" y="1399884"/>
                  <a:ext cx="956736" cy="956736"/>
                </a:xfrm>
                <a:prstGeom prst="rect">
                  <a:avLst/>
                </a:prstGeom>
              </p:spPr>
            </p:pic>
            <p:sp>
              <p:nvSpPr>
                <p:cNvPr id="125" name="TextBox 124">
                  <a:extLst>
                    <a:ext uri="{FF2B5EF4-FFF2-40B4-BE49-F238E27FC236}">
                      <a16:creationId xmlns:a16="http://schemas.microsoft.com/office/drawing/2014/main" id="{481D7826-3D2E-4231-B072-F731F07DD7F7}"/>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126" name="Group 125">
              <a:extLst>
                <a:ext uri="{FF2B5EF4-FFF2-40B4-BE49-F238E27FC236}">
                  <a16:creationId xmlns:a16="http://schemas.microsoft.com/office/drawing/2014/main" id="{8C009BC7-4F3A-4820-94DF-D18896A8E2A3}"/>
                </a:ext>
              </a:extLst>
            </p:cNvPr>
            <p:cNvGrpSpPr/>
            <p:nvPr/>
          </p:nvGrpSpPr>
          <p:grpSpPr>
            <a:xfrm>
              <a:off x="6096000" y="52120701"/>
              <a:ext cx="4822721" cy="2105525"/>
              <a:chOff x="5835267" y="4052087"/>
              <a:chExt cx="4822721" cy="2105525"/>
            </a:xfrm>
          </p:grpSpPr>
          <p:sp>
            <p:nvSpPr>
              <p:cNvPr id="127" name="Freeform: Shape 126">
                <a:extLst>
                  <a:ext uri="{FF2B5EF4-FFF2-40B4-BE49-F238E27FC236}">
                    <a16:creationId xmlns:a16="http://schemas.microsoft.com/office/drawing/2014/main" id="{E9EC1FE4-5372-4A77-B940-45252F86CE6A}"/>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OMG, who </a:t>
                </a:r>
                <a:r>
                  <a:rPr lang="en-US" altLang="zh-TW" dirty="0" err="1">
                    <a:solidFill>
                      <a:schemeClr val="tx1"/>
                    </a:solidFill>
                    <a:latin typeface="微软雅黑 Light" panose="020B0502040204020203" pitchFamily="34" charset="-122"/>
                    <a:ea typeface="微软雅黑 Light" panose="020B0502040204020203" pitchFamily="34" charset="-122"/>
                  </a:rPr>
                  <a:t>tf</a:t>
                </a:r>
                <a:r>
                  <a:rPr lang="en-US" altLang="zh-TW" dirty="0">
                    <a:solidFill>
                      <a:schemeClr val="tx1"/>
                    </a:solidFill>
                    <a:latin typeface="微软雅黑 Light" panose="020B0502040204020203" pitchFamily="34" charset="-122"/>
                    <a:ea typeface="微软雅黑 Light" panose="020B0502040204020203" pitchFamily="34" charset="-122"/>
                  </a:rPr>
                  <a:t> overwrite my code, WTH!!!</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128" name="Group 127">
                <a:extLst>
                  <a:ext uri="{FF2B5EF4-FFF2-40B4-BE49-F238E27FC236}">
                    <a16:creationId xmlns:a16="http://schemas.microsoft.com/office/drawing/2014/main" id="{D76BE6AA-C1C2-408A-8B42-20CCBA107EF2}"/>
                  </a:ext>
                </a:extLst>
              </p:cNvPr>
              <p:cNvGrpSpPr/>
              <p:nvPr/>
            </p:nvGrpSpPr>
            <p:grpSpPr>
              <a:xfrm>
                <a:off x="9701252" y="4295484"/>
                <a:ext cx="956736" cy="1287968"/>
                <a:chOff x="-3862348" y="1399884"/>
                <a:chExt cx="956736" cy="1287968"/>
              </a:xfrm>
            </p:grpSpPr>
            <p:pic>
              <p:nvPicPr>
                <p:cNvPr id="129" name="Graphic 128">
                  <a:extLst>
                    <a:ext uri="{FF2B5EF4-FFF2-40B4-BE49-F238E27FC236}">
                      <a16:creationId xmlns:a16="http://schemas.microsoft.com/office/drawing/2014/main" id="{82CFA63D-E7ED-42DD-8E5E-A52FACD47A4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62348" y="1399884"/>
                  <a:ext cx="956736" cy="956736"/>
                </a:xfrm>
                <a:prstGeom prst="rect">
                  <a:avLst/>
                </a:prstGeom>
              </p:spPr>
            </p:pic>
            <p:sp>
              <p:nvSpPr>
                <p:cNvPr id="130" name="TextBox 129">
                  <a:extLst>
                    <a:ext uri="{FF2B5EF4-FFF2-40B4-BE49-F238E27FC236}">
                      <a16:creationId xmlns:a16="http://schemas.microsoft.com/office/drawing/2014/main" id="{70AD79F3-F664-4845-937C-5EF8908568FE}"/>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115" name="Group 114">
              <a:extLst>
                <a:ext uri="{FF2B5EF4-FFF2-40B4-BE49-F238E27FC236}">
                  <a16:creationId xmlns:a16="http://schemas.microsoft.com/office/drawing/2014/main" id="{03D80A56-AA40-411A-8B98-FE9556C64C5A}"/>
                </a:ext>
              </a:extLst>
            </p:cNvPr>
            <p:cNvGrpSpPr/>
            <p:nvPr/>
          </p:nvGrpSpPr>
          <p:grpSpPr>
            <a:xfrm>
              <a:off x="1494244" y="54519131"/>
              <a:ext cx="5024592" cy="2105525"/>
              <a:chOff x="1653538" y="1750435"/>
              <a:chExt cx="5024592" cy="2105525"/>
            </a:xfrm>
          </p:grpSpPr>
          <p:sp>
            <p:nvSpPr>
              <p:cNvPr id="131" name="Freeform: Shape 130">
                <a:extLst>
                  <a:ext uri="{FF2B5EF4-FFF2-40B4-BE49-F238E27FC236}">
                    <a16:creationId xmlns:a16="http://schemas.microsoft.com/office/drawing/2014/main" id="{5FA82447-0F80-4EE9-877A-116D9FC847A1}"/>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（已读不敢回，亮哪点哪，好像是在说我）</a:t>
                </a:r>
                <a:endParaRPr lang="en-US" altLang="zh-CN" dirty="0">
                  <a:solidFill>
                    <a:schemeClr val="tx1"/>
                  </a:solidFill>
                  <a:latin typeface="微软雅黑 Light" panose="020B0502040204020203" pitchFamily="34" charset="-122"/>
                  <a:ea typeface="微软雅黑 Light" panose="020B0502040204020203" pitchFamily="34" charset="-122"/>
                </a:endParaRPr>
              </a:p>
            </p:txBody>
          </p:sp>
          <p:grpSp>
            <p:nvGrpSpPr>
              <p:cNvPr id="132" name="Group 131">
                <a:extLst>
                  <a:ext uri="{FF2B5EF4-FFF2-40B4-BE49-F238E27FC236}">
                    <a16:creationId xmlns:a16="http://schemas.microsoft.com/office/drawing/2014/main" id="{7A9CA48E-E45A-4EEE-9036-6633E9A5A408}"/>
                  </a:ext>
                </a:extLst>
              </p:cNvPr>
              <p:cNvGrpSpPr/>
              <p:nvPr/>
            </p:nvGrpSpPr>
            <p:grpSpPr>
              <a:xfrm>
                <a:off x="1653538" y="1757815"/>
                <a:ext cx="956736" cy="1301438"/>
                <a:chOff x="-1490164" y="1399884"/>
                <a:chExt cx="956736" cy="1301438"/>
              </a:xfrm>
            </p:grpSpPr>
            <p:pic>
              <p:nvPicPr>
                <p:cNvPr id="133" name="Graphic 132">
                  <a:extLst>
                    <a:ext uri="{FF2B5EF4-FFF2-40B4-BE49-F238E27FC236}">
                      <a16:creationId xmlns:a16="http://schemas.microsoft.com/office/drawing/2014/main" id="{D64049FE-DEE5-4018-96BB-9D603EE6F28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90164" y="1399884"/>
                  <a:ext cx="956736" cy="956736"/>
                </a:xfrm>
                <a:prstGeom prst="rect">
                  <a:avLst/>
                </a:prstGeom>
              </p:spPr>
            </p:pic>
            <p:sp>
              <p:nvSpPr>
                <p:cNvPr id="134" name="TextBox 133">
                  <a:extLst>
                    <a:ext uri="{FF2B5EF4-FFF2-40B4-BE49-F238E27FC236}">
                      <a16:creationId xmlns:a16="http://schemas.microsoft.com/office/drawing/2014/main" id="{1E5D4181-A04B-4B4F-B714-2559B3443628}"/>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135" name="Group 134">
              <a:extLst>
                <a:ext uri="{FF2B5EF4-FFF2-40B4-BE49-F238E27FC236}">
                  <a16:creationId xmlns:a16="http://schemas.microsoft.com/office/drawing/2014/main" id="{1F099D87-8847-4CB7-84A2-97014CD75C92}"/>
                </a:ext>
              </a:extLst>
            </p:cNvPr>
            <p:cNvGrpSpPr/>
            <p:nvPr/>
          </p:nvGrpSpPr>
          <p:grpSpPr>
            <a:xfrm>
              <a:off x="6084137" y="56790697"/>
              <a:ext cx="4741495" cy="2131542"/>
              <a:chOff x="1504353" y="8801354"/>
              <a:chExt cx="4741495" cy="2131542"/>
            </a:xfrm>
          </p:grpSpPr>
          <p:sp>
            <p:nvSpPr>
              <p:cNvPr id="136" name="Freeform: Shape 135">
                <a:extLst>
                  <a:ext uri="{FF2B5EF4-FFF2-40B4-BE49-F238E27FC236}">
                    <a16:creationId xmlns:a16="http://schemas.microsoft.com/office/drawing/2014/main" id="{A2F236F5-F4CF-44BF-A629-6C394C36830B}"/>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教我装</a:t>
                </a:r>
                <a:r>
                  <a:rPr lang="en-US" altLang="zh-CN" dirty="0" err="1">
                    <a:solidFill>
                      <a:schemeClr val="tx1"/>
                    </a:solidFill>
                    <a:latin typeface="微软雅黑 Light" panose="020B0502040204020203" pitchFamily="34" charset="-122"/>
                    <a:ea typeface="微软雅黑 Light" panose="020B0502040204020203" pitchFamily="34" charset="-122"/>
                  </a:rPr>
                  <a:t>VScode</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137" name="Group 136">
                <a:extLst>
                  <a:ext uri="{FF2B5EF4-FFF2-40B4-BE49-F238E27FC236}">
                    <a16:creationId xmlns:a16="http://schemas.microsoft.com/office/drawing/2014/main" id="{0AFA52A9-7130-4810-9370-BD90E651F91B}"/>
                  </a:ext>
                </a:extLst>
              </p:cNvPr>
              <p:cNvGrpSpPr/>
              <p:nvPr/>
            </p:nvGrpSpPr>
            <p:grpSpPr>
              <a:xfrm>
                <a:off x="5289112" y="8801354"/>
                <a:ext cx="956736" cy="1301438"/>
                <a:chOff x="-2750419" y="1399884"/>
                <a:chExt cx="956736" cy="1301438"/>
              </a:xfrm>
            </p:grpSpPr>
            <p:pic>
              <p:nvPicPr>
                <p:cNvPr id="138" name="Graphic 137">
                  <a:extLst>
                    <a:ext uri="{FF2B5EF4-FFF2-40B4-BE49-F238E27FC236}">
                      <a16:creationId xmlns:a16="http://schemas.microsoft.com/office/drawing/2014/main" id="{76C79B74-9F05-4957-9BD8-60E20A0E2CF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50419" y="1399884"/>
                  <a:ext cx="956736" cy="956736"/>
                </a:xfrm>
                <a:prstGeom prst="rect">
                  <a:avLst/>
                </a:prstGeom>
              </p:spPr>
            </p:pic>
            <p:sp>
              <p:nvSpPr>
                <p:cNvPr id="139" name="TextBox 138">
                  <a:extLst>
                    <a:ext uri="{FF2B5EF4-FFF2-40B4-BE49-F238E27FC236}">
                      <a16:creationId xmlns:a16="http://schemas.microsoft.com/office/drawing/2014/main" id="{A2DC6594-ADD0-41A0-B669-6BEEC6E12199}"/>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140" name="Group 139">
              <a:extLst>
                <a:ext uri="{FF2B5EF4-FFF2-40B4-BE49-F238E27FC236}">
                  <a16:creationId xmlns:a16="http://schemas.microsoft.com/office/drawing/2014/main" id="{97FFF48B-60BE-4E26-82D0-A5FFDEFE8271}"/>
                </a:ext>
              </a:extLst>
            </p:cNvPr>
            <p:cNvGrpSpPr/>
            <p:nvPr/>
          </p:nvGrpSpPr>
          <p:grpSpPr>
            <a:xfrm>
              <a:off x="6068893" y="59220523"/>
              <a:ext cx="4822721" cy="2105525"/>
              <a:chOff x="5835267" y="4052087"/>
              <a:chExt cx="4822721" cy="2105525"/>
            </a:xfrm>
          </p:grpSpPr>
          <p:sp>
            <p:nvSpPr>
              <p:cNvPr id="141" name="Freeform: Shape 140">
                <a:extLst>
                  <a:ext uri="{FF2B5EF4-FFF2-40B4-BE49-F238E27FC236}">
                    <a16:creationId xmlns:a16="http://schemas.microsoft.com/office/drawing/2014/main" id="{DC789241-2009-451A-8604-15EC109DFBD5}"/>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I have done my mini games code part, where should I place the codes?</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142" name="Group 141">
                <a:extLst>
                  <a:ext uri="{FF2B5EF4-FFF2-40B4-BE49-F238E27FC236}">
                    <a16:creationId xmlns:a16="http://schemas.microsoft.com/office/drawing/2014/main" id="{62B3C29B-6934-4291-8D62-8CC650C0764F}"/>
                  </a:ext>
                </a:extLst>
              </p:cNvPr>
              <p:cNvGrpSpPr/>
              <p:nvPr/>
            </p:nvGrpSpPr>
            <p:grpSpPr>
              <a:xfrm>
                <a:off x="9701252" y="4295484"/>
                <a:ext cx="956736" cy="1287968"/>
                <a:chOff x="-3862348" y="1399884"/>
                <a:chExt cx="956736" cy="1287968"/>
              </a:xfrm>
            </p:grpSpPr>
            <p:pic>
              <p:nvPicPr>
                <p:cNvPr id="143" name="Graphic 142">
                  <a:extLst>
                    <a:ext uri="{FF2B5EF4-FFF2-40B4-BE49-F238E27FC236}">
                      <a16:creationId xmlns:a16="http://schemas.microsoft.com/office/drawing/2014/main" id="{02B73FD6-8C21-4257-9D94-9AF02F998C1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62348" y="1399884"/>
                  <a:ext cx="956736" cy="956736"/>
                </a:xfrm>
                <a:prstGeom prst="rect">
                  <a:avLst/>
                </a:prstGeom>
              </p:spPr>
            </p:pic>
            <p:sp>
              <p:nvSpPr>
                <p:cNvPr id="144" name="TextBox 143">
                  <a:extLst>
                    <a:ext uri="{FF2B5EF4-FFF2-40B4-BE49-F238E27FC236}">
                      <a16:creationId xmlns:a16="http://schemas.microsoft.com/office/drawing/2014/main" id="{9CE51038-F256-4C7A-BD79-BF614FB3ABA5}"/>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spTree>
    <p:extLst>
      <p:ext uri="{BB962C8B-B14F-4D97-AF65-F5344CB8AC3E}">
        <p14:creationId xmlns:p14="http://schemas.microsoft.com/office/powerpoint/2010/main" val="3085471523"/>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3D4A55"/>
        </a:solidFill>
        <a:effectLst/>
      </p:bgPr>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A935FE13-9B2C-47AF-B15F-C25C7620EC86}"/>
              </a:ext>
            </a:extLst>
          </p:cNvPr>
          <p:cNvGrpSpPr/>
          <p:nvPr/>
        </p:nvGrpSpPr>
        <p:grpSpPr>
          <a:xfrm>
            <a:off x="-1430817" y="-55437240"/>
            <a:ext cx="12349538" cy="62295240"/>
            <a:chOff x="-1430817" y="-969192"/>
            <a:chExt cx="12349538" cy="62295240"/>
          </a:xfrm>
        </p:grpSpPr>
        <p:sp>
          <p:nvSpPr>
            <p:cNvPr id="18" name="Rectangle: Rounded Corners 17">
              <a:extLst>
                <a:ext uri="{FF2B5EF4-FFF2-40B4-BE49-F238E27FC236}">
                  <a16:creationId xmlns:a16="http://schemas.microsoft.com/office/drawing/2014/main" id="{BF147B1C-F6E8-429B-83C7-F6C32066C62C}"/>
                </a:ext>
              </a:extLst>
            </p:cNvPr>
            <p:cNvSpPr/>
            <p:nvPr/>
          </p:nvSpPr>
          <p:spPr>
            <a:xfrm>
              <a:off x="492570" y="-969192"/>
              <a:ext cx="8890378" cy="257460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TW" altLang="en-US" sz="3500" dirty="0">
                <a:latin typeface="微软雅黑 Light" panose="020B0502040204020203" pitchFamily="34" charset="-122"/>
                <a:ea typeface="微软雅黑 Light" panose="020B0502040204020203" pitchFamily="34" charset="-122"/>
              </a:endParaRPr>
            </a:p>
          </p:txBody>
        </p:sp>
        <p:sp>
          <p:nvSpPr>
            <p:cNvPr id="7" name="TextBox 6">
              <a:extLst>
                <a:ext uri="{FF2B5EF4-FFF2-40B4-BE49-F238E27FC236}">
                  <a16:creationId xmlns:a16="http://schemas.microsoft.com/office/drawing/2014/main" id="{1D71EF6B-3E5A-4363-9A34-55ED4234A49F}"/>
                </a:ext>
              </a:extLst>
            </p:cNvPr>
            <p:cNvSpPr txBox="1"/>
            <p:nvPr/>
          </p:nvSpPr>
          <p:spPr>
            <a:xfrm>
              <a:off x="-1430817" y="21777"/>
              <a:ext cx="5863910" cy="630942"/>
            </a:xfrm>
            <a:prstGeom prst="rect">
              <a:avLst/>
            </a:prstGeom>
            <a:noFill/>
          </p:spPr>
          <p:txBody>
            <a:bodyPr wrap="square" rtlCol="0">
              <a:spAutoFit/>
            </a:bodyPr>
            <a:lstStyle/>
            <a:p>
              <a:pPr algn="ctr"/>
              <a:r>
                <a:rPr lang="zh-CN" altLang="en-US" sz="3500" dirty="0">
                  <a:solidFill>
                    <a:schemeClr val="bg1"/>
                  </a:solidFill>
                  <a:latin typeface="微软雅黑 Light" panose="020B0502040204020203" pitchFamily="34" charset="-122"/>
                  <a:ea typeface="微软雅黑 Light" panose="020B0502040204020203" pitchFamily="34" charset="-122"/>
                </a:rPr>
                <a:t>問題</a:t>
              </a:r>
              <a:endParaRPr lang="zh-TW" altLang="en-US" sz="3500" dirty="0">
                <a:solidFill>
                  <a:schemeClr val="bg1"/>
                </a:solidFill>
                <a:latin typeface="微软雅黑 Light" panose="020B0502040204020203" pitchFamily="34" charset="-122"/>
                <a:ea typeface="微软雅黑 Light" panose="020B0502040204020203" pitchFamily="34" charset="-122"/>
              </a:endParaRPr>
            </a:p>
          </p:txBody>
        </p:sp>
        <p:pic>
          <p:nvPicPr>
            <p:cNvPr id="11" name="Picture 10">
              <a:extLst>
                <a:ext uri="{FF2B5EF4-FFF2-40B4-BE49-F238E27FC236}">
                  <a16:creationId xmlns:a16="http://schemas.microsoft.com/office/drawing/2014/main" id="{340AA320-6F3F-4C1C-9C64-F1AB86555C0C}"/>
                </a:ext>
              </a:extLst>
            </p:cNvPr>
            <p:cNvPicPr>
              <a:picLocks noChangeAspect="1"/>
            </p:cNvPicPr>
            <p:nvPr/>
          </p:nvPicPr>
          <p:blipFill>
            <a:blip r:embed="rId3"/>
            <a:stretch>
              <a:fillRect/>
            </a:stretch>
          </p:blipFill>
          <p:spPr>
            <a:xfrm>
              <a:off x="-460058" y="-243341"/>
              <a:ext cx="1496345" cy="1122907"/>
            </a:xfrm>
            <a:prstGeom prst="rect">
              <a:avLst/>
            </a:prstGeom>
          </p:spPr>
        </p:pic>
        <p:grpSp>
          <p:nvGrpSpPr>
            <p:cNvPr id="12" name="Group 11">
              <a:extLst>
                <a:ext uri="{FF2B5EF4-FFF2-40B4-BE49-F238E27FC236}">
                  <a16:creationId xmlns:a16="http://schemas.microsoft.com/office/drawing/2014/main" id="{247C0EEB-A1D4-42A5-B868-F100F2E4DB38}"/>
                </a:ext>
              </a:extLst>
            </p:cNvPr>
            <p:cNvGrpSpPr/>
            <p:nvPr/>
          </p:nvGrpSpPr>
          <p:grpSpPr>
            <a:xfrm>
              <a:off x="60927" y="690990"/>
              <a:ext cx="2290168" cy="226847"/>
              <a:chOff x="862608" y="680150"/>
              <a:chExt cx="2290168" cy="226847"/>
            </a:xfrm>
          </p:grpSpPr>
          <p:sp>
            <p:nvSpPr>
              <p:cNvPr id="13" name="Rectangle: Rounded Corners 12">
                <a:extLst>
                  <a:ext uri="{FF2B5EF4-FFF2-40B4-BE49-F238E27FC236}">
                    <a16:creationId xmlns:a16="http://schemas.microsoft.com/office/drawing/2014/main" id="{E762A22B-51C6-41D0-8B0F-DFD3B918A759}"/>
                  </a:ext>
                </a:extLst>
              </p:cNvPr>
              <p:cNvSpPr/>
              <p:nvPr/>
            </p:nvSpPr>
            <p:spPr>
              <a:xfrm flipV="1">
                <a:off x="862608" y="680150"/>
                <a:ext cx="2290168" cy="45720"/>
              </a:xfrm>
              <a:prstGeom prst="roundRect">
                <a:avLst/>
              </a:prstGeom>
              <a:solidFill>
                <a:srgbClr val="387BB2"/>
              </a:solidFill>
              <a:ln>
                <a:solidFill>
                  <a:srgbClr val="3A7B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Rectangle: Rounded Corners 13">
                <a:extLst>
                  <a:ext uri="{FF2B5EF4-FFF2-40B4-BE49-F238E27FC236}">
                    <a16:creationId xmlns:a16="http://schemas.microsoft.com/office/drawing/2014/main" id="{C7E0329A-BF9E-42CC-A664-B4B34267310B}"/>
                  </a:ext>
                </a:extLst>
              </p:cNvPr>
              <p:cNvSpPr/>
              <p:nvPr/>
            </p:nvSpPr>
            <p:spPr>
              <a:xfrm flipV="1">
                <a:off x="1745482" y="861277"/>
                <a:ext cx="1332376" cy="45720"/>
              </a:xfrm>
              <a:prstGeom prst="roundRect">
                <a:avLst/>
              </a:prstGeom>
              <a:solidFill>
                <a:srgbClr val="FFC81D"/>
              </a:solidFill>
              <a:ln>
                <a:solidFill>
                  <a:srgbClr val="FFC9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20" name="Freeform: Shape 19">
              <a:extLst>
                <a:ext uri="{FF2B5EF4-FFF2-40B4-BE49-F238E27FC236}">
                  <a16:creationId xmlns:a16="http://schemas.microsoft.com/office/drawing/2014/main" id="{F97C61BC-B766-4A9B-8DD6-CDD9982FB140}"/>
                </a:ext>
              </a:extLst>
            </p:cNvPr>
            <p:cNvSpPr/>
            <p:nvPr/>
          </p:nvSpPr>
          <p:spPr>
            <a:xfrm flipH="1">
              <a:off x="2809052" y="136157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诶诶，我负责的那个排行榜在每次写入新的资料都会把之前的记录打乱欸。怎麽办</a:t>
              </a:r>
            </a:p>
          </p:txBody>
        </p:sp>
        <p:grpSp>
          <p:nvGrpSpPr>
            <p:cNvPr id="5" name="Group 4">
              <a:extLst>
                <a:ext uri="{FF2B5EF4-FFF2-40B4-BE49-F238E27FC236}">
                  <a16:creationId xmlns:a16="http://schemas.microsoft.com/office/drawing/2014/main" id="{5C972B7F-3970-4C3B-A089-8CABC4A5B0CE}"/>
                </a:ext>
              </a:extLst>
            </p:cNvPr>
            <p:cNvGrpSpPr/>
            <p:nvPr/>
          </p:nvGrpSpPr>
          <p:grpSpPr>
            <a:xfrm>
              <a:off x="1501138" y="1605415"/>
              <a:ext cx="956736" cy="1301438"/>
              <a:chOff x="-1490164" y="1399884"/>
              <a:chExt cx="956736" cy="1301438"/>
            </a:xfrm>
          </p:grpSpPr>
          <p:pic>
            <p:nvPicPr>
              <p:cNvPr id="23" name="Graphic 22">
                <a:extLst>
                  <a:ext uri="{FF2B5EF4-FFF2-40B4-BE49-F238E27FC236}">
                    <a16:creationId xmlns:a16="http://schemas.microsoft.com/office/drawing/2014/main" id="{966B28C0-77FD-46B4-9AB5-69E94D3BEC6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90164" y="1399884"/>
                <a:ext cx="956736" cy="956736"/>
              </a:xfrm>
              <a:prstGeom prst="rect">
                <a:avLst/>
              </a:prstGeom>
            </p:spPr>
          </p:pic>
          <p:sp>
            <p:nvSpPr>
              <p:cNvPr id="4" name="TextBox 3">
                <a:extLst>
                  <a:ext uri="{FF2B5EF4-FFF2-40B4-BE49-F238E27FC236}">
                    <a16:creationId xmlns:a16="http://schemas.microsoft.com/office/drawing/2014/main" id="{DFC12C83-9ED5-40D3-9941-0138C371305F}"/>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nvGrpSpPr>
            <p:cNvPr id="2" name="Group 1">
              <a:extLst>
                <a:ext uri="{FF2B5EF4-FFF2-40B4-BE49-F238E27FC236}">
                  <a16:creationId xmlns:a16="http://schemas.microsoft.com/office/drawing/2014/main" id="{4DCFD059-CDC9-4484-A021-360FEA5FBB66}"/>
                </a:ext>
              </a:extLst>
            </p:cNvPr>
            <p:cNvGrpSpPr/>
            <p:nvPr/>
          </p:nvGrpSpPr>
          <p:grpSpPr>
            <a:xfrm>
              <a:off x="5835267" y="4052087"/>
              <a:ext cx="4822721" cy="2105525"/>
              <a:chOff x="5835267" y="4052087"/>
              <a:chExt cx="4822721" cy="2105525"/>
            </a:xfrm>
          </p:grpSpPr>
          <p:sp>
            <p:nvSpPr>
              <p:cNvPr id="19" name="Freeform: Shape 18">
                <a:extLst>
                  <a:ext uri="{FF2B5EF4-FFF2-40B4-BE49-F238E27FC236}">
                    <a16:creationId xmlns:a16="http://schemas.microsoft.com/office/drawing/2014/main" id="{2F342DC3-E81F-4A20-8AE7-92B20BF5D19D}"/>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I</a:t>
                </a:r>
                <a:r>
                  <a:rPr lang="zh-CN" altLang="en-US" dirty="0">
                    <a:solidFill>
                      <a:schemeClr val="tx1"/>
                    </a:solidFill>
                    <a:latin typeface="微软雅黑 Light" panose="020B0502040204020203" pitchFamily="34" charset="-122"/>
                    <a:ea typeface="微软雅黑 Light" panose="020B0502040204020203" pitchFamily="34" charset="-122"/>
                  </a:rPr>
                  <a:t> </a:t>
                </a:r>
                <a:r>
                  <a:rPr lang="en-US" altLang="zh-CN" dirty="0">
                    <a:solidFill>
                      <a:schemeClr val="tx1"/>
                    </a:solidFill>
                    <a:latin typeface="微软雅黑 Light" panose="020B0502040204020203" pitchFamily="34" charset="-122"/>
                    <a:ea typeface="微软雅黑 Light" panose="020B0502040204020203" pitchFamily="34" charset="-122"/>
                  </a:rPr>
                  <a:t>don’t speak Chinese.</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30" name="Group 29">
                <a:extLst>
                  <a:ext uri="{FF2B5EF4-FFF2-40B4-BE49-F238E27FC236}">
                    <a16:creationId xmlns:a16="http://schemas.microsoft.com/office/drawing/2014/main" id="{CA8936DA-925F-425E-8AD3-CDE179846D6F}"/>
                  </a:ext>
                </a:extLst>
              </p:cNvPr>
              <p:cNvGrpSpPr/>
              <p:nvPr/>
            </p:nvGrpSpPr>
            <p:grpSpPr>
              <a:xfrm>
                <a:off x="9701252" y="4295484"/>
                <a:ext cx="956736" cy="1287968"/>
                <a:chOff x="-3862348" y="1399884"/>
                <a:chExt cx="956736" cy="1287968"/>
              </a:xfrm>
            </p:grpSpPr>
            <p:pic>
              <p:nvPicPr>
                <p:cNvPr id="25" name="Graphic 24">
                  <a:extLst>
                    <a:ext uri="{FF2B5EF4-FFF2-40B4-BE49-F238E27FC236}">
                      <a16:creationId xmlns:a16="http://schemas.microsoft.com/office/drawing/2014/main" id="{48D1490E-5F18-4C72-A2FA-93D06FF6680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62348" y="1399884"/>
                  <a:ext cx="956736" cy="956736"/>
                </a:xfrm>
                <a:prstGeom prst="rect">
                  <a:avLst/>
                </a:prstGeom>
              </p:spPr>
            </p:pic>
            <p:sp>
              <p:nvSpPr>
                <p:cNvPr id="27" name="TextBox 26">
                  <a:extLst>
                    <a:ext uri="{FF2B5EF4-FFF2-40B4-BE49-F238E27FC236}">
                      <a16:creationId xmlns:a16="http://schemas.microsoft.com/office/drawing/2014/main" id="{7C6241A4-45C0-4E83-B901-6959BB148B3B}"/>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22" name="Group 21">
              <a:extLst>
                <a:ext uri="{FF2B5EF4-FFF2-40B4-BE49-F238E27FC236}">
                  <a16:creationId xmlns:a16="http://schemas.microsoft.com/office/drawing/2014/main" id="{F05A8129-2C8F-4A1D-BB5A-B779D7BD0601}"/>
                </a:ext>
              </a:extLst>
            </p:cNvPr>
            <p:cNvGrpSpPr/>
            <p:nvPr/>
          </p:nvGrpSpPr>
          <p:grpSpPr>
            <a:xfrm>
              <a:off x="5916493" y="7076248"/>
              <a:ext cx="4741495" cy="2131542"/>
              <a:chOff x="1504353" y="8801354"/>
              <a:chExt cx="4741495" cy="2131542"/>
            </a:xfrm>
          </p:grpSpPr>
          <p:sp>
            <p:nvSpPr>
              <p:cNvPr id="33" name="Freeform: Shape 32">
                <a:extLst>
                  <a:ext uri="{FF2B5EF4-FFF2-40B4-BE49-F238E27FC236}">
                    <a16:creationId xmlns:a16="http://schemas.microsoft.com/office/drawing/2014/main" id="{C3FB562A-7724-451D-AC73-0F812D0E7B94}"/>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嘗試用不同的文件讀取模式看看？</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34" name="Group 33">
                <a:extLst>
                  <a:ext uri="{FF2B5EF4-FFF2-40B4-BE49-F238E27FC236}">
                    <a16:creationId xmlns:a16="http://schemas.microsoft.com/office/drawing/2014/main" id="{2FD547B4-ACE2-466A-8B69-7AF0CFE6B9B6}"/>
                  </a:ext>
                </a:extLst>
              </p:cNvPr>
              <p:cNvGrpSpPr/>
              <p:nvPr/>
            </p:nvGrpSpPr>
            <p:grpSpPr>
              <a:xfrm>
                <a:off x="5289112" y="8801354"/>
                <a:ext cx="956736" cy="1301438"/>
                <a:chOff x="-2750419" y="1399884"/>
                <a:chExt cx="956736" cy="1301438"/>
              </a:xfrm>
            </p:grpSpPr>
            <p:pic>
              <p:nvPicPr>
                <p:cNvPr id="35" name="Graphic 34">
                  <a:extLst>
                    <a:ext uri="{FF2B5EF4-FFF2-40B4-BE49-F238E27FC236}">
                      <a16:creationId xmlns:a16="http://schemas.microsoft.com/office/drawing/2014/main" id="{A71E26AE-F4F6-4EC0-8D6A-7568CE3A8B1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50419" y="1399884"/>
                  <a:ext cx="956736" cy="956736"/>
                </a:xfrm>
                <a:prstGeom prst="rect">
                  <a:avLst/>
                </a:prstGeom>
              </p:spPr>
            </p:pic>
            <p:sp>
              <p:nvSpPr>
                <p:cNvPr id="36" name="TextBox 35">
                  <a:extLst>
                    <a:ext uri="{FF2B5EF4-FFF2-40B4-BE49-F238E27FC236}">
                      <a16:creationId xmlns:a16="http://schemas.microsoft.com/office/drawing/2014/main" id="{33AB0242-ABC8-4FFB-9B97-83598CFBD974}"/>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37" name="Group 36">
              <a:extLst>
                <a:ext uri="{FF2B5EF4-FFF2-40B4-BE49-F238E27FC236}">
                  <a16:creationId xmlns:a16="http://schemas.microsoft.com/office/drawing/2014/main" id="{BEA2D22A-0E85-44D6-9D0B-94B05D747592}"/>
                </a:ext>
              </a:extLst>
            </p:cNvPr>
            <p:cNvGrpSpPr/>
            <p:nvPr/>
          </p:nvGrpSpPr>
          <p:grpSpPr>
            <a:xfrm>
              <a:off x="1494244" y="9700076"/>
              <a:ext cx="5024592" cy="2105525"/>
              <a:chOff x="1653538" y="1750435"/>
              <a:chExt cx="5024592" cy="2105525"/>
            </a:xfrm>
          </p:grpSpPr>
          <p:sp>
            <p:nvSpPr>
              <p:cNvPr id="38" name="Freeform: Shape 37">
                <a:extLst>
                  <a:ext uri="{FF2B5EF4-FFF2-40B4-BE49-F238E27FC236}">
                    <a16:creationId xmlns:a16="http://schemas.microsoft.com/office/drawing/2014/main" id="{9AC1EABA-2C5B-4036-9403-F13AD0B2E624}"/>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有料喔，我不考虑从文件的尾部写起就可以了喔，每次都重新读取后重新创建一遍就搞定了（我把</a:t>
                </a:r>
                <a:r>
                  <a:rPr lang="en-US" altLang="zh-CN" dirty="0">
                    <a:solidFill>
                      <a:schemeClr val="tx1"/>
                    </a:solidFill>
                    <a:latin typeface="微软雅黑 Light" panose="020B0502040204020203" pitchFamily="34" charset="-122"/>
                    <a:ea typeface="微软雅黑 Light" panose="020B0502040204020203" pitchFamily="34" charset="-122"/>
                  </a:rPr>
                  <a:t>a+</a:t>
                </a:r>
                <a:r>
                  <a:rPr lang="zh-CN" altLang="en-US" dirty="0">
                    <a:solidFill>
                      <a:schemeClr val="tx1"/>
                    </a:solidFill>
                    <a:latin typeface="微软雅黑 Light" panose="020B0502040204020203" pitchFamily="34" charset="-122"/>
                    <a:ea typeface="微软雅黑 Light" panose="020B0502040204020203" pitchFamily="34" charset="-122"/>
                  </a:rPr>
                  <a:t>模式换成了</a:t>
                </a:r>
                <a:r>
                  <a:rPr lang="en-US" altLang="zh-CN" dirty="0">
                    <a:solidFill>
                      <a:schemeClr val="tx1"/>
                    </a:solidFill>
                    <a:latin typeface="微软雅黑 Light" panose="020B0502040204020203" pitchFamily="34" charset="-122"/>
                    <a:ea typeface="微软雅黑 Light" panose="020B0502040204020203" pitchFamily="34" charset="-122"/>
                  </a:rPr>
                  <a:t>w</a:t>
                </a:r>
                <a:r>
                  <a:rPr lang="zh-CN" altLang="en-US" dirty="0">
                    <a:solidFill>
                      <a:schemeClr val="tx1"/>
                    </a:solidFill>
                    <a:latin typeface="微软雅黑 Light" panose="020B0502040204020203" pitchFamily="34" charset="-122"/>
                    <a:ea typeface="微软雅黑 Light" panose="020B0502040204020203" pitchFamily="34" charset="-122"/>
                  </a:rPr>
                  <a:t>模式）</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39" name="Group 38">
                <a:extLst>
                  <a:ext uri="{FF2B5EF4-FFF2-40B4-BE49-F238E27FC236}">
                    <a16:creationId xmlns:a16="http://schemas.microsoft.com/office/drawing/2014/main" id="{BE55F599-7178-4C96-AA64-D6B879BF35CC}"/>
                  </a:ext>
                </a:extLst>
              </p:cNvPr>
              <p:cNvGrpSpPr/>
              <p:nvPr/>
            </p:nvGrpSpPr>
            <p:grpSpPr>
              <a:xfrm>
                <a:off x="1653538" y="1757815"/>
                <a:ext cx="956736" cy="1301438"/>
                <a:chOff x="-1490164" y="1399884"/>
                <a:chExt cx="956736" cy="1301438"/>
              </a:xfrm>
            </p:grpSpPr>
            <p:pic>
              <p:nvPicPr>
                <p:cNvPr id="40" name="Graphic 39">
                  <a:extLst>
                    <a:ext uri="{FF2B5EF4-FFF2-40B4-BE49-F238E27FC236}">
                      <a16:creationId xmlns:a16="http://schemas.microsoft.com/office/drawing/2014/main" id="{0EDA7B00-F22F-439A-B685-DC6838C27D2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90164" y="1399884"/>
                  <a:ext cx="956736" cy="956736"/>
                </a:xfrm>
                <a:prstGeom prst="rect">
                  <a:avLst/>
                </a:prstGeom>
              </p:spPr>
            </p:pic>
            <p:sp>
              <p:nvSpPr>
                <p:cNvPr id="41" name="TextBox 40">
                  <a:extLst>
                    <a:ext uri="{FF2B5EF4-FFF2-40B4-BE49-F238E27FC236}">
                      <a16:creationId xmlns:a16="http://schemas.microsoft.com/office/drawing/2014/main" id="{7F067C54-8F8B-460A-A5AD-55A871203E65}"/>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42" name="Group 41">
              <a:extLst>
                <a:ext uri="{FF2B5EF4-FFF2-40B4-BE49-F238E27FC236}">
                  <a16:creationId xmlns:a16="http://schemas.microsoft.com/office/drawing/2014/main" id="{454707F3-909C-452D-9547-BB70BC858859}"/>
                </a:ext>
              </a:extLst>
            </p:cNvPr>
            <p:cNvGrpSpPr/>
            <p:nvPr/>
          </p:nvGrpSpPr>
          <p:grpSpPr>
            <a:xfrm>
              <a:off x="5916493" y="12134418"/>
              <a:ext cx="4741495" cy="2131542"/>
              <a:chOff x="1504353" y="8801354"/>
              <a:chExt cx="4741495" cy="2131542"/>
            </a:xfrm>
          </p:grpSpPr>
          <p:sp>
            <p:nvSpPr>
              <p:cNvPr id="43" name="Freeform: Shape 42">
                <a:extLst>
                  <a:ext uri="{FF2B5EF4-FFF2-40B4-BE49-F238E27FC236}">
                    <a16:creationId xmlns:a16="http://schemas.microsoft.com/office/drawing/2014/main" id="{A759C903-2E34-4D71-9855-C0966D7034C5}"/>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誒誒，話說你們的小遊戲都完成了嗎？代碼同步是個問題欸。</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44" name="Group 43">
                <a:extLst>
                  <a:ext uri="{FF2B5EF4-FFF2-40B4-BE49-F238E27FC236}">
                    <a16:creationId xmlns:a16="http://schemas.microsoft.com/office/drawing/2014/main" id="{2D65ECCF-D338-4814-AFFA-C155B7EF5FED}"/>
                  </a:ext>
                </a:extLst>
              </p:cNvPr>
              <p:cNvGrpSpPr/>
              <p:nvPr/>
            </p:nvGrpSpPr>
            <p:grpSpPr>
              <a:xfrm>
                <a:off x="5289112" y="8801354"/>
                <a:ext cx="956736" cy="1301438"/>
                <a:chOff x="-2750419" y="1399884"/>
                <a:chExt cx="956736" cy="1301438"/>
              </a:xfrm>
            </p:grpSpPr>
            <p:pic>
              <p:nvPicPr>
                <p:cNvPr id="45" name="Graphic 44">
                  <a:extLst>
                    <a:ext uri="{FF2B5EF4-FFF2-40B4-BE49-F238E27FC236}">
                      <a16:creationId xmlns:a16="http://schemas.microsoft.com/office/drawing/2014/main" id="{69FE36E4-C0E2-4FF7-BA75-5ED585C13A5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50419" y="1399884"/>
                  <a:ext cx="956736" cy="956736"/>
                </a:xfrm>
                <a:prstGeom prst="rect">
                  <a:avLst/>
                </a:prstGeom>
              </p:spPr>
            </p:pic>
            <p:sp>
              <p:nvSpPr>
                <p:cNvPr id="46" name="TextBox 45">
                  <a:extLst>
                    <a:ext uri="{FF2B5EF4-FFF2-40B4-BE49-F238E27FC236}">
                      <a16:creationId xmlns:a16="http://schemas.microsoft.com/office/drawing/2014/main" id="{DED06EE0-48F7-4982-9B49-D86038AF6130}"/>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47" name="Group 46">
              <a:extLst>
                <a:ext uri="{FF2B5EF4-FFF2-40B4-BE49-F238E27FC236}">
                  <a16:creationId xmlns:a16="http://schemas.microsoft.com/office/drawing/2014/main" id="{D800BD53-AA07-4802-BABB-8061CE7E2831}"/>
                </a:ext>
              </a:extLst>
            </p:cNvPr>
            <p:cNvGrpSpPr/>
            <p:nvPr/>
          </p:nvGrpSpPr>
          <p:grpSpPr>
            <a:xfrm>
              <a:off x="5916493" y="14620794"/>
              <a:ext cx="4822721" cy="2105525"/>
              <a:chOff x="5835267" y="4052087"/>
              <a:chExt cx="4822721" cy="2105525"/>
            </a:xfrm>
          </p:grpSpPr>
          <p:sp>
            <p:nvSpPr>
              <p:cNvPr id="48" name="Freeform: Shape 47">
                <a:extLst>
                  <a:ext uri="{FF2B5EF4-FFF2-40B4-BE49-F238E27FC236}">
                    <a16:creationId xmlns:a16="http://schemas.microsoft.com/office/drawing/2014/main" id="{F3156E75-EFB5-4906-AE0C-DCA114BE3FF9}"/>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Have you guys ever heard of </a:t>
                </a:r>
                <a:r>
                  <a:rPr lang="en-US" altLang="zh-TW" dirty="0" err="1">
                    <a:solidFill>
                      <a:schemeClr val="tx1"/>
                    </a:solidFill>
                    <a:latin typeface="微软雅黑 Light" panose="020B0502040204020203" pitchFamily="34" charset="-122"/>
                    <a:ea typeface="微软雅黑 Light" panose="020B0502040204020203" pitchFamily="34" charset="-122"/>
                  </a:rPr>
                  <a:t>GitHUB</a:t>
                </a:r>
                <a:r>
                  <a:rPr lang="en-US" altLang="zh-TW" dirty="0">
                    <a:solidFill>
                      <a:schemeClr val="tx1"/>
                    </a:solidFill>
                    <a:latin typeface="微软雅黑 Light" panose="020B0502040204020203" pitchFamily="34" charset="-122"/>
                    <a:ea typeface="微软雅黑 Light" panose="020B0502040204020203" pitchFamily="34" charset="-122"/>
                  </a:rPr>
                  <a:t>?</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49" name="Group 48">
                <a:extLst>
                  <a:ext uri="{FF2B5EF4-FFF2-40B4-BE49-F238E27FC236}">
                    <a16:creationId xmlns:a16="http://schemas.microsoft.com/office/drawing/2014/main" id="{9D66A262-C57E-4C8F-B5EF-C067412DF867}"/>
                  </a:ext>
                </a:extLst>
              </p:cNvPr>
              <p:cNvGrpSpPr/>
              <p:nvPr/>
            </p:nvGrpSpPr>
            <p:grpSpPr>
              <a:xfrm>
                <a:off x="9701252" y="4295484"/>
                <a:ext cx="956736" cy="1287968"/>
                <a:chOff x="-3862348" y="1399884"/>
                <a:chExt cx="956736" cy="1287968"/>
              </a:xfrm>
            </p:grpSpPr>
            <p:pic>
              <p:nvPicPr>
                <p:cNvPr id="50" name="Graphic 49">
                  <a:extLst>
                    <a:ext uri="{FF2B5EF4-FFF2-40B4-BE49-F238E27FC236}">
                      <a16:creationId xmlns:a16="http://schemas.microsoft.com/office/drawing/2014/main" id="{3ED48C1E-0326-40B0-B14D-DE78BAD51C6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62348" y="1399884"/>
                  <a:ext cx="956736" cy="956736"/>
                </a:xfrm>
                <a:prstGeom prst="rect">
                  <a:avLst/>
                </a:prstGeom>
              </p:spPr>
            </p:pic>
            <p:sp>
              <p:nvSpPr>
                <p:cNvPr id="51" name="TextBox 50">
                  <a:extLst>
                    <a:ext uri="{FF2B5EF4-FFF2-40B4-BE49-F238E27FC236}">
                      <a16:creationId xmlns:a16="http://schemas.microsoft.com/office/drawing/2014/main" id="{29CEF85F-D3DA-4F35-A9C9-A4F82C857D41}"/>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52" name="Group 51">
              <a:extLst>
                <a:ext uri="{FF2B5EF4-FFF2-40B4-BE49-F238E27FC236}">
                  <a16:creationId xmlns:a16="http://schemas.microsoft.com/office/drawing/2014/main" id="{4A0026BF-696B-4E9E-B2CE-E1E49F8736E2}"/>
                </a:ext>
              </a:extLst>
            </p:cNvPr>
            <p:cNvGrpSpPr/>
            <p:nvPr/>
          </p:nvGrpSpPr>
          <p:grpSpPr>
            <a:xfrm>
              <a:off x="5916493" y="17081153"/>
              <a:ext cx="4822721" cy="2105525"/>
              <a:chOff x="5835267" y="4052087"/>
              <a:chExt cx="4822721" cy="2105525"/>
            </a:xfrm>
          </p:grpSpPr>
          <p:sp>
            <p:nvSpPr>
              <p:cNvPr id="53" name="Freeform: Shape 52">
                <a:extLst>
                  <a:ext uri="{FF2B5EF4-FFF2-40B4-BE49-F238E27FC236}">
                    <a16:creationId xmlns:a16="http://schemas.microsoft.com/office/drawing/2014/main" id="{DB54AD78-34BA-4D6D-8B57-55A1C745F3C8}"/>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We can use git to sync our code easily in only one tap.</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54" name="Group 53">
                <a:extLst>
                  <a:ext uri="{FF2B5EF4-FFF2-40B4-BE49-F238E27FC236}">
                    <a16:creationId xmlns:a16="http://schemas.microsoft.com/office/drawing/2014/main" id="{6337F59F-B832-4D8D-8FC5-86DC71E1688D}"/>
                  </a:ext>
                </a:extLst>
              </p:cNvPr>
              <p:cNvGrpSpPr/>
              <p:nvPr/>
            </p:nvGrpSpPr>
            <p:grpSpPr>
              <a:xfrm>
                <a:off x="9701252" y="4295484"/>
                <a:ext cx="956736" cy="1287968"/>
                <a:chOff x="-3862348" y="1399884"/>
                <a:chExt cx="956736" cy="1287968"/>
              </a:xfrm>
            </p:grpSpPr>
            <p:pic>
              <p:nvPicPr>
                <p:cNvPr id="55" name="Graphic 54">
                  <a:extLst>
                    <a:ext uri="{FF2B5EF4-FFF2-40B4-BE49-F238E27FC236}">
                      <a16:creationId xmlns:a16="http://schemas.microsoft.com/office/drawing/2014/main" id="{D10F4A70-B439-45D9-A049-4483CACDDB9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62348" y="1399884"/>
                  <a:ext cx="956736" cy="956736"/>
                </a:xfrm>
                <a:prstGeom prst="rect">
                  <a:avLst/>
                </a:prstGeom>
              </p:spPr>
            </p:pic>
            <p:sp>
              <p:nvSpPr>
                <p:cNvPr id="56" name="TextBox 55">
                  <a:extLst>
                    <a:ext uri="{FF2B5EF4-FFF2-40B4-BE49-F238E27FC236}">
                      <a16:creationId xmlns:a16="http://schemas.microsoft.com/office/drawing/2014/main" id="{DFE21FFC-0479-4AB9-86EC-C2DA1B0D2B95}"/>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57" name="Group 56">
              <a:extLst>
                <a:ext uri="{FF2B5EF4-FFF2-40B4-BE49-F238E27FC236}">
                  <a16:creationId xmlns:a16="http://schemas.microsoft.com/office/drawing/2014/main" id="{8561F5A9-C316-4304-8EC4-647FDB9CA7B8}"/>
                </a:ext>
              </a:extLst>
            </p:cNvPr>
            <p:cNvGrpSpPr/>
            <p:nvPr/>
          </p:nvGrpSpPr>
          <p:grpSpPr>
            <a:xfrm>
              <a:off x="5916493" y="19541512"/>
              <a:ext cx="4822721" cy="2105525"/>
              <a:chOff x="5835267" y="4052087"/>
              <a:chExt cx="4822721" cy="2105525"/>
            </a:xfrm>
          </p:grpSpPr>
          <p:sp>
            <p:nvSpPr>
              <p:cNvPr id="58" name="Freeform: Shape 57">
                <a:extLst>
                  <a:ext uri="{FF2B5EF4-FFF2-40B4-BE49-F238E27FC236}">
                    <a16:creationId xmlns:a16="http://schemas.microsoft.com/office/drawing/2014/main" id="{EF512E07-F960-40F0-88A9-6C765D221114}"/>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I</a:t>
                </a:r>
                <a:r>
                  <a:rPr lang="zh-CN" altLang="en-US" dirty="0">
                    <a:solidFill>
                      <a:schemeClr val="tx1"/>
                    </a:solidFill>
                    <a:latin typeface="微软雅黑 Light" panose="020B0502040204020203" pitchFamily="34" charset="-122"/>
                    <a:ea typeface="微软雅黑 Light" panose="020B0502040204020203" pitchFamily="34" charset="-122"/>
                  </a:rPr>
                  <a:t> </a:t>
                </a:r>
                <a:r>
                  <a:rPr lang="en-US" altLang="zh-CN" dirty="0">
                    <a:solidFill>
                      <a:schemeClr val="tx1"/>
                    </a:solidFill>
                    <a:latin typeface="微软雅黑 Light" panose="020B0502040204020203" pitchFamily="34" charset="-122"/>
                    <a:ea typeface="微软雅黑 Light" panose="020B0502040204020203" pitchFamily="34" charset="-122"/>
                  </a:rPr>
                  <a:t>can guide you guys to setup Git if needed.</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59" name="Group 58">
                <a:extLst>
                  <a:ext uri="{FF2B5EF4-FFF2-40B4-BE49-F238E27FC236}">
                    <a16:creationId xmlns:a16="http://schemas.microsoft.com/office/drawing/2014/main" id="{9BD502FB-208A-4B28-94F8-4A0ED53DB591}"/>
                  </a:ext>
                </a:extLst>
              </p:cNvPr>
              <p:cNvGrpSpPr/>
              <p:nvPr/>
            </p:nvGrpSpPr>
            <p:grpSpPr>
              <a:xfrm>
                <a:off x="9701252" y="4295484"/>
                <a:ext cx="956736" cy="1287968"/>
                <a:chOff x="-3862348" y="1399884"/>
                <a:chExt cx="956736" cy="1287968"/>
              </a:xfrm>
            </p:grpSpPr>
            <p:pic>
              <p:nvPicPr>
                <p:cNvPr id="60" name="Graphic 59">
                  <a:extLst>
                    <a:ext uri="{FF2B5EF4-FFF2-40B4-BE49-F238E27FC236}">
                      <a16:creationId xmlns:a16="http://schemas.microsoft.com/office/drawing/2014/main" id="{D07C0BD5-EC27-4D27-A441-6B335E156D5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62348" y="1399884"/>
                  <a:ext cx="956736" cy="956736"/>
                </a:xfrm>
                <a:prstGeom prst="rect">
                  <a:avLst/>
                </a:prstGeom>
              </p:spPr>
            </p:pic>
            <p:sp>
              <p:nvSpPr>
                <p:cNvPr id="61" name="TextBox 60">
                  <a:extLst>
                    <a:ext uri="{FF2B5EF4-FFF2-40B4-BE49-F238E27FC236}">
                      <a16:creationId xmlns:a16="http://schemas.microsoft.com/office/drawing/2014/main" id="{07A95F4F-BE86-4735-A110-BEB85BB12BE6}"/>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62" name="Group 61">
              <a:extLst>
                <a:ext uri="{FF2B5EF4-FFF2-40B4-BE49-F238E27FC236}">
                  <a16:creationId xmlns:a16="http://schemas.microsoft.com/office/drawing/2014/main" id="{8044EBE9-381F-4DEC-8E54-A76699AEDF5A}"/>
                </a:ext>
              </a:extLst>
            </p:cNvPr>
            <p:cNvGrpSpPr/>
            <p:nvPr/>
          </p:nvGrpSpPr>
          <p:grpSpPr>
            <a:xfrm>
              <a:off x="1653284" y="22001871"/>
              <a:ext cx="5024592" cy="2105525"/>
              <a:chOff x="1653538" y="1750435"/>
              <a:chExt cx="5024592" cy="2105525"/>
            </a:xfrm>
          </p:grpSpPr>
          <p:sp>
            <p:nvSpPr>
              <p:cNvPr id="63" name="Freeform: Shape 62">
                <a:extLst>
                  <a:ext uri="{FF2B5EF4-FFF2-40B4-BE49-F238E27FC236}">
                    <a16:creationId xmlns:a16="http://schemas.microsoft.com/office/drawing/2014/main" id="{9AE1AD34-653B-40D0-B089-D615D234EB56}"/>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好的，收到</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64" name="Group 63">
                <a:extLst>
                  <a:ext uri="{FF2B5EF4-FFF2-40B4-BE49-F238E27FC236}">
                    <a16:creationId xmlns:a16="http://schemas.microsoft.com/office/drawing/2014/main" id="{0BBA066F-8029-4D01-AB8B-0499F7A31ABF}"/>
                  </a:ext>
                </a:extLst>
              </p:cNvPr>
              <p:cNvGrpSpPr/>
              <p:nvPr/>
            </p:nvGrpSpPr>
            <p:grpSpPr>
              <a:xfrm>
                <a:off x="1653538" y="1757815"/>
                <a:ext cx="956736" cy="1301438"/>
                <a:chOff x="-1490164" y="1399884"/>
                <a:chExt cx="956736" cy="1301438"/>
              </a:xfrm>
            </p:grpSpPr>
            <p:pic>
              <p:nvPicPr>
                <p:cNvPr id="65" name="Graphic 64">
                  <a:extLst>
                    <a:ext uri="{FF2B5EF4-FFF2-40B4-BE49-F238E27FC236}">
                      <a16:creationId xmlns:a16="http://schemas.microsoft.com/office/drawing/2014/main" id="{A65C721F-99F9-4B1E-9150-7F6FD1C7E02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90164" y="1399884"/>
                  <a:ext cx="956736" cy="956736"/>
                </a:xfrm>
                <a:prstGeom prst="rect">
                  <a:avLst/>
                </a:prstGeom>
              </p:spPr>
            </p:pic>
            <p:sp>
              <p:nvSpPr>
                <p:cNvPr id="66" name="TextBox 65">
                  <a:extLst>
                    <a:ext uri="{FF2B5EF4-FFF2-40B4-BE49-F238E27FC236}">
                      <a16:creationId xmlns:a16="http://schemas.microsoft.com/office/drawing/2014/main" id="{820CD827-80BE-429B-822B-3E07CE050AF5}"/>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67" name="Group 66">
              <a:extLst>
                <a:ext uri="{FF2B5EF4-FFF2-40B4-BE49-F238E27FC236}">
                  <a16:creationId xmlns:a16="http://schemas.microsoft.com/office/drawing/2014/main" id="{70766451-FA85-4B9C-9F0A-715017D4330D}"/>
                </a:ext>
              </a:extLst>
            </p:cNvPr>
            <p:cNvGrpSpPr/>
            <p:nvPr/>
          </p:nvGrpSpPr>
          <p:grpSpPr>
            <a:xfrm>
              <a:off x="5916493" y="24462230"/>
              <a:ext cx="4741495" cy="2131542"/>
              <a:chOff x="1504353" y="8801354"/>
              <a:chExt cx="4741495" cy="2131542"/>
            </a:xfrm>
          </p:grpSpPr>
          <p:sp>
            <p:nvSpPr>
              <p:cNvPr id="68" name="Freeform: Shape 67">
                <a:extLst>
                  <a:ext uri="{FF2B5EF4-FFF2-40B4-BE49-F238E27FC236}">
                    <a16:creationId xmlns:a16="http://schemas.microsoft.com/office/drawing/2014/main" id="{51F924DF-3F37-4B39-8E13-E8B39CED4342}"/>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啊對對對（已讀亂回，上班中）</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69" name="Group 68">
                <a:extLst>
                  <a:ext uri="{FF2B5EF4-FFF2-40B4-BE49-F238E27FC236}">
                    <a16:creationId xmlns:a16="http://schemas.microsoft.com/office/drawing/2014/main" id="{779AB890-C4D3-4C80-82D6-1D1FDCCCB7E0}"/>
                  </a:ext>
                </a:extLst>
              </p:cNvPr>
              <p:cNvGrpSpPr/>
              <p:nvPr/>
            </p:nvGrpSpPr>
            <p:grpSpPr>
              <a:xfrm>
                <a:off x="5289112" y="8801354"/>
                <a:ext cx="956736" cy="1301438"/>
                <a:chOff x="-2750419" y="1399884"/>
                <a:chExt cx="956736" cy="1301438"/>
              </a:xfrm>
            </p:grpSpPr>
            <p:pic>
              <p:nvPicPr>
                <p:cNvPr id="70" name="Graphic 69">
                  <a:extLst>
                    <a:ext uri="{FF2B5EF4-FFF2-40B4-BE49-F238E27FC236}">
                      <a16:creationId xmlns:a16="http://schemas.microsoft.com/office/drawing/2014/main" id="{87A25D6F-8373-4901-94AA-EB41C171084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50419" y="1399884"/>
                  <a:ext cx="956736" cy="956736"/>
                </a:xfrm>
                <a:prstGeom prst="rect">
                  <a:avLst/>
                </a:prstGeom>
              </p:spPr>
            </p:pic>
            <p:sp>
              <p:nvSpPr>
                <p:cNvPr id="71" name="TextBox 70">
                  <a:extLst>
                    <a:ext uri="{FF2B5EF4-FFF2-40B4-BE49-F238E27FC236}">
                      <a16:creationId xmlns:a16="http://schemas.microsoft.com/office/drawing/2014/main" id="{C3B1E62E-17DF-4EE6-B2F7-E9EC959537C9}"/>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sp>
          <p:nvSpPr>
            <p:cNvPr id="3" name="TextBox 2">
              <a:extLst>
                <a:ext uri="{FF2B5EF4-FFF2-40B4-BE49-F238E27FC236}">
                  <a16:creationId xmlns:a16="http://schemas.microsoft.com/office/drawing/2014/main" id="{24CEAC2F-4D57-4433-BC06-882985814A8B}"/>
                </a:ext>
              </a:extLst>
            </p:cNvPr>
            <p:cNvSpPr txBox="1"/>
            <p:nvPr/>
          </p:nvSpPr>
          <p:spPr>
            <a:xfrm>
              <a:off x="5426586" y="26697624"/>
              <a:ext cx="1338828" cy="369332"/>
            </a:xfrm>
            <a:prstGeom prst="rect">
              <a:avLst/>
            </a:prstGeom>
            <a:noFill/>
          </p:spPr>
          <p:txBody>
            <a:bodyPr wrap="none" rtlCol="0">
              <a:spAutoFit/>
            </a:bodyPr>
            <a:lstStyle/>
            <a:p>
              <a:pPr algn="ctr"/>
              <a:r>
                <a:rPr lang="zh-CN" altLang="en-US" dirty="0">
                  <a:solidFill>
                    <a:srgbClr val="FFC818"/>
                  </a:solidFill>
                </a:rPr>
                <a:t>一段時間後</a:t>
              </a:r>
              <a:endParaRPr lang="zh-TW" altLang="en-US" dirty="0">
                <a:solidFill>
                  <a:srgbClr val="FFC818"/>
                </a:solidFill>
              </a:endParaRPr>
            </a:p>
          </p:txBody>
        </p:sp>
        <p:grpSp>
          <p:nvGrpSpPr>
            <p:cNvPr id="72" name="Group 71">
              <a:extLst>
                <a:ext uri="{FF2B5EF4-FFF2-40B4-BE49-F238E27FC236}">
                  <a16:creationId xmlns:a16="http://schemas.microsoft.com/office/drawing/2014/main" id="{346396C7-1C68-4E45-8B92-8DAAA74EBE1B}"/>
                </a:ext>
              </a:extLst>
            </p:cNvPr>
            <p:cNvGrpSpPr/>
            <p:nvPr/>
          </p:nvGrpSpPr>
          <p:grpSpPr>
            <a:xfrm>
              <a:off x="5916493" y="27143993"/>
              <a:ext cx="4741495" cy="2131542"/>
              <a:chOff x="1504353" y="8801354"/>
              <a:chExt cx="4741495" cy="2131542"/>
            </a:xfrm>
          </p:grpSpPr>
          <p:sp>
            <p:nvSpPr>
              <p:cNvPr id="73" name="Freeform: Shape 72">
                <a:extLst>
                  <a:ext uri="{FF2B5EF4-FFF2-40B4-BE49-F238E27FC236}">
                    <a16:creationId xmlns:a16="http://schemas.microsoft.com/office/drawing/2014/main" id="{53FBD91A-C4EB-49FB-A885-B9D7365EA237}"/>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為什麼我的小遊戲隨機數返回值全一樣？我在自己的</a:t>
                </a:r>
                <a:r>
                  <a:rPr lang="en-US" altLang="zh-CN" dirty="0" err="1">
                    <a:solidFill>
                      <a:schemeClr val="tx1"/>
                    </a:solidFill>
                    <a:latin typeface="微软雅黑 Light" panose="020B0502040204020203" pitchFamily="34" charset="-122"/>
                    <a:ea typeface="微软雅黑 Light" panose="020B0502040204020203" pitchFamily="34" charset="-122"/>
                  </a:rPr>
                  <a:t>ipynb</a:t>
                </a:r>
                <a:r>
                  <a:rPr lang="zh-CN" altLang="en-US" dirty="0">
                    <a:solidFill>
                      <a:schemeClr val="tx1"/>
                    </a:solidFill>
                    <a:latin typeface="微软雅黑 Light" panose="020B0502040204020203" pitchFamily="34" charset="-122"/>
                    <a:ea typeface="微软雅黑 Light" panose="020B0502040204020203" pitchFamily="34" charset="-122"/>
                  </a:rPr>
                  <a:t>做沒問題啊。</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74" name="Group 73">
                <a:extLst>
                  <a:ext uri="{FF2B5EF4-FFF2-40B4-BE49-F238E27FC236}">
                    <a16:creationId xmlns:a16="http://schemas.microsoft.com/office/drawing/2014/main" id="{D4540048-3C2C-416F-876D-DD5A8D5E4396}"/>
                  </a:ext>
                </a:extLst>
              </p:cNvPr>
              <p:cNvGrpSpPr/>
              <p:nvPr/>
            </p:nvGrpSpPr>
            <p:grpSpPr>
              <a:xfrm>
                <a:off x="5289112" y="8801354"/>
                <a:ext cx="956736" cy="1301438"/>
                <a:chOff x="-2750419" y="1399884"/>
                <a:chExt cx="956736" cy="1301438"/>
              </a:xfrm>
            </p:grpSpPr>
            <p:pic>
              <p:nvPicPr>
                <p:cNvPr id="75" name="Graphic 74">
                  <a:extLst>
                    <a:ext uri="{FF2B5EF4-FFF2-40B4-BE49-F238E27FC236}">
                      <a16:creationId xmlns:a16="http://schemas.microsoft.com/office/drawing/2014/main" id="{8D27B197-900D-4DAC-8B75-F906E7FC5C1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50419" y="1399884"/>
                  <a:ext cx="956736" cy="956736"/>
                </a:xfrm>
                <a:prstGeom prst="rect">
                  <a:avLst/>
                </a:prstGeom>
              </p:spPr>
            </p:pic>
            <p:sp>
              <p:nvSpPr>
                <p:cNvPr id="76" name="TextBox 75">
                  <a:extLst>
                    <a:ext uri="{FF2B5EF4-FFF2-40B4-BE49-F238E27FC236}">
                      <a16:creationId xmlns:a16="http://schemas.microsoft.com/office/drawing/2014/main" id="{492D6C4A-AA7F-46C9-8F0D-522D8A0A2EF7}"/>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77" name="Group 76">
              <a:extLst>
                <a:ext uri="{FF2B5EF4-FFF2-40B4-BE49-F238E27FC236}">
                  <a16:creationId xmlns:a16="http://schemas.microsoft.com/office/drawing/2014/main" id="{E9345E42-44DA-4BDC-BDEC-185008952CE6}"/>
                </a:ext>
              </a:extLst>
            </p:cNvPr>
            <p:cNvGrpSpPr/>
            <p:nvPr/>
          </p:nvGrpSpPr>
          <p:grpSpPr>
            <a:xfrm>
              <a:off x="1609989" y="29657184"/>
              <a:ext cx="5024592" cy="2105525"/>
              <a:chOff x="1653538" y="1750435"/>
              <a:chExt cx="5024592" cy="2105525"/>
            </a:xfrm>
          </p:grpSpPr>
          <p:sp>
            <p:nvSpPr>
              <p:cNvPr id="78" name="Freeform: Shape 77">
                <a:extLst>
                  <a:ext uri="{FF2B5EF4-FFF2-40B4-BE49-F238E27FC236}">
                    <a16:creationId xmlns:a16="http://schemas.microsoft.com/office/drawing/2014/main" id="{1E7C70FD-FC7E-4A3E-B369-D8FCFE37575D}"/>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我们的方法</a:t>
                </a:r>
                <a:r>
                  <a:rPr lang="en-US" altLang="zh-CN" dirty="0" err="1">
                    <a:solidFill>
                      <a:schemeClr val="tx1"/>
                    </a:solidFill>
                    <a:latin typeface="微软雅黑 Light" panose="020B0502040204020203" pitchFamily="34" charset="-122"/>
                    <a:ea typeface="微软雅黑 Light" panose="020B0502040204020203" pitchFamily="34" charset="-122"/>
                  </a:rPr>
                  <a:t>Rnumber</a:t>
                </a:r>
                <a:r>
                  <a:rPr lang="en-US" altLang="zh-CN" dirty="0">
                    <a:solidFill>
                      <a:schemeClr val="tx1"/>
                    </a:solidFill>
                    <a:latin typeface="微软雅黑 Light" panose="020B0502040204020203" pitchFamily="34" charset="-122"/>
                    <a:ea typeface="微软雅黑 Light" panose="020B0502040204020203" pitchFamily="34" charset="-122"/>
                  </a:rPr>
                  <a:t>()</a:t>
                </a:r>
                <a:r>
                  <a:rPr lang="zh-CN" altLang="en-US" dirty="0">
                    <a:solidFill>
                      <a:schemeClr val="tx1"/>
                    </a:solidFill>
                    <a:latin typeface="微软雅黑 Light" panose="020B0502040204020203" pitchFamily="34" charset="-122"/>
                    <a:ea typeface="微软雅黑 Light" panose="020B0502040204020203" pitchFamily="34" charset="-122"/>
                  </a:rPr>
                  <a:t>是以当前时间的作为随机种子的，所以你在呼叫这个函式设一个小小的间隔就可以了，用</a:t>
                </a:r>
                <a:r>
                  <a:rPr lang="en-US" altLang="zh-CN" dirty="0" err="1">
                    <a:solidFill>
                      <a:schemeClr val="tx1"/>
                    </a:solidFill>
                    <a:latin typeface="微软雅黑 Light" panose="020B0502040204020203" pitchFamily="34" charset="-122"/>
                    <a:ea typeface="微软雅黑 Light" panose="020B0502040204020203" pitchFamily="34" charset="-122"/>
                  </a:rPr>
                  <a:t>time.sleep</a:t>
                </a:r>
                <a:r>
                  <a:rPr lang="en-US" altLang="zh-CN" dirty="0">
                    <a:solidFill>
                      <a:schemeClr val="tx1"/>
                    </a:solidFill>
                    <a:latin typeface="微软雅黑 Light" panose="020B0502040204020203" pitchFamily="34" charset="-122"/>
                    <a:ea typeface="微软雅黑 Light" panose="020B0502040204020203" pitchFamily="34" charset="-122"/>
                  </a:rPr>
                  <a:t>(</a:t>
                </a:r>
                <a:r>
                  <a:rPr lang="zh-CN" altLang="en-US" dirty="0">
                    <a:solidFill>
                      <a:schemeClr val="tx1"/>
                    </a:solidFill>
                    <a:latin typeface="微软雅黑 Light" panose="020B0502040204020203" pitchFamily="34" charset="-122"/>
                    <a:ea typeface="微软雅黑 Light" panose="020B0502040204020203" pitchFamily="34" charset="-122"/>
                  </a:rPr>
                  <a:t>秒数</a:t>
                </a:r>
                <a:r>
                  <a:rPr lang="en-US" altLang="zh-CN" dirty="0">
                    <a:solidFill>
                      <a:schemeClr val="tx1"/>
                    </a:solidFill>
                    <a:latin typeface="微软雅黑 Light" panose="020B0502040204020203" pitchFamily="34" charset="-122"/>
                    <a:ea typeface="微软雅黑 Light" panose="020B0502040204020203" pitchFamily="34" charset="-122"/>
                  </a:rPr>
                  <a:t>)</a:t>
                </a:r>
              </a:p>
            </p:txBody>
          </p:sp>
          <p:grpSp>
            <p:nvGrpSpPr>
              <p:cNvPr id="79" name="Group 78">
                <a:extLst>
                  <a:ext uri="{FF2B5EF4-FFF2-40B4-BE49-F238E27FC236}">
                    <a16:creationId xmlns:a16="http://schemas.microsoft.com/office/drawing/2014/main" id="{4D1201F3-A1E1-408C-9AEE-E5DB1009F6EB}"/>
                  </a:ext>
                </a:extLst>
              </p:cNvPr>
              <p:cNvGrpSpPr/>
              <p:nvPr/>
            </p:nvGrpSpPr>
            <p:grpSpPr>
              <a:xfrm>
                <a:off x="1653538" y="1757815"/>
                <a:ext cx="956736" cy="1301438"/>
                <a:chOff x="-1490164" y="1399884"/>
                <a:chExt cx="956736" cy="1301438"/>
              </a:xfrm>
            </p:grpSpPr>
            <p:pic>
              <p:nvPicPr>
                <p:cNvPr id="80" name="Graphic 79">
                  <a:extLst>
                    <a:ext uri="{FF2B5EF4-FFF2-40B4-BE49-F238E27FC236}">
                      <a16:creationId xmlns:a16="http://schemas.microsoft.com/office/drawing/2014/main" id="{C456DB19-B229-42E8-86CB-7C2AE2AEBDC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90164" y="1399884"/>
                  <a:ext cx="956736" cy="956736"/>
                </a:xfrm>
                <a:prstGeom prst="rect">
                  <a:avLst/>
                </a:prstGeom>
              </p:spPr>
            </p:pic>
            <p:sp>
              <p:nvSpPr>
                <p:cNvPr id="81" name="TextBox 80">
                  <a:extLst>
                    <a:ext uri="{FF2B5EF4-FFF2-40B4-BE49-F238E27FC236}">
                      <a16:creationId xmlns:a16="http://schemas.microsoft.com/office/drawing/2014/main" id="{4958463E-C88B-4A4E-A569-59383EB92F14}"/>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82" name="Group 81">
              <a:extLst>
                <a:ext uri="{FF2B5EF4-FFF2-40B4-BE49-F238E27FC236}">
                  <a16:creationId xmlns:a16="http://schemas.microsoft.com/office/drawing/2014/main" id="{EA44BB7A-5A7D-4909-8AB6-81F539995151}"/>
                </a:ext>
              </a:extLst>
            </p:cNvPr>
            <p:cNvGrpSpPr/>
            <p:nvPr/>
          </p:nvGrpSpPr>
          <p:grpSpPr>
            <a:xfrm>
              <a:off x="6068893" y="32117015"/>
              <a:ext cx="4822721" cy="2105525"/>
              <a:chOff x="5835267" y="4052087"/>
              <a:chExt cx="4822721" cy="2105525"/>
            </a:xfrm>
          </p:grpSpPr>
          <p:sp>
            <p:nvSpPr>
              <p:cNvPr id="83" name="Freeform: Shape 82">
                <a:extLst>
                  <a:ext uri="{FF2B5EF4-FFF2-40B4-BE49-F238E27FC236}">
                    <a16:creationId xmlns:a16="http://schemas.microsoft.com/office/drawing/2014/main" id="{4C7B94F5-3706-4200-97CC-AF3FA9475A8F}"/>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Yea, Wei Siang is right, cause I just faced the same problem before.</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84" name="Group 83">
                <a:extLst>
                  <a:ext uri="{FF2B5EF4-FFF2-40B4-BE49-F238E27FC236}">
                    <a16:creationId xmlns:a16="http://schemas.microsoft.com/office/drawing/2014/main" id="{5CB52911-DD6D-4F92-B7D6-7EEBDC4E82EE}"/>
                  </a:ext>
                </a:extLst>
              </p:cNvPr>
              <p:cNvGrpSpPr/>
              <p:nvPr/>
            </p:nvGrpSpPr>
            <p:grpSpPr>
              <a:xfrm>
                <a:off x="9701252" y="4295484"/>
                <a:ext cx="956736" cy="1287968"/>
                <a:chOff x="-3862348" y="1399884"/>
                <a:chExt cx="956736" cy="1287968"/>
              </a:xfrm>
            </p:grpSpPr>
            <p:pic>
              <p:nvPicPr>
                <p:cNvPr id="85" name="Graphic 84">
                  <a:extLst>
                    <a:ext uri="{FF2B5EF4-FFF2-40B4-BE49-F238E27FC236}">
                      <a16:creationId xmlns:a16="http://schemas.microsoft.com/office/drawing/2014/main" id="{C387D2C7-8DD5-4967-BA8C-93DCBAFBB36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62348" y="1399884"/>
                  <a:ext cx="956736" cy="956736"/>
                </a:xfrm>
                <a:prstGeom prst="rect">
                  <a:avLst/>
                </a:prstGeom>
              </p:spPr>
            </p:pic>
            <p:sp>
              <p:nvSpPr>
                <p:cNvPr id="86" name="TextBox 85">
                  <a:extLst>
                    <a:ext uri="{FF2B5EF4-FFF2-40B4-BE49-F238E27FC236}">
                      <a16:creationId xmlns:a16="http://schemas.microsoft.com/office/drawing/2014/main" id="{65ADE4EF-FD51-4F22-81DD-4F06C64ED0A0}"/>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87" name="Group 86">
              <a:extLst>
                <a:ext uri="{FF2B5EF4-FFF2-40B4-BE49-F238E27FC236}">
                  <a16:creationId xmlns:a16="http://schemas.microsoft.com/office/drawing/2014/main" id="{D59CB3BB-113B-44F3-8EF3-ACFD3D823A8E}"/>
                </a:ext>
              </a:extLst>
            </p:cNvPr>
            <p:cNvGrpSpPr/>
            <p:nvPr/>
          </p:nvGrpSpPr>
          <p:grpSpPr>
            <a:xfrm>
              <a:off x="5994916" y="37587954"/>
              <a:ext cx="4741495" cy="2131542"/>
              <a:chOff x="1504353" y="8801354"/>
              <a:chExt cx="4741495" cy="2131542"/>
            </a:xfrm>
          </p:grpSpPr>
          <p:sp>
            <p:nvSpPr>
              <p:cNvPr id="88" name="Freeform: Shape 87">
                <a:extLst>
                  <a:ext uri="{FF2B5EF4-FFF2-40B4-BE49-F238E27FC236}">
                    <a16:creationId xmlns:a16="http://schemas.microsoft.com/office/drawing/2014/main" id="{2DCC5229-7561-4C36-9A26-B0FAE36AD0B0}"/>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話說那個</a:t>
                </a:r>
                <a:r>
                  <a:rPr lang="en-US" altLang="zh-CN" dirty="0">
                    <a:solidFill>
                      <a:schemeClr val="tx1"/>
                    </a:solidFill>
                    <a:latin typeface="微软雅黑 Light" panose="020B0502040204020203" pitchFamily="34" charset="-122"/>
                    <a:ea typeface="微软雅黑 Light" panose="020B0502040204020203" pitchFamily="34" charset="-122"/>
                  </a:rPr>
                  <a:t>Git</a:t>
                </a:r>
                <a:r>
                  <a:rPr lang="zh-CN" altLang="en-US" dirty="0">
                    <a:solidFill>
                      <a:schemeClr val="tx1"/>
                    </a:solidFill>
                    <a:latin typeface="微软雅黑 Light" panose="020B0502040204020203" pitchFamily="34" charset="-122"/>
                    <a:ea typeface="微软雅黑 Light" panose="020B0502040204020203" pitchFamily="34" charset="-122"/>
                  </a:rPr>
                  <a:t>一直報錯是在說什麼？</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89" name="Group 88">
                <a:extLst>
                  <a:ext uri="{FF2B5EF4-FFF2-40B4-BE49-F238E27FC236}">
                    <a16:creationId xmlns:a16="http://schemas.microsoft.com/office/drawing/2014/main" id="{860EC098-C328-4255-ACB5-A723452E2036}"/>
                  </a:ext>
                </a:extLst>
              </p:cNvPr>
              <p:cNvGrpSpPr/>
              <p:nvPr/>
            </p:nvGrpSpPr>
            <p:grpSpPr>
              <a:xfrm>
                <a:off x="5289112" y="8801354"/>
                <a:ext cx="956736" cy="1301438"/>
                <a:chOff x="-2750419" y="1399884"/>
                <a:chExt cx="956736" cy="1301438"/>
              </a:xfrm>
            </p:grpSpPr>
            <p:pic>
              <p:nvPicPr>
                <p:cNvPr id="90" name="Graphic 89">
                  <a:extLst>
                    <a:ext uri="{FF2B5EF4-FFF2-40B4-BE49-F238E27FC236}">
                      <a16:creationId xmlns:a16="http://schemas.microsoft.com/office/drawing/2014/main" id="{2EEE1BD4-ECA7-41CA-8425-DAC71CA36B0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50419" y="1399884"/>
                  <a:ext cx="956736" cy="956736"/>
                </a:xfrm>
                <a:prstGeom prst="rect">
                  <a:avLst/>
                </a:prstGeom>
              </p:spPr>
            </p:pic>
            <p:sp>
              <p:nvSpPr>
                <p:cNvPr id="91" name="TextBox 90">
                  <a:extLst>
                    <a:ext uri="{FF2B5EF4-FFF2-40B4-BE49-F238E27FC236}">
                      <a16:creationId xmlns:a16="http://schemas.microsoft.com/office/drawing/2014/main" id="{E62EAF8F-DF2C-461E-9D09-73CC796883C3}"/>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sp>
          <p:nvSpPr>
            <p:cNvPr id="92" name="TextBox 91">
              <a:extLst>
                <a:ext uri="{FF2B5EF4-FFF2-40B4-BE49-F238E27FC236}">
                  <a16:creationId xmlns:a16="http://schemas.microsoft.com/office/drawing/2014/main" id="{790025B0-A7AF-43B3-B299-9DD6BE088B38}"/>
                </a:ext>
              </a:extLst>
            </p:cNvPr>
            <p:cNvSpPr txBox="1"/>
            <p:nvPr/>
          </p:nvSpPr>
          <p:spPr>
            <a:xfrm>
              <a:off x="5435765" y="37046929"/>
              <a:ext cx="1338828" cy="369332"/>
            </a:xfrm>
            <a:prstGeom prst="rect">
              <a:avLst/>
            </a:prstGeom>
            <a:noFill/>
          </p:spPr>
          <p:txBody>
            <a:bodyPr wrap="none" rtlCol="0">
              <a:spAutoFit/>
            </a:bodyPr>
            <a:lstStyle/>
            <a:p>
              <a:pPr algn="ctr"/>
              <a:r>
                <a:rPr lang="zh-CN" altLang="en-US" dirty="0">
                  <a:solidFill>
                    <a:srgbClr val="FFC818"/>
                  </a:solidFill>
                </a:rPr>
                <a:t>一段時間後</a:t>
              </a:r>
              <a:endParaRPr lang="zh-TW" altLang="en-US" dirty="0">
                <a:solidFill>
                  <a:srgbClr val="FFC818"/>
                </a:solidFill>
              </a:endParaRPr>
            </a:p>
          </p:txBody>
        </p:sp>
        <p:grpSp>
          <p:nvGrpSpPr>
            <p:cNvPr id="93" name="Group 92">
              <a:extLst>
                <a:ext uri="{FF2B5EF4-FFF2-40B4-BE49-F238E27FC236}">
                  <a16:creationId xmlns:a16="http://schemas.microsoft.com/office/drawing/2014/main" id="{8D04863F-1CBB-4BC7-BA30-233B918D73FD}"/>
                </a:ext>
              </a:extLst>
            </p:cNvPr>
            <p:cNvGrpSpPr/>
            <p:nvPr/>
          </p:nvGrpSpPr>
          <p:grpSpPr>
            <a:xfrm>
              <a:off x="6096000" y="34798778"/>
              <a:ext cx="4741495" cy="2131542"/>
              <a:chOff x="1504353" y="8801354"/>
              <a:chExt cx="4741495" cy="2131542"/>
            </a:xfrm>
          </p:grpSpPr>
          <p:sp>
            <p:nvSpPr>
              <p:cNvPr id="94" name="Freeform: Shape 93">
                <a:extLst>
                  <a:ext uri="{FF2B5EF4-FFF2-40B4-BE49-F238E27FC236}">
                    <a16:creationId xmlns:a16="http://schemas.microsoft.com/office/drawing/2014/main" id="{94D1FB61-CD81-4386-A809-7E830D8AB106}"/>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好，我等等就試試</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95" name="Group 94">
                <a:extLst>
                  <a:ext uri="{FF2B5EF4-FFF2-40B4-BE49-F238E27FC236}">
                    <a16:creationId xmlns:a16="http://schemas.microsoft.com/office/drawing/2014/main" id="{76B2108C-4A60-4B21-954A-EACFC96248D3}"/>
                  </a:ext>
                </a:extLst>
              </p:cNvPr>
              <p:cNvGrpSpPr/>
              <p:nvPr/>
            </p:nvGrpSpPr>
            <p:grpSpPr>
              <a:xfrm>
                <a:off x="5289112" y="8801354"/>
                <a:ext cx="956736" cy="1301438"/>
                <a:chOff x="-2750419" y="1399884"/>
                <a:chExt cx="956736" cy="1301438"/>
              </a:xfrm>
            </p:grpSpPr>
            <p:pic>
              <p:nvPicPr>
                <p:cNvPr id="96" name="Graphic 95">
                  <a:extLst>
                    <a:ext uri="{FF2B5EF4-FFF2-40B4-BE49-F238E27FC236}">
                      <a16:creationId xmlns:a16="http://schemas.microsoft.com/office/drawing/2014/main" id="{E2CEEA6D-9DF1-45AB-8153-3CD23A92142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50419" y="1399884"/>
                  <a:ext cx="956736" cy="956736"/>
                </a:xfrm>
                <a:prstGeom prst="rect">
                  <a:avLst/>
                </a:prstGeom>
              </p:spPr>
            </p:pic>
            <p:sp>
              <p:nvSpPr>
                <p:cNvPr id="97" name="TextBox 96">
                  <a:extLst>
                    <a:ext uri="{FF2B5EF4-FFF2-40B4-BE49-F238E27FC236}">
                      <a16:creationId xmlns:a16="http://schemas.microsoft.com/office/drawing/2014/main" id="{AC5EA34C-1FBA-4D72-8F8C-3D3BEF8384E0}"/>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98" name="Group 97">
              <a:extLst>
                <a:ext uri="{FF2B5EF4-FFF2-40B4-BE49-F238E27FC236}">
                  <a16:creationId xmlns:a16="http://schemas.microsoft.com/office/drawing/2014/main" id="{F9528C6A-1D5B-41A7-8BAF-058F526CBF31}"/>
                </a:ext>
              </a:extLst>
            </p:cNvPr>
            <p:cNvGrpSpPr/>
            <p:nvPr/>
          </p:nvGrpSpPr>
          <p:grpSpPr>
            <a:xfrm>
              <a:off x="1653284" y="39894656"/>
              <a:ext cx="5024592" cy="2105525"/>
              <a:chOff x="1653538" y="1750435"/>
              <a:chExt cx="5024592" cy="2105525"/>
            </a:xfrm>
          </p:grpSpPr>
          <p:sp>
            <p:nvSpPr>
              <p:cNvPr id="99" name="Freeform: Shape 98">
                <a:extLst>
                  <a:ext uri="{FF2B5EF4-FFF2-40B4-BE49-F238E27FC236}">
                    <a16:creationId xmlns:a16="http://schemas.microsoft.com/office/drawing/2014/main" id="{38854133-984D-4D09-B367-DD8FE5C19DF1}"/>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我也有遇到，我看哪个是亮色的我就点，或者是往</a:t>
                </a:r>
                <a:r>
                  <a:rPr lang="en-US" altLang="zh-CN" dirty="0">
                    <a:solidFill>
                      <a:schemeClr val="tx1"/>
                    </a:solidFill>
                    <a:latin typeface="微软雅黑 Light" panose="020B0502040204020203" pitchFamily="34" charset="-122"/>
                    <a:ea typeface="微软雅黑 Light" panose="020B0502040204020203" pitchFamily="34" charset="-122"/>
                  </a:rPr>
                  <a:t>yes</a:t>
                </a:r>
                <a:r>
                  <a:rPr lang="zh-CN" altLang="en-US" dirty="0">
                    <a:solidFill>
                      <a:schemeClr val="tx1"/>
                    </a:solidFill>
                    <a:latin typeface="微软雅黑 Light" panose="020B0502040204020203" pitchFamily="34" charset="-122"/>
                    <a:ea typeface="微软雅黑 Light" panose="020B0502040204020203" pitchFamily="34" charset="-122"/>
                  </a:rPr>
                  <a:t>点，全是英文字，拜托不要</a:t>
                </a:r>
                <a:endParaRPr lang="en-US" altLang="zh-CN" dirty="0">
                  <a:solidFill>
                    <a:schemeClr val="tx1"/>
                  </a:solidFill>
                  <a:latin typeface="微软雅黑 Light" panose="020B0502040204020203" pitchFamily="34" charset="-122"/>
                  <a:ea typeface="微软雅黑 Light" panose="020B0502040204020203" pitchFamily="34" charset="-122"/>
                </a:endParaRPr>
              </a:p>
            </p:txBody>
          </p:sp>
          <p:grpSp>
            <p:nvGrpSpPr>
              <p:cNvPr id="100" name="Group 99">
                <a:extLst>
                  <a:ext uri="{FF2B5EF4-FFF2-40B4-BE49-F238E27FC236}">
                    <a16:creationId xmlns:a16="http://schemas.microsoft.com/office/drawing/2014/main" id="{751FC234-57C5-4349-9DBF-33F20680C15C}"/>
                  </a:ext>
                </a:extLst>
              </p:cNvPr>
              <p:cNvGrpSpPr/>
              <p:nvPr/>
            </p:nvGrpSpPr>
            <p:grpSpPr>
              <a:xfrm>
                <a:off x="1653538" y="1757815"/>
                <a:ext cx="956736" cy="1301438"/>
                <a:chOff x="-1490164" y="1399884"/>
                <a:chExt cx="956736" cy="1301438"/>
              </a:xfrm>
            </p:grpSpPr>
            <p:pic>
              <p:nvPicPr>
                <p:cNvPr id="101" name="Graphic 100">
                  <a:extLst>
                    <a:ext uri="{FF2B5EF4-FFF2-40B4-BE49-F238E27FC236}">
                      <a16:creationId xmlns:a16="http://schemas.microsoft.com/office/drawing/2014/main" id="{98A39E35-BA6B-4E37-AAA5-A682E315E66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90164" y="1399884"/>
                  <a:ext cx="956736" cy="956736"/>
                </a:xfrm>
                <a:prstGeom prst="rect">
                  <a:avLst/>
                </a:prstGeom>
              </p:spPr>
            </p:pic>
            <p:sp>
              <p:nvSpPr>
                <p:cNvPr id="102" name="TextBox 101">
                  <a:extLst>
                    <a:ext uri="{FF2B5EF4-FFF2-40B4-BE49-F238E27FC236}">
                      <a16:creationId xmlns:a16="http://schemas.microsoft.com/office/drawing/2014/main" id="{6526D979-A0D3-4FAA-92C3-3AAD4140A854}"/>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104" name="Group 103">
              <a:extLst>
                <a:ext uri="{FF2B5EF4-FFF2-40B4-BE49-F238E27FC236}">
                  <a16:creationId xmlns:a16="http://schemas.microsoft.com/office/drawing/2014/main" id="{EBA89B19-D5C7-44FE-9414-911B8898C6E7}"/>
                </a:ext>
              </a:extLst>
            </p:cNvPr>
            <p:cNvGrpSpPr/>
            <p:nvPr/>
          </p:nvGrpSpPr>
          <p:grpSpPr>
            <a:xfrm>
              <a:off x="6014774" y="42175341"/>
              <a:ext cx="4822721" cy="2105525"/>
              <a:chOff x="5835267" y="4052087"/>
              <a:chExt cx="4822721" cy="2105525"/>
            </a:xfrm>
          </p:grpSpPr>
          <p:sp>
            <p:nvSpPr>
              <p:cNvPr id="105" name="Freeform: Shape 104">
                <a:extLst>
                  <a:ext uri="{FF2B5EF4-FFF2-40B4-BE49-F238E27FC236}">
                    <a16:creationId xmlns:a16="http://schemas.microsoft.com/office/drawing/2014/main" id="{CCD1D67F-7C49-40CA-94E6-4045EA2F5EFE}"/>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It must be a conflict error, check your local file and save that file on the cloud for it to be the latest one and click accept or deny the changes.</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106" name="Group 105">
                <a:extLst>
                  <a:ext uri="{FF2B5EF4-FFF2-40B4-BE49-F238E27FC236}">
                    <a16:creationId xmlns:a16="http://schemas.microsoft.com/office/drawing/2014/main" id="{67667052-F5BA-4F9F-8BE8-2D71BC9FF3E2}"/>
                  </a:ext>
                </a:extLst>
              </p:cNvPr>
              <p:cNvGrpSpPr/>
              <p:nvPr/>
            </p:nvGrpSpPr>
            <p:grpSpPr>
              <a:xfrm>
                <a:off x="9701252" y="4295484"/>
                <a:ext cx="956736" cy="1287968"/>
                <a:chOff x="-3862348" y="1399884"/>
                <a:chExt cx="956736" cy="1287968"/>
              </a:xfrm>
            </p:grpSpPr>
            <p:pic>
              <p:nvPicPr>
                <p:cNvPr id="107" name="Graphic 106">
                  <a:extLst>
                    <a:ext uri="{FF2B5EF4-FFF2-40B4-BE49-F238E27FC236}">
                      <a16:creationId xmlns:a16="http://schemas.microsoft.com/office/drawing/2014/main" id="{AE102B2A-0649-40C7-8477-A2BB7783AE4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62348" y="1399884"/>
                  <a:ext cx="956736" cy="956736"/>
                </a:xfrm>
                <a:prstGeom prst="rect">
                  <a:avLst/>
                </a:prstGeom>
              </p:spPr>
            </p:pic>
            <p:sp>
              <p:nvSpPr>
                <p:cNvPr id="108" name="TextBox 107">
                  <a:extLst>
                    <a:ext uri="{FF2B5EF4-FFF2-40B4-BE49-F238E27FC236}">
                      <a16:creationId xmlns:a16="http://schemas.microsoft.com/office/drawing/2014/main" id="{1CA271A5-C314-4D0E-AC41-F7B113653AA8}"/>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sp>
          <p:nvSpPr>
            <p:cNvPr id="109" name="TextBox 108">
              <a:extLst>
                <a:ext uri="{FF2B5EF4-FFF2-40B4-BE49-F238E27FC236}">
                  <a16:creationId xmlns:a16="http://schemas.microsoft.com/office/drawing/2014/main" id="{B7BA8BA4-1DC3-44AF-953A-7F1E06A7BD43}"/>
                </a:ext>
              </a:extLst>
            </p:cNvPr>
            <p:cNvSpPr txBox="1"/>
            <p:nvPr/>
          </p:nvSpPr>
          <p:spPr>
            <a:xfrm>
              <a:off x="5089516" y="44477345"/>
              <a:ext cx="2031325" cy="369332"/>
            </a:xfrm>
            <a:prstGeom prst="rect">
              <a:avLst/>
            </a:prstGeom>
            <a:noFill/>
          </p:spPr>
          <p:txBody>
            <a:bodyPr wrap="none" rtlCol="0">
              <a:spAutoFit/>
            </a:bodyPr>
            <a:lstStyle/>
            <a:p>
              <a:pPr algn="ctr"/>
              <a:r>
                <a:rPr lang="zh-CN" altLang="en-US" dirty="0">
                  <a:solidFill>
                    <a:srgbClr val="FFC818"/>
                  </a:solidFill>
                </a:rPr>
                <a:t>又双叒一段時間後</a:t>
              </a:r>
              <a:endParaRPr lang="zh-TW" altLang="en-US" dirty="0">
                <a:solidFill>
                  <a:srgbClr val="FFC818"/>
                </a:solidFill>
              </a:endParaRPr>
            </a:p>
          </p:txBody>
        </p:sp>
        <p:grpSp>
          <p:nvGrpSpPr>
            <p:cNvPr id="110" name="Group 109">
              <a:extLst>
                <a:ext uri="{FF2B5EF4-FFF2-40B4-BE49-F238E27FC236}">
                  <a16:creationId xmlns:a16="http://schemas.microsoft.com/office/drawing/2014/main" id="{F0EC111A-09E0-4E3B-A1AF-66EB93E38978}"/>
                </a:ext>
              </a:extLst>
            </p:cNvPr>
            <p:cNvGrpSpPr/>
            <p:nvPr/>
          </p:nvGrpSpPr>
          <p:grpSpPr>
            <a:xfrm>
              <a:off x="6002911" y="45040054"/>
              <a:ext cx="4822721" cy="2105525"/>
              <a:chOff x="5835267" y="4052087"/>
              <a:chExt cx="4822721" cy="2105525"/>
            </a:xfrm>
          </p:grpSpPr>
          <p:sp>
            <p:nvSpPr>
              <p:cNvPr id="111" name="Freeform: Shape 110">
                <a:extLst>
                  <a:ext uri="{FF2B5EF4-FFF2-40B4-BE49-F238E27FC236}">
                    <a16:creationId xmlns:a16="http://schemas.microsoft.com/office/drawing/2014/main" id="{0719963C-069B-4087-A424-8AFAE6FC7CF4}"/>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Should we put our source code to the ppt?</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112" name="Group 111">
                <a:extLst>
                  <a:ext uri="{FF2B5EF4-FFF2-40B4-BE49-F238E27FC236}">
                    <a16:creationId xmlns:a16="http://schemas.microsoft.com/office/drawing/2014/main" id="{9AA3B830-8D9A-47C5-A396-AAD881040A91}"/>
                  </a:ext>
                </a:extLst>
              </p:cNvPr>
              <p:cNvGrpSpPr/>
              <p:nvPr/>
            </p:nvGrpSpPr>
            <p:grpSpPr>
              <a:xfrm>
                <a:off x="9701252" y="4295484"/>
                <a:ext cx="956736" cy="1287968"/>
                <a:chOff x="-3862348" y="1399884"/>
                <a:chExt cx="956736" cy="1287968"/>
              </a:xfrm>
            </p:grpSpPr>
            <p:pic>
              <p:nvPicPr>
                <p:cNvPr id="113" name="Graphic 112">
                  <a:extLst>
                    <a:ext uri="{FF2B5EF4-FFF2-40B4-BE49-F238E27FC236}">
                      <a16:creationId xmlns:a16="http://schemas.microsoft.com/office/drawing/2014/main" id="{FE68CCC5-1965-4FB8-9EF1-41E4472DC2E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62348" y="1399884"/>
                  <a:ext cx="956736" cy="956736"/>
                </a:xfrm>
                <a:prstGeom prst="rect">
                  <a:avLst/>
                </a:prstGeom>
              </p:spPr>
            </p:pic>
            <p:sp>
              <p:nvSpPr>
                <p:cNvPr id="114" name="TextBox 113">
                  <a:extLst>
                    <a:ext uri="{FF2B5EF4-FFF2-40B4-BE49-F238E27FC236}">
                      <a16:creationId xmlns:a16="http://schemas.microsoft.com/office/drawing/2014/main" id="{E757D12A-D6C2-4D60-A063-647EE1557810}"/>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116" name="Group 115">
              <a:extLst>
                <a:ext uri="{FF2B5EF4-FFF2-40B4-BE49-F238E27FC236}">
                  <a16:creationId xmlns:a16="http://schemas.microsoft.com/office/drawing/2014/main" id="{3A16488F-EBF5-4893-B663-4EE422E2082D}"/>
                </a:ext>
              </a:extLst>
            </p:cNvPr>
            <p:cNvGrpSpPr/>
            <p:nvPr/>
          </p:nvGrpSpPr>
          <p:grpSpPr>
            <a:xfrm>
              <a:off x="1609989" y="47323841"/>
              <a:ext cx="5024592" cy="2105525"/>
              <a:chOff x="1653538" y="1750435"/>
              <a:chExt cx="5024592" cy="2105525"/>
            </a:xfrm>
          </p:grpSpPr>
          <p:sp>
            <p:nvSpPr>
              <p:cNvPr id="117" name="Freeform: Shape 116">
                <a:extLst>
                  <a:ext uri="{FF2B5EF4-FFF2-40B4-BE49-F238E27FC236}">
                    <a16:creationId xmlns:a16="http://schemas.microsoft.com/office/drawing/2014/main" id="{DAAF0F44-863A-4278-91B9-5DFDDA06F79C}"/>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en-US" altLang="zh-CN" dirty="0" err="1">
                    <a:solidFill>
                      <a:schemeClr val="tx1"/>
                    </a:solidFill>
                    <a:latin typeface="微软雅黑 Light" panose="020B0502040204020203" pitchFamily="34" charset="-122"/>
                    <a:ea typeface="微软雅黑 Light" panose="020B0502040204020203" pitchFamily="34" charset="-122"/>
                  </a:rPr>
                  <a:t>VScode</a:t>
                </a:r>
                <a:r>
                  <a:rPr lang="en-US" altLang="zh-CN" dirty="0">
                    <a:solidFill>
                      <a:schemeClr val="tx1"/>
                    </a:solidFill>
                    <a:latin typeface="微软雅黑 Light" panose="020B0502040204020203" pitchFamily="34" charset="-122"/>
                    <a:ea typeface="微软雅黑 Light" panose="020B0502040204020203" pitchFamily="34" charset="-122"/>
                  </a:rPr>
                  <a:t> </a:t>
                </a:r>
                <a:r>
                  <a:rPr lang="zh-CN" altLang="en-US" dirty="0">
                    <a:solidFill>
                      <a:schemeClr val="tx1"/>
                    </a:solidFill>
                    <a:latin typeface="微软雅黑 Light" panose="020B0502040204020203" pitchFamily="34" charset="-122"/>
                    <a:ea typeface="微软雅黑 Light" panose="020B0502040204020203" pitchFamily="34" charset="-122"/>
                  </a:rPr>
                  <a:t>崩溃了，代码无了，我也无了。</a:t>
                </a:r>
                <a:endParaRPr lang="en-US" altLang="zh-CN" dirty="0">
                  <a:solidFill>
                    <a:schemeClr val="tx1"/>
                  </a:solidFill>
                  <a:latin typeface="微软雅黑 Light" panose="020B0502040204020203" pitchFamily="34" charset="-122"/>
                  <a:ea typeface="微软雅黑 Light" panose="020B0502040204020203" pitchFamily="34" charset="-122"/>
                </a:endParaRPr>
              </a:p>
            </p:txBody>
          </p:sp>
          <p:grpSp>
            <p:nvGrpSpPr>
              <p:cNvPr id="118" name="Group 117">
                <a:extLst>
                  <a:ext uri="{FF2B5EF4-FFF2-40B4-BE49-F238E27FC236}">
                    <a16:creationId xmlns:a16="http://schemas.microsoft.com/office/drawing/2014/main" id="{A018E277-70BC-4148-A7E5-659437246D0A}"/>
                  </a:ext>
                </a:extLst>
              </p:cNvPr>
              <p:cNvGrpSpPr/>
              <p:nvPr/>
            </p:nvGrpSpPr>
            <p:grpSpPr>
              <a:xfrm>
                <a:off x="1653538" y="1757815"/>
                <a:ext cx="956736" cy="1301438"/>
                <a:chOff x="-1490164" y="1399884"/>
                <a:chExt cx="956736" cy="1301438"/>
              </a:xfrm>
            </p:grpSpPr>
            <p:pic>
              <p:nvPicPr>
                <p:cNvPr id="119" name="Graphic 118">
                  <a:extLst>
                    <a:ext uri="{FF2B5EF4-FFF2-40B4-BE49-F238E27FC236}">
                      <a16:creationId xmlns:a16="http://schemas.microsoft.com/office/drawing/2014/main" id="{B98DD0A5-2347-4ED9-A674-1023D005C67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90164" y="1399884"/>
                  <a:ext cx="956736" cy="956736"/>
                </a:xfrm>
                <a:prstGeom prst="rect">
                  <a:avLst/>
                </a:prstGeom>
              </p:spPr>
            </p:pic>
            <p:sp>
              <p:nvSpPr>
                <p:cNvPr id="120" name="TextBox 119">
                  <a:extLst>
                    <a:ext uri="{FF2B5EF4-FFF2-40B4-BE49-F238E27FC236}">
                      <a16:creationId xmlns:a16="http://schemas.microsoft.com/office/drawing/2014/main" id="{0909D20A-A1F2-4BBD-85B7-2670C5FEF759}"/>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121" name="Group 120">
              <a:extLst>
                <a:ext uri="{FF2B5EF4-FFF2-40B4-BE49-F238E27FC236}">
                  <a16:creationId xmlns:a16="http://schemas.microsoft.com/office/drawing/2014/main" id="{72C2E85E-2947-443A-BC9B-8E730C7EA6B7}"/>
                </a:ext>
              </a:extLst>
            </p:cNvPr>
            <p:cNvGrpSpPr/>
            <p:nvPr/>
          </p:nvGrpSpPr>
          <p:grpSpPr>
            <a:xfrm>
              <a:off x="6147316" y="49696254"/>
              <a:ext cx="4741495" cy="2131542"/>
              <a:chOff x="1504353" y="8801354"/>
              <a:chExt cx="4741495" cy="2131542"/>
            </a:xfrm>
          </p:grpSpPr>
          <p:sp>
            <p:nvSpPr>
              <p:cNvPr id="122" name="Freeform: Shape 121">
                <a:extLst>
                  <a:ext uri="{FF2B5EF4-FFF2-40B4-BE49-F238E27FC236}">
                    <a16:creationId xmlns:a16="http://schemas.microsoft.com/office/drawing/2014/main" id="{922E1437-7E19-416A-88F1-76C9BDC5688C}"/>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上交代碼又報錯，你們是不是有人沒有更新代碼庫就直接開寫？</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123" name="Group 122">
                <a:extLst>
                  <a:ext uri="{FF2B5EF4-FFF2-40B4-BE49-F238E27FC236}">
                    <a16:creationId xmlns:a16="http://schemas.microsoft.com/office/drawing/2014/main" id="{F6F5BEE7-4F66-4A04-B2A0-CC1EBC2D9A19}"/>
                  </a:ext>
                </a:extLst>
              </p:cNvPr>
              <p:cNvGrpSpPr/>
              <p:nvPr/>
            </p:nvGrpSpPr>
            <p:grpSpPr>
              <a:xfrm>
                <a:off x="5289112" y="8801354"/>
                <a:ext cx="956736" cy="1301438"/>
                <a:chOff x="-2750419" y="1399884"/>
                <a:chExt cx="956736" cy="1301438"/>
              </a:xfrm>
            </p:grpSpPr>
            <p:pic>
              <p:nvPicPr>
                <p:cNvPr id="124" name="Graphic 123">
                  <a:extLst>
                    <a:ext uri="{FF2B5EF4-FFF2-40B4-BE49-F238E27FC236}">
                      <a16:creationId xmlns:a16="http://schemas.microsoft.com/office/drawing/2014/main" id="{9C24C14F-F59C-4779-82D1-B6C7A019F25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50419" y="1399884"/>
                  <a:ext cx="956736" cy="956736"/>
                </a:xfrm>
                <a:prstGeom prst="rect">
                  <a:avLst/>
                </a:prstGeom>
              </p:spPr>
            </p:pic>
            <p:sp>
              <p:nvSpPr>
                <p:cNvPr id="125" name="TextBox 124">
                  <a:extLst>
                    <a:ext uri="{FF2B5EF4-FFF2-40B4-BE49-F238E27FC236}">
                      <a16:creationId xmlns:a16="http://schemas.microsoft.com/office/drawing/2014/main" id="{481D7826-3D2E-4231-B072-F731F07DD7F7}"/>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126" name="Group 125">
              <a:extLst>
                <a:ext uri="{FF2B5EF4-FFF2-40B4-BE49-F238E27FC236}">
                  <a16:creationId xmlns:a16="http://schemas.microsoft.com/office/drawing/2014/main" id="{8C009BC7-4F3A-4820-94DF-D18896A8E2A3}"/>
                </a:ext>
              </a:extLst>
            </p:cNvPr>
            <p:cNvGrpSpPr/>
            <p:nvPr/>
          </p:nvGrpSpPr>
          <p:grpSpPr>
            <a:xfrm>
              <a:off x="6096000" y="52120701"/>
              <a:ext cx="4822721" cy="2105525"/>
              <a:chOff x="5835267" y="4052087"/>
              <a:chExt cx="4822721" cy="2105525"/>
            </a:xfrm>
          </p:grpSpPr>
          <p:sp>
            <p:nvSpPr>
              <p:cNvPr id="127" name="Freeform: Shape 126">
                <a:extLst>
                  <a:ext uri="{FF2B5EF4-FFF2-40B4-BE49-F238E27FC236}">
                    <a16:creationId xmlns:a16="http://schemas.microsoft.com/office/drawing/2014/main" id="{E9EC1FE4-5372-4A77-B940-45252F86CE6A}"/>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OMG, who </a:t>
                </a:r>
                <a:r>
                  <a:rPr lang="en-US" altLang="zh-TW" dirty="0" err="1">
                    <a:solidFill>
                      <a:schemeClr val="tx1"/>
                    </a:solidFill>
                    <a:latin typeface="微软雅黑 Light" panose="020B0502040204020203" pitchFamily="34" charset="-122"/>
                    <a:ea typeface="微软雅黑 Light" panose="020B0502040204020203" pitchFamily="34" charset="-122"/>
                  </a:rPr>
                  <a:t>tf</a:t>
                </a:r>
                <a:r>
                  <a:rPr lang="en-US" altLang="zh-TW" dirty="0">
                    <a:solidFill>
                      <a:schemeClr val="tx1"/>
                    </a:solidFill>
                    <a:latin typeface="微软雅黑 Light" panose="020B0502040204020203" pitchFamily="34" charset="-122"/>
                    <a:ea typeface="微软雅黑 Light" panose="020B0502040204020203" pitchFamily="34" charset="-122"/>
                  </a:rPr>
                  <a:t> overwrite my code, WTH!!!</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128" name="Group 127">
                <a:extLst>
                  <a:ext uri="{FF2B5EF4-FFF2-40B4-BE49-F238E27FC236}">
                    <a16:creationId xmlns:a16="http://schemas.microsoft.com/office/drawing/2014/main" id="{D76BE6AA-C1C2-408A-8B42-20CCBA107EF2}"/>
                  </a:ext>
                </a:extLst>
              </p:cNvPr>
              <p:cNvGrpSpPr/>
              <p:nvPr/>
            </p:nvGrpSpPr>
            <p:grpSpPr>
              <a:xfrm>
                <a:off x="9701252" y="4295484"/>
                <a:ext cx="956736" cy="1287968"/>
                <a:chOff x="-3862348" y="1399884"/>
                <a:chExt cx="956736" cy="1287968"/>
              </a:xfrm>
            </p:grpSpPr>
            <p:pic>
              <p:nvPicPr>
                <p:cNvPr id="129" name="Graphic 128">
                  <a:extLst>
                    <a:ext uri="{FF2B5EF4-FFF2-40B4-BE49-F238E27FC236}">
                      <a16:creationId xmlns:a16="http://schemas.microsoft.com/office/drawing/2014/main" id="{82CFA63D-E7ED-42DD-8E5E-A52FACD47A4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62348" y="1399884"/>
                  <a:ext cx="956736" cy="956736"/>
                </a:xfrm>
                <a:prstGeom prst="rect">
                  <a:avLst/>
                </a:prstGeom>
              </p:spPr>
            </p:pic>
            <p:sp>
              <p:nvSpPr>
                <p:cNvPr id="130" name="TextBox 129">
                  <a:extLst>
                    <a:ext uri="{FF2B5EF4-FFF2-40B4-BE49-F238E27FC236}">
                      <a16:creationId xmlns:a16="http://schemas.microsoft.com/office/drawing/2014/main" id="{70AD79F3-F664-4845-937C-5EF8908568FE}"/>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115" name="Group 114">
              <a:extLst>
                <a:ext uri="{FF2B5EF4-FFF2-40B4-BE49-F238E27FC236}">
                  <a16:creationId xmlns:a16="http://schemas.microsoft.com/office/drawing/2014/main" id="{03D80A56-AA40-411A-8B98-FE9556C64C5A}"/>
                </a:ext>
              </a:extLst>
            </p:cNvPr>
            <p:cNvGrpSpPr/>
            <p:nvPr/>
          </p:nvGrpSpPr>
          <p:grpSpPr>
            <a:xfrm>
              <a:off x="1494244" y="54519131"/>
              <a:ext cx="5024592" cy="2105525"/>
              <a:chOff x="1653538" y="1750435"/>
              <a:chExt cx="5024592" cy="2105525"/>
            </a:xfrm>
          </p:grpSpPr>
          <p:sp>
            <p:nvSpPr>
              <p:cNvPr id="131" name="Freeform: Shape 130">
                <a:extLst>
                  <a:ext uri="{FF2B5EF4-FFF2-40B4-BE49-F238E27FC236}">
                    <a16:creationId xmlns:a16="http://schemas.microsoft.com/office/drawing/2014/main" id="{5FA82447-0F80-4EE9-877A-116D9FC847A1}"/>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（已读不敢回，亮哪点哪，好像是在说我）</a:t>
                </a:r>
                <a:endParaRPr lang="en-US" altLang="zh-CN" dirty="0">
                  <a:solidFill>
                    <a:schemeClr val="tx1"/>
                  </a:solidFill>
                  <a:latin typeface="微软雅黑 Light" panose="020B0502040204020203" pitchFamily="34" charset="-122"/>
                  <a:ea typeface="微软雅黑 Light" panose="020B0502040204020203" pitchFamily="34" charset="-122"/>
                </a:endParaRPr>
              </a:p>
            </p:txBody>
          </p:sp>
          <p:grpSp>
            <p:nvGrpSpPr>
              <p:cNvPr id="132" name="Group 131">
                <a:extLst>
                  <a:ext uri="{FF2B5EF4-FFF2-40B4-BE49-F238E27FC236}">
                    <a16:creationId xmlns:a16="http://schemas.microsoft.com/office/drawing/2014/main" id="{7A9CA48E-E45A-4EEE-9036-6633E9A5A408}"/>
                  </a:ext>
                </a:extLst>
              </p:cNvPr>
              <p:cNvGrpSpPr/>
              <p:nvPr/>
            </p:nvGrpSpPr>
            <p:grpSpPr>
              <a:xfrm>
                <a:off x="1653538" y="1757815"/>
                <a:ext cx="956736" cy="1301438"/>
                <a:chOff x="-1490164" y="1399884"/>
                <a:chExt cx="956736" cy="1301438"/>
              </a:xfrm>
            </p:grpSpPr>
            <p:pic>
              <p:nvPicPr>
                <p:cNvPr id="133" name="Graphic 132">
                  <a:extLst>
                    <a:ext uri="{FF2B5EF4-FFF2-40B4-BE49-F238E27FC236}">
                      <a16:creationId xmlns:a16="http://schemas.microsoft.com/office/drawing/2014/main" id="{D64049FE-DEE5-4018-96BB-9D603EE6F28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90164" y="1399884"/>
                  <a:ext cx="956736" cy="956736"/>
                </a:xfrm>
                <a:prstGeom prst="rect">
                  <a:avLst/>
                </a:prstGeom>
              </p:spPr>
            </p:pic>
            <p:sp>
              <p:nvSpPr>
                <p:cNvPr id="134" name="TextBox 133">
                  <a:extLst>
                    <a:ext uri="{FF2B5EF4-FFF2-40B4-BE49-F238E27FC236}">
                      <a16:creationId xmlns:a16="http://schemas.microsoft.com/office/drawing/2014/main" id="{1E5D4181-A04B-4B4F-B714-2559B3443628}"/>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135" name="Group 134">
              <a:extLst>
                <a:ext uri="{FF2B5EF4-FFF2-40B4-BE49-F238E27FC236}">
                  <a16:creationId xmlns:a16="http://schemas.microsoft.com/office/drawing/2014/main" id="{1F099D87-8847-4CB7-84A2-97014CD75C92}"/>
                </a:ext>
              </a:extLst>
            </p:cNvPr>
            <p:cNvGrpSpPr/>
            <p:nvPr/>
          </p:nvGrpSpPr>
          <p:grpSpPr>
            <a:xfrm>
              <a:off x="6084137" y="56790697"/>
              <a:ext cx="4741495" cy="2131542"/>
              <a:chOff x="1504353" y="8801354"/>
              <a:chExt cx="4741495" cy="2131542"/>
            </a:xfrm>
          </p:grpSpPr>
          <p:sp>
            <p:nvSpPr>
              <p:cNvPr id="136" name="Freeform: Shape 135">
                <a:extLst>
                  <a:ext uri="{FF2B5EF4-FFF2-40B4-BE49-F238E27FC236}">
                    <a16:creationId xmlns:a16="http://schemas.microsoft.com/office/drawing/2014/main" id="{A2F236F5-F4CF-44BF-A629-6C394C36830B}"/>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教我装</a:t>
                </a:r>
                <a:r>
                  <a:rPr lang="en-US" altLang="zh-CN" dirty="0" err="1">
                    <a:solidFill>
                      <a:schemeClr val="tx1"/>
                    </a:solidFill>
                    <a:latin typeface="微软雅黑 Light" panose="020B0502040204020203" pitchFamily="34" charset="-122"/>
                    <a:ea typeface="微软雅黑 Light" panose="020B0502040204020203" pitchFamily="34" charset="-122"/>
                  </a:rPr>
                  <a:t>VScode</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137" name="Group 136">
                <a:extLst>
                  <a:ext uri="{FF2B5EF4-FFF2-40B4-BE49-F238E27FC236}">
                    <a16:creationId xmlns:a16="http://schemas.microsoft.com/office/drawing/2014/main" id="{0AFA52A9-7130-4810-9370-BD90E651F91B}"/>
                  </a:ext>
                </a:extLst>
              </p:cNvPr>
              <p:cNvGrpSpPr/>
              <p:nvPr/>
            </p:nvGrpSpPr>
            <p:grpSpPr>
              <a:xfrm>
                <a:off x="5289112" y="8801354"/>
                <a:ext cx="956736" cy="1301438"/>
                <a:chOff x="-2750419" y="1399884"/>
                <a:chExt cx="956736" cy="1301438"/>
              </a:xfrm>
            </p:grpSpPr>
            <p:pic>
              <p:nvPicPr>
                <p:cNvPr id="138" name="Graphic 137">
                  <a:extLst>
                    <a:ext uri="{FF2B5EF4-FFF2-40B4-BE49-F238E27FC236}">
                      <a16:creationId xmlns:a16="http://schemas.microsoft.com/office/drawing/2014/main" id="{76C79B74-9F05-4957-9BD8-60E20A0E2CF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50419" y="1399884"/>
                  <a:ext cx="956736" cy="956736"/>
                </a:xfrm>
                <a:prstGeom prst="rect">
                  <a:avLst/>
                </a:prstGeom>
              </p:spPr>
            </p:pic>
            <p:sp>
              <p:nvSpPr>
                <p:cNvPr id="139" name="TextBox 138">
                  <a:extLst>
                    <a:ext uri="{FF2B5EF4-FFF2-40B4-BE49-F238E27FC236}">
                      <a16:creationId xmlns:a16="http://schemas.microsoft.com/office/drawing/2014/main" id="{A2DC6594-ADD0-41A0-B669-6BEEC6E12199}"/>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140" name="Group 139">
              <a:extLst>
                <a:ext uri="{FF2B5EF4-FFF2-40B4-BE49-F238E27FC236}">
                  <a16:creationId xmlns:a16="http://schemas.microsoft.com/office/drawing/2014/main" id="{97FFF48B-60BE-4E26-82D0-A5FFDEFE8271}"/>
                </a:ext>
              </a:extLst>
            </p:cNvPr>
            <p:cNvGrpSpPr/>
            <p:nvPr/>
          </p:nvGrpSpPr>
          <p:grpSpPr>
            <a:xfrm>
              <a:off x="6068893" y="59220523"/>
              <a:ext cx="4822721" cy="2105525"/>
              <a:chOff x="5835267" y="4052087"/>
              <a:chExt cx="4822721" cy="2105525"/>
            </a:xfrm>
          </p:grpSpPr>
          <p:sp>
            <p:nvSpPr>
              <p:cNvPr id="141" name="Freeform: Shape 140">
                <a:extLst>
                  <a:ext uri="{FF2B5EF4-FFF2-40B4-BE49-F238E27FC236}">
                    <a16:creationId xmlns:a16="http://schemas.microsoft.com/office/drawing/2014/main" id="{DC789241-2009-451A-8604-15EC109DFBD5}"/>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I have done my mini games code part, where should I place the codes?</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142" name="Group 141">
                <a:extLst>
                  <a:ext uri="{FF2B5EF4-FFF2-40B4-BE49-F238E27FC236}">
                    <a16:creationId xmlns:a16="http://schemas.microsoft.com/office/drawing/2014/main" id="{62B3C29B-6934-4291-8D62-8CC650C0764F}"/>
                  </a:ext>
                </a:extLst>
              </p:cNvPr>
              <p:cNvGrpSpPr/>
              <p:nvPr/>
            </p:nvGrpSpPr>
            <p:grpSpPr>
              <a:xfrm>
                <a:off x="9701252" y="4295484"/>
                <a:ext cx="956736" cy="1287968"/>
                <a:chOff x="-3862348" y="1399884"/>
                <a:chExt cx="956736" cy="1287968"/>
              </a:xfrm>
            </p:grpSpPr>
            <p:pic>
              <p:nvPicPr>
                <p:cNvPr id="143" name="Graphic 142">
                  <a:extLst>
                    <a:ext uri="{FF2B5EF4-FFF2-40B4-BE49-F238E27FC236}">
                      <a16:creationId xmlns:a16="http://schemas.microsoft.com/office/drawing/2014/main" id="{02B73FD6-8C21-4257-9D94-9AF02F998C1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62348" y="1399884"/>
                  <a:ext cx="956736" cy="956736"/>
                </a:xfrm>
                <a:prstGeom prst="rect">
                  <a:avLst/>
                </a:prstGeom>
              </p:spPr>
            </p:pic>
            <p:sp>
              <p:nvSpPr>
                <p:cNvPr id="144" name="TextBox 143">
                  <a:extLst>
                    <a:ext uri="{FF2B5EF4-FFF2-40B4-BE49-F238E27FC236}">
                      <a16:creationId xmlns:a16="http://schemas.microsoft.com/office/drawing/2014/main" id="{9CE51038-F256-4C7A-BD79-BF614FB3ABA5}"/>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grpSp>
        <p:nvGrpSpPr>
          <p:cNvPr id="145" name="Group 144">
            <a:extLst>
              <a:ext uri="{FF2B5EF4-FFF2-40B4-BE49-F238E27FC236}">
                <a16:creationId xmlns:a16="http://schemas.microsoft.com/office/drawing/2014/main" id="{81945343-B0E4-4D9B-AEEC-37464AE383A3}"/>
              </a:ext>
            </a:extLst>
          </p:cNvPr>
          <p:cNvGrpSpPr/>
          <p:nvPr/>
        </p:nvGrpSpPr>
        <p:grpSpPr>
          <a:xfrm>
            <a:off x="1088824" y="7267809"/>
            <a:ext cx="9857515" cy="40578396"/>
            <a:chOff x="1088824" y="7267809"/>
            <a:chExt cx="9857515" cy="40578396"/>
          </a:xfrm>
        </p:grpSpPr>
        <p:grpSp>
          <p:nvGrpSpPr>
            <p:cNvPr id="146" name="Group 145">
              <a:extLst>
                <a:ext uri="{FF2B5EF4-FFF2-40B4-BE49-F238E27FC236}">
                  <a16:creationId xmlns:a16="http://schemas.microsoft.com/office/drawing/2014/main" id="{D9C2760F-0CA3-48D3-95A4-635164991D39}"/>
                </a:ext>
              </a:extLst>
            </p:cNvPr>
            <p:cNvGrpSpPr/>
            <p:nvPr/>
          </p:nvGrpSpPr>
          <p:grpSpPr>
            <a:xfrm>
              <a:off x="6118882" y="14058697"/>
              <a:ext cx="4741495" cy="2131542"/>
              <a:chOff x="1504353" y="8801354"/>
              <a:chExt cx="4741495" cy="2131542"/>
            </a:xfrm>
          </p:grpSpPr>
          <p:sp>
            <p:nvSpPr>
              <p:cNvPr id="232" name="Freeform: Shape 231">
                <a:extLst>
                  <a:ext uri="{FF2B5EF4-FFF2-40B4-BE49-F238E27FC236}">
                    <a16:creationId xmlns:a16="http://schemas.microsoft.com/office/drawing/2014/main" id="{D2162FE2-75D6-4602-97AF-924962E90DAB}"/>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233" name="Group 232">
                <a:extLst>
                  <a:ext uri="{FF2B5EF4-FFF2-40B4-BE49-F238E27FC236}">
                    <a16:creationId xmlns:a16="http://schemas.microsoft.com/office/drawing/2014/main" id="{CA736E67-E39F-4E28-A5D3-B65233E4216A}"/>
                  </a:ext>
                </a:extLst>
              </p:cNvPr>
              <p:cNvGrpSpPr/>
              <p:nvPr/>
            </p:nvGrpSpPr>
            <p:grpSpPr>
              <a:xfrm>
                <a:off x="5289112" y="8801354"/>
                <a:ext cx="956736" cy="1301438"/>
                <a:chOff x="-2750419" y="1399884"/>
                <a:chExt cx="956736" cy="1301438"/>
              </a:xfrm>
            </p:grpSpPr>
            <p:pic>
              <p:nvPicPr>
                <p:cNvPr id="234" name="Graphic 233">
                  <a:extLst>
                    <a:ext uri="{FF2B5EF4-FFF2-40B4-BE49-F238E27FC236}">
                      <a16:creationId xmlns:a16="http://schemas.microsoft.com/office/drawing/2014/main" id="{4B0C4EB5-AFB9-46D4-8975-35BFA24E3390}"/>
                    </a:ext>
                  </a:extLst>
                </p:cNvPr>
                <p:cNvPicPr>
                  <a:picLocks noChangeAspect="1"/>
                </p:cNvPicPr>
                <p:nvPr/>
              </p:nvPicPr>
              <p:blipFill>
                <a:blip r:embed="rId6">
                  <a:extLst>
                    <a:ext uri="{96DAC541-7B7A-43D3-8B79-37D633B846F1}">
                      <asvg:svgBlip xmlns:asvg="http://schemas.microsoft.com/office/drawing/2016/SVG/main" r:embed="rId5"/>
                    </a:ext>
                  </a:extLst>
                </a:blip>
                <a:stretch>
                  <a:fillRect/>
                </a:stretch>
              </p:blipFill>
              <p:spPr>
                <a:xfrm>
                  <a:off x="-2750419" y="1399884"/>
                  <a:ext cx="956736" cy="956736"/>
                </a:xfrm>
                <a:prstGeom prst="rect">
                  <a:avLst/>
                </a:prstGeom>
              </p:spPr>
            </p:pic>
            <p:sp>
              <p:nvSpPr>
                <p:cNvPr id="235" name="TextBox 234">
                  <a:extLst>
                    <a:ext uri="{FF2B5EF4-FFF2-40B4-BE49-F238E27FC236}">
                      <a16:creationId xmlns:a16="http://schemas.microsoft.com/office/drawing/2014/main" id="{30E68DB8-35E4-48AE-8C8F-DDEFBCB05BEA}"/>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147" name="Group 146">
              <a:extLst>
                <a:ext uri="{FF2B5EF4-FFF2-40B4-BE49-F238E27FC236}">
                  <a16:creationId xmlns:a16="http://schemas.microsoft.com/office/drawing/2014/main" id="{A78DFC6A-4615-4B1F-8B1B-2C124F54256A}"/>
                </a:ext>
              </a:extLst>
            </p:cNvPr>
            <p:cNvGrpSpPr/>
            <p:nvPr/>
          </p:nvGrpSpPr>
          <p:grpSpPr>
            <a:xfrm>
              <a:off x="6112211" y="9524245"/>
              <a:ext cx="4827457" cy="2131508"/>
              <a:chOff x="7523320" y="8589620"/>
              <a:chExt cx="4827457" cy="2131508"/>
            </a:xfrm>
          </p:grpSpPr>
          <p:sp>
            <p:nvSpPr>
              <p:cNvPr id="228" name="Freeform: Shape 227">
                <a:extLst>
                  <a:ext uri="{FF2B5EF4-FFF2-40B4-BE49-F238E27FC236}">
                    <a16:creationId xmlns:a16="http://schemas.microsoft.com/office/drawing/2014/main" id="{16406BC3-362F-4971-BCF8-CAAA5874F042}"/>
                  </a:ext>
                </a:extLst>
              </p:cNvPr>
              <p:cNvSpPr/>
              <p:nvPr/>
            </p:nvSpPr>
            <p:spPr>
              <a:xfrm>
                <a:off x="7523320" y="8615603"/>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rPr>
                  <a:t>The code worked fine yesterday, but today it’s throwing errors. Did it evolve overnight?</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229" name="Group 228">
                <a:extLst>
                  <a:ext uri="{FF2B5EF4-FFF2-40B4-BE49-F238E27FC236}">
                    <a16:creationId xmlns:a16="http://schemas.microsoft.com/office/drawing/2014/main" id="{DF479D63-0254-49E6-853B-217B42B7B827}"/>
                  </a:ext>
                </a:extLst>
              </p:cNvPr>
              <p:cNvGrpSpPr/>
              <p:nvPr/>
            </p:nvGrpSpPr>
            <p:grpSpPr>
              <a:xfrm>
                <a:off x="11394041" y="8589620"/>
                <a:ext cx="956736" cy="1287968"/>
                <a:chOff x="-3862348" y="1399884"/>
                <a:chExt cx="956736" cy="1287968"/>
              </a:xfrm>
            </p:grpSpPr>
            <p:pic>
              <p:nvPicPr>
                <p:cNvPr id="230" name="Graphic 229">
                  <a:extLst>
                    <a:ext uri="{FF2B5EF4-FFF2-40B4-BE49-F238E27FC236}">
                      <a16:creationId xmlns:a16="http://schemas.microsoft.com/office/drawing/2014/main" id="{5AF9D51A-C032-4118-B924-43A24180FA81}"/>
                    </a:ext>
                  </a:extLst>
                </p:cNvPr>
                <p:cNvPicPr>
                  <a:picLocks noChangeAspect="1"/>
                </p:cNvPicPr>
                <p:nvPr/>
              </p:nvPicPr>
              <p:blipFill>
                <a:blip r:embed="rId6">
                  <a:extLst>
                    <a:ext uri="{96DAC541-7B7A-43D3-8B79-37D633B846F1}">
                      <asvg:svgBlip xmlns:asvg="http://schemas.microsoft.com/office/drawing/2016/SVG/main" r:embed="rId5"/>
                    </a:ext>
                  </a:extLst>
                </a:blip>
                <a:stretch>
                  <a:fillRect/>
                </a:stretch>
              </p:blipFill>
              <p:spPr>
                <a:xfrm>
                  <a:off x="-3862348" y="1399884"/>
                  <a:ext cx="956736" cy="956736"/>
                </a:xfrm>
                <a:prstGeom prst="rect">
                  <a:avLst/>
                </a:prstGeom>
              </p:spPr>
            </p:pic>
            <p:sp>
              <p:nvSpPr>
                <p:cNvPr id="231" name="TextBox 230">
                  <a:extLst>
                    <a:ext uri="{FF2B5EF4-FFF2-40B4-BE49-F238E27FC236}">
                      <a16:creationId xmlns:a16="http://schemas.microsoft.com/office/drawing/2014/main" id="{284FC677-B955-40D1-8463-22B2ADCA4308}"/>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148" name="Group 147">
              <a:extLst>
                <a:ext uri="{FF2B5EF4-FFF2-40B4-BE49-F238E27FC236}">
                  <a16:creationId xmlns:a16="http://schemas.microsoft.com/office/drawing/2014/main" id="{F8395380-3717-45E8-AB48-358666CBE5E4}"/>
                </a:ext>
              </a:extLst>
            </p:cNvPr>
            <p:cNvGrpSpPr/>
            <p:nvPr/>
          </p:nvGrpSpPr>
          <p:grpSpPr>
            <a:xfrm>
              <a:off x="1088824" y="7267809"/>
              <a:ext cx="5024592" cy="2105525"/>
              <a:chOff x="1653538" y="1750435"/>
              <a:chExt cx="5024592" cy="2105525"/>
            </a:xfrm>
          </p:grpSpPr>
          <p:sp>
            <p:nvSpPr>
              <p:cNvPr id="224" name="Freeform: Shape 223">
                <a:extLst>
                  <a:ext uri="{FF2B5EF4-FFF2-40B4-BE49-F238E27FC236}">
                    <a16:creationId xmlns:a16="http://schemas.microsoft.com/office/drawing/2014/main" id="{B49AB925-5AC6-411D-8B64-4B2F572B8CF9}"/>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rPr>
                  <a:t>运行半小时，才发现</a:t>
                </a:r>
                <a:r>
                  <a:rPr lang="en-US" altLang="zh-CN" dirty="0">
                    <a:solidFill>
                      <a:schemeClr val="tx1"/>
                    </a:solidFill>
                  </a:rPr>
                  <a:t>while</a:t>
                </a:r>
                <a:r>
                  <a:rPr lang="zh-CN" altLang="en-US" dirty="0">
                    <a:solidFill>
                      <a:schemeClr val="tx1"/>
                    </a:solidFill>
                  </a:rPr>
                  <a:t>循环没加退出条件 </a:t>
                </a:r>
                <a:r>
                  <a:rPr lang="en-US" altLang="zh-CN" dirty="0">
                    <a:solidFill>
                      <a:schemeClr val="tx1"/>
                    </a:solidFill>
                  </a:rPr>
                  <a:t>= =</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225" name="Group 224">
                <a:extLst>
                  <a:ext uri="{FF2B5EF4-FFF2-40B4-BE49-F238E27FC236}">
                    <a16:creationId xmlns:a16="http://schemas.microsoft.com/office/drawing/2014/main" id="{859F2CEA-AD19-455A-A198-7CDCEECE8658}"/>
                  </a:ext>
                </a:extLst>
              </p:cNvPr>
              <p:cNvGrpSpPr/>
              <p:nvPr/>
            </p:nvGrpSpPr>
            <p:grpSpPr>
              <a:xfrm>
                <a:off x="1653538" y="1757815"/>
                <a:ext cx="956736" cy="1301438"/>
                <a:chOff x="-1490164" y="1399884"/>
                <a:chExt cx="956736" cy="1301438"/>
              </a:xfrm>
            </p:grpSpPr>
            <p:pic>
              <p:nvPicPr>
                <p:cNvPr id="226" name="Graphic 225">
                  <a:extLst>
                    <a:ext uri="{FF2B5EF4-FFF2-40B4-BE49-F238E27FC236}">
                      <a16:creationId xmlns:a16="http://schemas.microsoft.com/office/drawing/2014/main" id="{8F5F634C-FCB7-47EF-AF98-864111B504A0}"/>
                    </a:ext>
                  </a:extLst>
                </p:cNvPr>
                <p:cNvPicPr>
                  <a:picLocks noChangeAspect="1"/>
                </p:cNvPicPr>
                <p:nvPr/>
              </p:nvPicPr>
              <p:blipFill>
                <a:blip r:embed="rId6">
                  <a:extLst>
                    <a:ext uri="{96DAC541-7B7A-43D3-8B79-37D633B846F1}">
                      <asvg:svgBlip xmlns:asvg="http://schemas.microsoft.com/office/drawing/2016/SVG/main" r:embed="rId5"/>
                    </a:ext>
                  </a:extLst>
                </a:blip>
                <a:stretch>
                  <a:fillRect/>
                </a:stretch>
              </p:blipFill>
              <p:spPr>
                <a:xfrm>
                  <a:off x="-1490164" y="1399884"/>
                  <a:ext cx="956736" cy="956736"/>
                </a:xfrm>
                <a:prstGeom prst="rect">
                  <a:avLst/>
                </a:prstGeom>
              </p:spPr>
            </p:pic>
            <p:sp>
              <p:nvSpPr>
                <p:cNvPr id="227" name="TextBox 226">
                  <a:extLst>
                    <a:ext uri="{FF2B5EF4-FFF2-40B4-BE49-F238E27FC236}">
                      <a16:creationId xmlns:a16="http://schemas.microsoft.com/office/drawing/2014/main" id="{35C568C4-985C-4F0E-9AE4-147D8991CB39}"/>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149" name="Group 148">
              <a:extLst>
                <a:ext uri="{FF2B5EF4-FFF2-40B4-BE49-F238E27FC236}">
                  <a16:creationId xmlns:a16="http://schemas.microsoft.com/office/drawing/2014/main" id="{B31E0E7E-FFBC-4BAE-B354-56E9F8994ECD}"/>
                </a:ext>
              </a:extLst>
            </p:cNvPr>
            <p:cNvGrpSpPr/>
            <p:nvPr/>
          </p:nvGrpSpPr>
          <p:grpSpPr>
            <a:xfrm>
              <a:off x="6118882" y="11780647"/>
              <a:ext cx="4741495" cy="2131542"/>
              <a:chOff x="1504353" y="8801354"/>
              <a:chExt cx="4741495" cy="2131542"/>
            </a:xfrm>
          </p:grpSpPr>
          <p:sp>
            <p:nvSpPr>
              <p:cNvPr id="220" name="Freeform: Shape 219">
                <a:extLst>
                  <a:ext uri="{FF2B5EF4-FFF2-40B4-BE49-F238E27FC236}">
                    <a16:creationId xmlns:a16="http://schemas.microsoft.com/office/drawing/2014/main" id="{9593B061-77AE-435E-A700-3D981CCE8DB6}"/>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下午吃啥</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221" name="Group 220">
                <a:extLst>
                  <a:ext uri="{FF2B5EF4-FFF2-40B4-BE49-F238E27FC236}">
                    <a16:creationId xmlns:a16="http://schemas.microsoft.com/office/drawing/2014/main" id="{64EF4E75-B8A3-4E23-871E-0CFD807C24FF}"/>
                  </a:ext>
                </a:extLst>
              </p:cNvPr>
              <p:cNvGrpSpPr/>
              <p:nvPr/>
            </p:nvGrpSpPr>
            <p:grpSpPr>
              <a:xfrm>
                <a:off x="5289112" y="8801354"/>
                <a:ext cx="956736" cy="1301438"/>
                <a:chOff x="-2750419" y="1399884"/>
                <a:chExt cx="956736" cy="1301438"/>
              </a:xfrm>
            </p:grpSpPr>
            <p:pic>
              <p:nvPicPr>
                <p:cNvPr id="222" name="Graphic 221">
                  <a:extLst>
                    <a:ext uri="{FF2B5EF4-FFF2-40B4-BE49-F238E27FC236}">
                      <a16:creationId xmlns:a16="http://schemas.microsoft.com/office/drawing/2014/main" id="{4353EF6A-DA92-4ED2-9E11-D57E80065922}"/>
                    </a:ext>
                  </a:extLst>
                </p:cNvPr>
                <p:cNvPicPr>
                  <a:picLocks noChangeAspect="1"/>
                </p:cNvPicPr>
                <p:nvPr/>
              </p:nvPicPr>
              <p:blipFill>
                <a:blip r:embed="rId6">
                  <a:extLst>
                    <a:ext uri="{96DAC541-7B7A-43D3-8B79-37D633B846F1}">
                      <asvg:svgBlip xmlns:asvg="http://schemas.microsoft.com/office/drawing/2016/SVG/main" r:embed="rId5"/>
                    </a:ext>
                  </a:extLst>
                </a:blip>
                <a:stretch>
                  <a:fillRect/>
                </a:stretch>
              </p:blipFill>
              <p:spPr>
                <a:xfrm>
                  <a:off x="-2750419" y="1399884"/>
                  <a:ext cx="956736" cy="956736"/>
                </a:xfrm>
                <a:prstGeom prst="rect">
                  <a:avLst/>
                </a:prstGeom>
              </p:spPr>
            </p:pic>
            <p:sp>
              <p:nvSpPr>
                <p:cNvPr id="223" name="TextBox 222">
                  <a:extLst>
                    <a:ext uri="{FF2B5EF4-FFF2-40B4-BE49-F238E27FC236}">
                      <a16:creationId xmlns:a16="http://schemas.microsoft.com/office/drawing/2014/main" id="{A63242C7-99C3-4B49-81C9-A59845F9C340}"/>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150" name="Group 149">
              <a:extLst>
                <a:ext uri="{FF2B5EF4-FFF2-40B4-BE49-F238E27FC236}">
                  <a16:creationId xmlns:a16="http://schemas.microsoft.com/office/drawing/2014/main" id="{4606C580-AB32-451E-863E-68B565AF6A54}"/>
                </a:ext>
              </a:extLst>
            </p:cNvPr>
            <p:cNvGrpSpPr/>
            <p:nvPr/>
          </p:nvGrpSpPr>
          <p:grpSpPr>
            <a:xfrm>
              <a:off x="1133672" y="16362764"/>
              <a:ext cx="5024592" cy="2105525"/>
              <a:chOff x="1653538" y="1750435"/>
              <a:chExt cx="5024592" cy="2105525"/>
            </a:xfrm>
          </p:grpSpPr>
          <p:sp>
            <p:nvSpPr>
              <p:cNvPr id="216" name="Freeform: Shape 215">
                <a:extLst>
                  <a:ext uri="{FF2B5EF4-FFF2-40B4-BE49-F238E27FC236}">
                    <a16:creationId xmlns:a16="http://schemas.microsoft.com/office/drawing/2014/main" id="{3003AA4C-261B-47E3-BFF2-3E04E1511458}"/>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rPr>
                  <a:t>代码写到一半，</a:t>
                </a:r>
                <a:r>
                  <a:rPr lang="en-US" altLang="zh-CN" dirty="0" err="1">
                    <a:solidFill>
                      <a:schemeClr val="tx1"/>
                    </a:solidFill>
                  </a:rPr>
                  <a:t>VSCode</a:t>
                </a:r>
                <a:r>
                  <a:rPr lang="zh-CN" altLang="en-US" dirty="0">
                    <a:solidFill>
                      <a:schemeClr val="tx1"/>
                    </a:solidFill>
                  </a:rPr>
                  <a:t>又崩，很好</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217" name="Group 216">
                <a:extLst>
                  <a:ext uri="{FF2B5EF4-FFF2-40B4-BE49-F238E27FC236}">
                    <a16:creationId xmlns:a16="http://schemas.microsoft.com/office/drawing/2014/main" id="{94D9D84D-C240-4085-AE80-9D18B1509E87}"/>
                  </a:ext>
                </a:extLst>
              </p:cNvPr>
              <p:cNvGrpSpPr/>
              <p:nvPr/>
            </p:nvGrpSpPr>
            <p:grpSpPr>
              <a:xfrm>
                <a:off x="1653538" y="1757815"/>
                <a:ext cx="956736" cy="1301438"/>
                <a:chOff x="-1490164" y="1399884"/>
                <a:chExt cx="956736" cy="1301438"/>
              </a:xfrm>
            </p:grpSpPr>
            <p:pic>
              <p:nvPicPr>
                <p:cNvPr id="218" name="Graphic 217">
                  <a:extLst>
                    <a:ext uri="{FF2B5EF4-FFF2-40B4-BE49-F238E27FC236}">
                      <a16:creationId xmlns:a16="http://schemas.microsoft.com/office/drawing/2014/main" id="{2E7E8BDE-EF4A-468C-B4EB-34090F7E0831}"/>
                    </a:ext>
                  </a:extLst>
                </p:cNvPr>
                <p:cNvPicPr>
                  <a:picLocks noChangeAspect="1"/>
                </p:cNvPicPr>
                <p:nvPr/>
              </p:nvPicPr>
              <p:blipFill>
                <a:blip r:embed="rId6">
                  <a:extLst>
                    <a:ext uri="{96DAC541-7B7A-43D3-8B79-37D633B846F1}">
                      <asvg:svgBlip xmlns:asvg="http://schemas.microsoft.com/office/drawing/2016/SVG/main" r:embed="rId5"/>
                    </a:ext>
                  </a:extLst>
                </a:blip>
                <a:stretch>
                  <a:fillRect/>
                </a:stretch>
              </p:blipFill>
              <p:spPr>
                <a:xfrm>
                  <a:off x="-1490164" y="1399884"/>
                  <a:ext cx="956736" cy="956736"/>
                </a:xfrm>
                <a:prstGeom prst="rect">
                  <a:avLst/>
                </a:prstGeom>
              </p:spPr>
            </p:pic>
            <p:sp>
              <p:nvSpPr>
                <p:cNvPr id="219" name="TextBox 218">
                  <a:extLst>
                    <a:ext uri="{FF2B5EF4-FFF2-40B4-BE49-F238E27FC236}">
                      <a16:creationId xmlns:a16="http://schemas.microsoft.com/office/drawing/2014/main" id="{6332D68B-52DF-4AC7-9D1D-383A7F556583}"/>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151" name="Group 150">
              <a:extLst>
                <a:ext uri="{FF2B5EF4-FFF2-40B4-BE49-F238E27FC236}">
                  <a16:creationId xmlns:a16="http://schemas.microsoft.com/office/drawing/2014/main" id="{2000F8DF-225D-4E2B-9B1F-D3058933F68E}"/>
                </a:ext>
              </a:extLst>
            </p:cNvPr>
            <p:cNvGrpSpPr/>
            <p:nvPr/>
          </p:nvGrpSpPr>
          <p:grpSpPr>
            <a:xfrm>
              <a:off x="1136574" y="18640814"/>
              <a:ext cx="5024592" cy="2105525"/>
              <a:chOff x="1653538" y="1750435"/>
              <a:chExt cx="5024592" cy="2105525"/>
            </a:xfrm>
          </p:grpSpPr>
          <p:sp>
            <p:nvSpPr>
              <p:cNvPr id="212" name="Freeform: Shape 211">
                <a:extLst>
                  <a:ext uri="{FF2B5EF4-FFF2-40B4-BE49-F238E27FC236}">
                    <a16:creationId xmlns:a16="http://schemas.microsoft.com/office/drawing/2014/main" id="{17D38ED2-A489-4C98-AA22-FFD1A2318911}"/>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rPr>
                  <a:t>刚才还好好的代码，保存一下就报错了，它有情绪？</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213" name="Group 212">
                <a:extLst>
                  <a:ext uri="{FF2B5EF4-FFF2-40B4-BE49-F238E27FC236}">
                    <a16:creationId xmlns:a16="http://schemas.microsoft.com/office/drawing/2014/main" id="{7595C202-4075-4945-A143-291001A1BAEA}"/>
                  </a:ext>
                </a:extLst>
              </p:cNvPr>
              <p:cNvGrpSpPr/>
              <p:nvPr/>
            </p:nvGrpSpPr>
            <p:grpSpPr>
              <a:xfrm>
                <a:off x="1653538" y="1757815"/>
                <a:ext cx="956736" cy="1301438"/>
                <a:chOff x="-1490164" y="1399884"/>
                <a:chExt cx="956736" cy="1301438"/>
              </a:xfrm>
            </p:grpSpPr>
            <p:pic>
              <p:nvPicPr>
                <p:cNvPr id="214" name="Graphic 213">
                  <a:extLst>
                    <a:ext uri="{FF2B5EF4-FFF2-40B4-BE49-F238E27FC236}">
                      <a16:creationId xmlns:a16="http://schemas.microsoft.com/office/drawing/2014/main" id="{2B0EEE7D-596D-4B77-B898-523D63FF6912}"/>
                    </a:ext>
                  </a:extLst>
                </p:cNvPr>
                <p:cNvPicPr>
                  <a:picLocks noChangeAspect="1"/>
                </p:cNvPicPr>
                <p:nvPr/>
              </p:nvPicPr>
              <p:blipFill>
                <a:blip r:embed="rId6">
                  <a:extLst>
                    <a:ext uri="{96DAC541-7B7A-43D3-8B79-37D633B846F1}">
                      <asvg:svgBlip xmlns:asvg="http://schemas.microsoft.com/office/drawing/2016/SVG/main" r:embed="rId5"/>
                    </a:ext>
                  </a:extLst>
                </a:blip>
                <a:stretch>
                  <a:fillRect/>
                </a:stretch>
              </p:blipFill>
              <p:spPr>
                <a:xfrm>
                  <a:off x="-1490164" y="1399884"/>
                  <a:ext cx="956736" cy="956736"/>
                </a:xfrm>
                <a:prstGeom prst="rect">
                  <a:avLst/>
                </a:prstGeom>
              </p:spPr>
            </p:pic>
            <p:sp>
              <p:nvSpPr>
                <p:cNvPr id="215" name="TextBox 214">
                  <a:extLst>
                    <a:ext uri="{FF2B5EF4-FFF2-40B4-BE49-F238E27FC236}">
                      <a16:creationId xmlns:a16="http://schemas.microsoft.com/office/drawing/2014/main" id="{3BB36CAB-AC7B-44B6-AD00-CAF485016DF7}"/>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152" name="Group 151">
              <a:extLst>
                <a:ext uri="{FF2B5EF4-FFF2-40B4-BE49-F238E27FC236}">
                  <a16:creationId xmlns:a16="http://schemas.microsoft.com/office/drawing/2014/main" id="{020B9CB0-9DD4-4A9F-8B87-76C6516944E9}"/>
                </a:ext>
              </a:extLst>
            </p:cNvPr>
            <p:cNvGrpSpPr/>
            <p:nvPr/>
          </p:nvGrpSpPr>
          <p:grpSpPr>
            <a:xfrm>
              <a:off x="6032920" y="20466633"/>
              <a:ext cx="4827457" cy="2131508"/>
              <a:chOff x="7523320" y="8589620"/>
              <a:chExt cx="4827457" cy="2131508"/>
            </a:xfrm>
          </p:grpSpPr>
          <p:sp>
            <p:nvSpPr>
              <p:cNvPr id="208" name="Freeform: Shape 207">
                <a:extLst>
                  <a:ext uri="{FF2B5EF4-FFF2-40B4-BE49-F238E27FC236}">
                    <a16:creationId xmlns:a16="http://schemas.microsoft.com/office/drawing/2014/main" id="{EF317012-CB10-46E0-B671-1F61CCEBD3CD}"/>
                  </a:ext>
                </a:extLst>
              </p:cNvPr>
              <p:cNvSpPr/>
              <p:nvPr/>
            </p:nvSpPr>
            <p:spPr>
              <a:xfrm>
                <a:off x="7523320" y="8615603"/>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rPr>
                  <a:t>I thought this bug was simple, but three hours later, I’m still here.</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209" name="Group 208">
                <a:extLst>
                  <a:ext uri="{FF2B5EF4-FFF2-40B4-BE49-F238E27FC236}">
                    <a16:creationId xmlns:a16="http://schemas.microsoft.com/office/drawing/2014/main" id="{EC2B20B0-5A9D-4412-A348-D948D56684EC}"/>
                  </a:ext>
                </a:extLst>
              </p:cNvPr>
              <p:cNvGrpSpPr/>
              <p:nvPr/>
            </p:nvGrpSpPr>
            <p:grpSpPr>
              <a:xfrm>
                <a:off x="11394041" y="8589620"/>
                <a:ext cx="956736" cy="1287968"/>
                <a:chOff x="-3862348" y="1399884"/>
                <a:chExt cx="956736" cy="1287968"/>
              </a:xfrm>
            </p:grpSpPr>
            <p:pic>
              <p:nvPicPr>
                <p:cNvPr id="210" name="Graphic 209">
                  <a:extLst>
                    <a:ext uri="{FF2B5EF4-FFF2-40B4-BE49-F238E27FC236}">
                      <a16:creationId xmlns:a16="http://schemas.microsoft.com/office/drawing/2014/main" id="{F118468E-1746-48FD-9C91-4721441B3AA3}"/>
                    </a:ext>
                  </a:extLst>
                </p:cNvPr>
                <p:cNvPicPr>
                  <a:picLocks noChangeAspect="1"/>
                </p:cNvPicPr>
                <p:nvPr/>
              </p:nvPicPr>
              <p:blipFill>
                <a:blip r:embed="rId6">
                  <a:extLst>
                    <a:ext uri="{96DAC541-7B7A-43D3-8B79-37D633B846F1}">
                      <asvg:svgBlip xmlns:asvg="http://schemas.microsoft.com/office/drawing/2016/SVG/main" r:embed="rId5"/>
                    </a:ext>
                  </a:extLst>
                </a:blip>
                <a:stretch>
                  <a:fillRect/>
                </a:stretch>
              </p:blipFill>
              <p:spPr>
                <a:xfrm>
                  <a:off x="-3862348" y="1399884"/>
                  <a:ext cx="956736" cy="956736"/>
                </a:xfrm>
                <a:prstGeom prst="rect">
                  <a:avLst/>
                </a:prstGeom>
              </p:spPr>
            </p:pic>
            <p:sp>
              <p:nvSpPr>
                <p:cNvPr id="211" name="TextBox 210">
                  <a:extLst>
                    <a:ext uri="{FF2B5EF4-FFF2-40B4-BE49-F238E27FC236}">
                      <a16:creationId xmlns:a16="http://schemas.microsoft.com/office/drawing/2014/main" id="{1DDB9C96-4DF0-412D-9211-F30FD5FF8270}"/>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153" name="Group 152">
              <a:extLst>
                <a:ext uri="{FF2B5EF4-FFF2-40B4-BE49-F238E27FC236}">
                  <a16:creationId xmlns:a16="http://schemas.microsoft.com/office/drawing/2014/main" id="{761E3A14-341F-4FD5-97EE-72CEE773575F}"/>
                </a:ext>
              </a:extLst>
            </p:cNvPr>
            <p:cNvGrpSpPr/>
            <p:nvPr/>
          </p:nvGrpSpPr>
          <p:grpSpPr>
            <a:xfrm>
              <a:off x="6032920" y="22753903"/>
              <a:ext cx="4827457" cy="2131508"/>
              <a:chOff x="7523320" y="8589620"/>
              <a:chExt cx="4827457" cy="2131508"/>
            </a:xfrm>
          </p:grpSpPr>
          <p:sp>
            <p:nvSpPr>
              <p:cNvPr id="204" name="Freeform: Shape 203">
                <a:extLst>
                  <a:ext uri="{FF2B5EF4-FFF2-40B4-BE49-F238E27FC236}">
                    <a16:creationId xmlns:a16="http://schemas.microsoft.com/office/drawing/2014/main" id="{BF53AAE7-68BB-4925-AE14-9ED1BA221EB6}"/>
                  </a:ext>
                </a:extLst>
              </p:cNvPr>
              <p:cNvSpPr/>
              <p:nvPr/>
            </p:nvSpPr>
            <p:spPr>
              <a:xfrm>
                <a:off x="7523320" y="8615603"/>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rPr>
                  <a:t>Tried to install a package, but pip just said 'no connection.' Story of my life!</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205" name="Group 204">
                <a:extLst>
                  <a:ext uri="{FF2B5EF4-FFF2-40B4-BE49-F238E27FC236}">
                    <a16:creationId xmlns:a16="http://schemas.microsoft.com/office/drawing/2014/main" id="{2430F71E-15CD-4327-9C63-35FA846DD248}"/>
                  </a:ext>
                </a:extLst>
              </p:cNvPr>
              <p:cNvGrpSpPr/>
              <p:nvPr/>
            </p:nvGrpSpPr>
            <p:grpSpPr>
              <a:xfrm>
                <a:off x="11394041" y="8589620"/>
                <a:ext cx="956736" cy="1287968"/>
                <a:chOff x="-3862348" y="1399884"/>
                <a:chExt cx="956736" cy="1287968"/>
              </a:xfrm>
            </p:grpSpPr>
            <p:pic>
              <p:nvPicPr>
                <p:cNvPr id="206" name="Graphic 205">
                  <a:extLst>
                    <a:ext uri="{FF2B5EF4-FFF2-40B4-BE49-F238E27FC236}">
                      <a16:creationId xmlns:a16="http://schemas.microsoft.com/office/drawing/2014/main" id="{23F4FF5A-BFA1-46FA-BBAC-556882DF195B}"/>
                    </a:ext>
                  </a:extLst>
                </p:cNvPr>
                <p:cNvPicPr>
                  <a:picLocks noChangeAspect="1"/>
                </p:cNvPicPr>
                <p:nvPr/>
              </p:nvPicPr>
              <p:blipFill>
                <a:blip r:embed="rId6">
                  <a:extLst>
                    <a:ext uri="{96DAC541-7B7A-43D3-8B79-37D633B846F1}">
                      <asvg:svgBlip xmlns:asvg="http://schemas.microsoft.com/office/drawing/2016/SVG/main" r:embed="rId5"/>
                    </a:ext>
                  </a:extLst>
                </a:blip>
                <a:stretch>
                  <a:fillRect/>
                </a:stretch>
              </p:blipFill>
              <p:spPr>
                <a:xfrm>
                  <a:off x="-3862348" y="1399884"/>
                  <a:ext cx="956736" cy="956736"/>
                </a:xfrm>
                <a:prstGeom prst="rect">
                  <a:avLst/>
                </a:prstGeom>
              </p:spPr>
            </p:pic>
            <p:sp>
              <p:nvSpPr>
                <p:cNvPr id="207" name="TextBox 206">
                  <a:extLst>
                    <a:ext uri="{FF2B5EF4-FFF2-40B4-BE49-F238E27FC236}">
                      <a16:creationId xmlns:a16="http://schemas.microsoft.com/office/drawing/2014/main" id="{CD3DE5D5-DC52-428E-8788-EFB357CCBF3F}"/>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154" name="Group 153">
              <a:extLst>
                <a:ext uri="{FF2B5EF4-FFF2-40B4-BE49-F238E27FC236}">
                  <a16:creationId xmlns:a16="http://schemas.microsoft.com/office/drawing/2014/main" id="{1C474E63-80D9-4BF9-A5C0-150EB2545FAE}"/>
                </a:ext>
              </a:extLst>
            </p:cNvPr>
            <p:cNvGrpSpPr/>
            <p:nvPr/>
          </p:nvGrpSpPr>
          <p:grpSpPr>
            <a:xfrm>
              <a:off x="6096000" y="25041173"/>
              <a:ext cx="4741495" cy="2131542"/>
              <a:chOff x="1504353" y="8801354"/>
              <a:chExt cx="4741495" cy="2131542"/>
            </a:xfrm>
          </p:grpSpPr>
          <p:sp>
            <p:nvSpPr>
              <p:cNvPr id="200" name="Freeform: Shape 199">
                <a:extLst>
                  <a:ext uri="{FF2B5EF4-FFF2-40B4-BE49-F238E27FC236}">
                    <a16:creationId xmlns:a16="http://schemas.microsoft.com/office/drawing/2014/main" id="{8FBE186D-B811-43CB-974B-C68CF2453ECF}"/>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zh-TW" altLang="en-US" dirty="0">
                    <a:solidFill>
                      <a:schemeClr val="tx1"/>
                    </a:solidFill>
                    <a:latin typeface="微软雅黑 Light" panose="020B0502040204020203" pitchFamily="34" charset="-122"/>
                    <a:ea typeface="微软雅黑 Light" panose="020B0502040204020203" pitchFamily="34" charset="-122"/>
                  </a:rPr>
                  <a:t>複製了一段別人的程式碼，貼上後報錯，難道它是</a:t>
                </a:r>
                <a:r>
                  <a:rPr lang="en-US" altLang="zh-TW" dirty="0">
                    <a:solidFill>
                      <a:schemeClr val="tx1"/>
                    </a:solidFill>
                    <a:latin typeface="微软雅黑 Light" panose="020B0502040204020203" pitchFamily="34" charset="-122"/>
                    <a:ea typeface="微软雅黑 Light" panose="020B0502040204020203" pitchFamily="34" charset="-122"/>
                  </a:rPr>
                  <a:t>VIP</a:t>
                </a:r>
                <a:r>
                  <a:rPr lang="zh-TW" altLang="en-US" dirty="0">
                    <a:solidFill>
                      <a:schemeClr val="tx1"/>
                    </a:solidFill>
                    <a:latin typeface="微软雅黑 Light" panose="020B0502040204020203" pitchFamily="34" charset="-122"/>
                    <a:ea typeface="微软雅黑 Light" panose="020B0502040204020203" pitchFamily="34" charset="-122"/>
                  </a:rPr>
                  <a:t>版？</a:t>
                </a:r>
              </a:p>
            </p:txBody>
          </p:sp>
          <p:grpSp>
            <p:nvGrpSpPr>
              <p:cNvPr id="201" name="Group 200">
                <a:extLst>
                  <a:ext uri="{FF2B5EF4-FFF2-40B4-BE49-F238E27FC236}">
                    <a16:creationId xmlns:a16="http://schemas.microsoft.com/office/drawing/2014/main" id="{A05142B9-E3AE-41E1-A2AD-C475D5558E98}"/>
                  </a:ext>
                </a:extLst>
              </p:cNvPr>
              <p:cNvGrpSpPr/>
              <p:nvPr/>
            </p:nvGrpSpPr>
            <p:grpSpPr>
              <a:xfrm>
                <a:off x="5289112" y="8801354"/>
                <a:ext cx="956736" cy="1301438"/>
                <a:chOff x="-2750419" y="1399884"/>
                <a:chExt cx="956736" cy="1301438"/>
              </a:xfrm>
            </p:grpSpPr>
            <p:pic>
              <p:nvPicPr>
                <p:cNvPr id="202" name="Graphic 201">
                  <a:extLst>
                    <a:ext uri="{FF2B5EF4-FFF2-40B4-BE49-F238E27FC236}">
                      <a16:creationId xmlns:a16="http://schemas.microsoft.com/office/drawing/2014/main" id="{2B99B379-C341-4A5B-B4E3-AB5ACC6230B6}"/>
                    </a:ext>
                  </a:extLst>
                </p:cNvPr>
                <p:cNvPicPr>
                  <a:picLocks noChangeAspect="1"/>
                </p:cNvPicPr>
                <p:nvPr/>
              </p:nvPicPr>
              <p:blipFill>
                <a:blip r:embed="rId6">
                  <a:extLst>
                    <a:ext uri="{96DAC541-7B7A-43D3-8B79-37D633B846F1}">
                      <asvg:svgBlip xmlns:asvg="http://schemas.microsoft.com/office/drawing/2016/SVG/main" r:embed="rId5"/>
                    </a:ext>
                  </a:extLst>
                </a:blip>
                <a:stretch>
                  <a:fillRect/>
                </a:stretch>
              </p:blipFill>
              <p:spPr>
                <a:xfrm>
                  <a:off x="-2750419" y="1399884"/>
                  <a:ext cx="956736" cy="956736"/>
                </a:xfrm>
                <a:prstGeom prst="rect">
                  <a:avLst/>
                </a:prstGeom>
              </p:spPr>
            </p:pic>
            <p:sp>
              <p:nvSpPr>
                <p:cNvPr id="203" name="TextBox 202">
                  <a:extLst>
                    <a:ext uri="{FF2B5EF4-FFF2-40B4-BE49-F238E27FC236}">
                      <a16:creationId xmlns:a16="http://schemas.microsoft.com/office/drawing/2014/main" id="{90432882-E1B3-4710-944A-E9505FCACC04}"/>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155" name="Group 154">
              <a:extLst>
                <a:ext uri="{FF2B5EF4-FFF2-40B4-BE49-F238E27FC236}">
                  <a16:creationId xmlns:a16="http://schemas.microsoft.com/office/drawing/2014/main" id="{E5A65103-2AE1-4F94-8D10-7391C9D94E03}"/>
                </a:ext>
              </a:extLst>
            </p:cNvPr>
            <p:cNvGrpSpPr/>
            <p:nvPr/>
          </p:nvGrpSpPr>
          <p:grpSpPr>
            <a:xfrm>
              <a:off x="6112211" y="27345240"/>
              <a:ext cx="4827457" cy="2131508"/>
              <a:chOff x="7523320" y="8589620"/>
              <a:chExt cx="4827457" cy="2131508"/>
            </a:xfrm>
          </p:grpSpPr>
          <p:sp>
            <p:nvSpPr>
              <p:cNvPr id="196" name="Freeform: Shape 195">
                <a:extLst>
                  <a:ext uri="{FF2B5EF4-FFF2-40B4-BE49-F238E27FC236}">
                    <a16:creationId xmlns:a16="http://schemas.microsoft.com/office/drawing/2014/main" id="{D1E78A42-3160-48EF-9D7B-72264FCCDEF5}"/>
                  </a:ext>
                </a:extLst>
              </p:cNvPr>
              <p:cNvSpPr/>
              <p:nvPr/>
            </p:nvSpPr>
            <p:spPr>
              <a:xfrm>
                <a:off x="7523320" y="8615603"/>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rPr>
                  <a:t>I added one zero to my calculation, and now I’m a billionaire in my output!</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197" name="Group 196">
                <a:extLst>
                  <a:ext uri="{FF2B5EF4-FFF2-40B4-BE49-F238E27FC236}">
                    <a16:creationId xmlns:a16="http://schemas.microsoft.com/office/drawing/2014/main" id="{63BBD469-DA51-4AD2-9F8B-94C9373F39C8}"/>
                  </a:ext>
                </a:extLst>
              </p:cNvPr>
              <p:cNvGrpSpPr/>
              <p:nvPr/>
            </p:nvGrpSpPr>
            <p:grpSpPr>
              <a:xfrm>
                <a:off x="11394041" y="8589620"/>
                <a:ext cx="956736" cy="1287968"/>
                <a:chOff x="-3862348" y="1399884"/>
                <a:chExt cx="956736" cy="1287968"/>
              </a:xfrm>
            </p:grpSpPr>
            <p:pic>
              <p:nvPicPr>
                <p:cNvPr id="198" name="Graphic 197">
                  <a:extLst>
                    <a:ext uri="{FF2B5EF4-FFF2-40B4-BE49-F238E27FC236}">
                      <a16:creationId xmlns:a16="http://schemas.microsoft.com/office/drawing/2014/main" id="{406805B2-5E30-4CED-AC23-F7FB2BE3E9A4}"/>
                    </a:ext>
                  </a:extLst>
                </p:cNvPr>
                <p:cNvPicPr>
                  <a:picLocks noChangeAspect="1"/>
                </p:cNvPicPr>
                <p:nvPr/>
              </p:nvPicPr>
              <p:blipFill>
                <a:blip r:embed="rId6">
                  <a:extLst>
                    <a:ext uri="{96DAC541-7B7A-43D3-8B79-37D633B846F1}">
                      <asvg:svgBlip xmlns:asvg="http://schemas.microsoft.com/office/drawing/2016/SVG/main" r:embed="rId5"/>
                    </a:ext>
                  </a:extLst>
                </a:blip>
                <a:stretch>
                  <a:fillRect/>
                </a:stretch>
              </p:blipFill>
              <p:spPr>
                <a:xfrm>
                  <a:off x="-3862348" y="1399884"/>
                  <a:ext cx="956736" cy="956736"/>
                </a:xfrm>
                <a:prstGeom prst="rect">
                  <a:avLst/>
                </a:prstGeom>
              </p:spPr>
            </p:pic>
            <p:sp>
              <p:nvSpPr>
                <p:cNvPr id="199" name="TextBox 198">
                  <a:extLst>
                    <a:ext uri="{FF2B5EF4-FFF2-40B4-BE49-F238E27FC236}">
                      <a16:creationId xmlns:a16="http://schemas.microsoft.com/office/drawing/2014/main" id="{A135F957-D967-4F06-AA2A-0007C8904FD0}"/>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156" name="Group 155">
              <a:extLst>
                <a:ext uri="{FF2B5EF4-FFF2-40B4-BE49-F238E27FC236}">
                  <a16:creationId xmlns:a16="http://schemas.microsoft.com/office/drawing/2014/main" id="{2D9C1DDC-866A-412E-8871-3991E3F46549}"/>
                </a:ext>
              </a:extLst>
            </p:cNvPr>
            <p:cNvGrpSpPr/>
            <p:nvPr/>
          </p:nvGrpSpPr>
          <p:grpSpPr>
            <a:xfrm>
              <a:off x="6112211" y="29615713"/>
              <a:ext cx="4827457" cy="2131508"/>
              <a:chOff x="7523320" y="8589620"/>
              <a:chExt cx="4827457" cy="2131508"/>
            </a:xfrm>
          </p:grpSpPr>
          <p:sp>
            <p:nvSpPr>
              <p:cNvPr id="192" name="Freeform: Shape 191">
                <a:extLst>
                  <a:ext uri="{FF2B5EF4-FFF2-40B4-BE49-F238E27FC236}">
                    <a16:creationId xmlns:a16="http://schemas.microsoft.com/office/drawing/2014/main" id="{24F851CE-4FF3-49B7-A0F8-F4F74028E2E1}"/>
                  </a:ext>
                </a:extLst>
              </p:cNvPr>
              <p:cNvSpPr/>
              <p:nvPr/>
            </p:nvSpPr>
            <p:spPr>
              <a:xfrm>
                <a:off x="7523320" y="8615603"/>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rPr>
                  <a:t>Debugging feels like playing detective, except I’m both the culprit and the victim.</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193" name="Group 192">
                <a:extLst>
                  <a:ext uri="{FF2B5EF4-FFF2-40B4-BE49-F238E27FC236}">
                    <a16:creationId xmlns:a16="http://schemas.microsoft.com/office/drawing/2014/main" id="{499C26ED-C3B0-421A-9EE3-629EE68D7369}"/>
                  </a:ext>
                </a:extLst>
              </p:cNvPr>
              <p:cNvGrpSpPr/>
              <p:nvPr/>
            </p:nvGrpSpPr>
            <p:grpSpPr>
              <a:xfrm>
                <a:off x="11394041" y="8589620"/>
                <a:ext cx="956736" cy="1287968"/>
                <a:chOff x="-3862348" y="1399884"/>
                <a:chExt cx="956736" cy="1287968"/>
              </a:xfrm>
            </p:grpSpPr>
            <p:pic>
              <p:nvPicPr>
                <p:cNvPr id="194" name="Graphic 193">
                  <a:extLst>
                    <a:ext uri="{FF2B5EF4-FFF2-40B4-BE49-F238E27FC236}">
                      <a16:creationId xmlns:a16="http://schemas.microsoft.com/office/drawing/2014/main" id="{422E4C97-0A5D-4829-A101-5357CFA0D078}"/>
                    </a:ext>
                  </a:extLst>
                </p:cNvPr>
                <p:cNvPicPr>
                  <a:picLocks noChangeAspect="1"/>
                </p:cNvPicPr>
                <p:nvPr/>
              </p:nvPicPr>
              <p:blipFill>
                <a:blip r:embed="rId6">
                  <a:extLst>
                    <a:ext uri="{96DAC541-7B7A-43D3-8B79-37D633B846F1}">
                      <asvg:svgBlip xmlns:asvg="http://schemas.microsoft.com/office/drawing/2016/SVG/main" r:embed="rId5"/>
                    </a:ext>
                  </a:extLst>
                </a:blip>
                <a:stretch>
                  <a:fillRect/>
                </a:stretch>
              </p:blipFill>
              <p:spPr>
                <a:xfrm>
                  <a:off x="-3862348" y="1399884"/>
                  <a:ext cx="956736" cy="956736"/>
                </a:xfrm>
                <a:prstGeom prst="rect">
                  <a:avLst/>
                </a:prstGeom>
              </p:spPr>
            </p:pic>
            <p:sp>
              <p:nvSpPr>
                <p:cNvPr id="195" name="TextBox 194">
                  <a:extLst>
                    <a:ext uri="{FF2B5EF4-FFF2-40B4-BE49-F238E27FC236}">
                      <a16:creationId xmlns:a16="http://schemas.microsoft.com/office/drawing/2014/main" id="{B1593F92-F0DE-4118-867A-83C8521233A1}"/>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157" name="Group 156">
              <a:extLst>
                <a:ext uri="{FF2B5EF4-FFF2-40B4-BE49-F238E27FC236}">
                  <a16:creationId xmlns:a16="http://schemas.microsoft.com/office/drawing/2014/main" id="{60F6580A-9864-450B-81A6-0A3D8DF6098B}"/>
                </a:ext>
              </a:extLst>
            </p:cNvPr>
            <p:cNvGrpSpPr/>
            <p:nvPr/>
          </p:nvGrpSpPr>
          <p:grpSpPr>
            <a:xfrm>
              <a:off x="6096000" y="31912169"/>
              <a:ext cx="4741495" cy="2131542"/>
              <a:chOff x="1504353" y="8801354"/>
              <a:chExt cx="4741495" cy="2131542"/>
            </a:xfrm>
          </p:grpSpPr>
          <p:sp>
            <p:nvSpPr>
              <p:cNvPr id="188" name="Freeform: Shape 187">
                <a:extLst>
                  <a:ext uri="{FF2B5EF4-FFF2-40B4-BE49-F238E27FC236}">
                    <a16:creationId xmlns:a16="http://schemas.microsoft.com/office/drawing/2014/main" id="{2460A278-143D-4D88-82BC-71EF8B5EDB80}"/>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zh-TW" altLang="en-US" dirty="0">
                    <a:solidFill>
                      <a:schemeClr val="tx1"/>
                    </a:solidFill>
                    <a:latin typeface="微软雅黑 Light" panose="020B0502040204020203" pitchFamily="34" charset="-122"/>
                    <a:ea typeface="微软雅黑 Light" panose="020B0502040204020203" pitchFamily="34" charset="-122"/>
                  </a:rPr>
                  <a:t>文檔上說很簡單，結果一寫就炸了，差點相信官方了！</a:t>
                </a:r>
              </a:p>
            </p:txBody>
          </p:sp>
          <p:grpSp>
            <p:nvGrpSpPr>
              <p:cNvPr id="189" name="Group 188">
                <a:extLst>
                  <a:ext uri="{FF2B5EF4-FFF2-40B4-BE49-F238E27FC236}">
                    <a16:creationId xmlns:a16="http://schemas.microsoft.com/office/drawing/2014/main" id="{383E6038-E52D-4616-B42E-8BDBA169B445}"/>
                  </a:ext>
                </a:extLst>
              </p:cNvPr>
              <p:cNvGrpSpPr/>
              <p:nvPr/>
            </p:nvGrpSpPr>
            <p:grpSpPr>
              <a:xfrm>
                <a:off x="5289112" y="8801354"/>
                <a:ext cx="956736" cy="1301438"/>
                <a:chOff x="-2750419" y="1399884"/>
                <a:chExt cx="956736" cy="1301438"/>
              </a:xfrm>
            </p:grpSpPr>
            <p:pic>
              <p:nvPicPr>
                <p:cNvPr id="190" name="Graphic 189">
                  <a:extLst>
                    <a:ext uri="{FF2B5EF4-FFF2-40B4-BE49-F238E27FC236}">
                      <a16:creationId xmlns:a16="http://schemas.microsoft.com/office/drawing/2014/main" id="{6054EDDB-FA21-4A3B-BC9E-6E74CD1ED015}"/>
                    </a:ext>
                  </a:extLst>
                </p:cNvPr>
                <p:cNvPicPr>
                  <a:picLocks noChangeAspect="1"/>
                </p:cNvPicPr>
                <p:nvPr/>
              </p:nvPicPr>
              <p:blipFill>
                <a:blip r:embed="rId6">
                  <a:extLst>
                    <a:ext uri="{96DAC541-7B7A-43D3-8B79-37D633B846F1}">
                      <asvg:svgBlip xmlns:asvg="http://schemas.microsoft.com/office/drawing/2016/SVG/main" r:embed="rId5"/>
                    </a:ext>
                  </a:extLst>
                </a:blip>
                <a:stretch>
                  <a:fillRect/>
                </a:stretch>
              </p:blipFill>
              <p:spPr>
                <a:xfrm>
                  <a:off x="-2750419" y="1399884"/>
                  <a:ext cx="956736" cy="956736"/>
                </a:xfrm>
                <a:prstGeom prst="rect">
                  <a:avLst/>
                </a:prstGeom>
              </p:spPr>
            </p:pic>
            <p:sp>
              <p:nvSpPr>
                <p:cNvPr id="191" name="TextBox 190">
                  <a:extLst>
                    <a:ext uri="{FF2B5EF4-FFF2-40B4-BE49-F238E27FC236}">
                      <a16:creationId xmlns:a16="http://schemas.microsoft.com/office/drawing/2014/main" id="{88F2F1E2-DDF6-4DCE-9B00-38BFA783BCB2}"/>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158" name="Group 157">
              <a:extLst>
                <a:ext uri="{FF2B5EF4-FFF2-40B4-BE49-F238E27FC236}">
                  <a16:creationId xmlns:a16="http://schemas.microsoft.com/office/drawing/2014/main" id="{A858B2EB-511D-4043-AD9A-1A29FDB847E0}"/>
                </a:ext>
              </a:extLst>
            </p:cNvPr>
            <p:cNvGrpSpPr/>
            <p:nvPr/>
          </p:nvGrpSpPr>
          <p:grpSpPr>
            <a:xfrm>
              <a:off x="6118882" y="34223847"/>
              <a:ext cx="4741495" cy="2131542"/>
              <a:chOff x="1504353" y="8801354"/>
              <a:chExt cx="4741495" cy="2131542"/>
            </a:xfrm>
          </p:grpSpPr>
          <p:sp>
            <p:nvSpPr>
              <p:cNvPr id="184" name="Freeform: Shape 183">
                <a:extLst>
                  <a:ext uri="{FF2B5EF4-FFF2-40B4-BE49-F238E27FC236}">
                    <a16:creationId xmlns:a16="http://schemas.microsoft.com/office/drawing/2014/main" id="{5462AE15-D787-443B-A831-B3E692439532}"/>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zh-TW" altLang="en-US" dirty="0">
                    <a:solidFill>
                      <a:schemeClr val="tx1"/>
                    </a:solidFill>
                    <a:latin typeface="微软雅黑 Light" panose="020B0502040204020203" pitchFamily="34" charset="-122"/>
                    <a:ea typeface="微软雅黑 Light" panose="020B0502040204020203" pitchFamily="34" charset="-122"/>
                  </a:rPr>
                  <a:t>想偷懶寫一行搞定，結果搞了整個下午都沒通過。</a:t>
                </a:r>
              </a:p>
            </p:txBody>
          </p:sp>
          <p:grpSp>
            <p:nvGrpSpPr>
              <p:cNvPr id="185" name="Group 184">
                <a:extLst>
                  <a:ext uri="{FF2B5EF4-FFF2-40B4-BE49-F238E27FC236}">
                    <a16:creationId xmlns:a16="http://schemas.microsoft.com/office/drawing/2014/main" id="{F48EC388-0B37-4006-83A6-72CC77EE5639}"/>
                  </a:ext>
                </a:extLst>
              </p:cNvPr>
              <p:cNvGrpSpPr/>
              <p:nvPr/>
            </p:nvGrpSpPr>
            <p:grpSpPr>
              <a:xfrm>
                <a:off x="5289112" y="8801354"/>
                <a:ext cx="956736" cy="1301438"/>
                <a:chOff x="-2750419" y="1399884"/>
                <a:chExt cx="956736" cy="1301438"/>
              </a:xfrm>
            </p:grpSpPr>
            <p:pic>
              <p:nvPicPr>
                <p:cNvPr id="186" name="Graphic 185">
                  <a:extLst>
                    <a:ext uri="{FF2B5EF4-FFF2-40B4-BE49-F238E27FC236}">
                      <a16:creationId xmlns:a16="http://schemas.microsoft.com/office/drawing/2014/main" id="{94C4E599-1EF7-47FB-A306-E0852C430452}"/>
                    </a:ext>
                  </a:extLst>
                </p:cNvPr>
                <p:cNvPicPr>
                  <a:picLocks noChangeAspect="1"/>
                </p:cNvPicPr>
                <p:nvPr/>
              </p:nvPicPr>
              <p:blipFill>
                <a:blip r:embed="rId6">
                  <a:extLst>
                    <a:ext uri="{96DAC541-7B7A-43D3-8B79-37D633B846F1}">
                      <asvg:svgBlip xmlns:asvg="http://schemas.microsoft.com/office/drawing/2016/SVG/main" r:embed="rId5"/>
                    </a:ext>
                  </a:extLst>
                </a:blip>
                <a:stretch>
                  <a:fillRect/>
                </a:stretch>
              </p:blipFill>
              <p:spPr>
                <a:xfrm>
                  <a:off x="-2750419" y="1399884"/>
                  <a:ext cx="956736" cy="956736"/>
                </a:xfrm>
                <a:prstGeom prst="rect">
                  <a:avLst/>
                </a:prstGeom>
              </p:spPr>
            </p:pic>
            <p:sp>
              <p:nvSpPr>
                <p:cNvPr id="187" name="TextBox 186">
                  <a:extLst>
                    <a:ext uri="{FF2B5EF4-FFF2-40B4-BE49-F238E27FC236}">
                      <a16:creationId xmlns:a16="http://schemas.microsoft.com/office/drawing/2014/main" id="{7BD23C17-D1E1-44D8-9D62-70DF0F2CE6C9}"/>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159" name="Group 158">
              <a:extLst>
                <a:ext uri="{FF2B5EF4-FFF2-40B4-BE49-F238E27FC236}">
                  <a16:creationId xmlns:a16="http://schemas.microsoft.com/office/drawing/2014/main" id="{15F0F288-549B-448A-837D-3506D59D8406}"/>
                </a:ext>
              </a:extLst>
            </p:cNvPr>
            <p:cNvGrpSpPr/>
            <p:nvPr/>
          </p:nvGrpSpPr>
          <p:grpSpPr>
            <a:xfrm>
              <a:off x="6096000" y="36512613"/>
              <a:ext cx="4741495" cy="2131542"/>
              <a:chOff x="1504353" y="8801354"/>
              <a:chExt cx="4741495" cy="2131542"/>
            </a:xfrm>
          </p:grpSpPr>
          <p:sp>
            <p:nvSpPr>
              <p:cNvPr id="180" name="Freeform: Shape 179">
                <a:extLst>
                  <a:ext uri="{FF2B5EF4-FFF2-40B4-BE49-F238E27FC236}">
                    <a16:creationId xmlns:a16="http://schemas.microsoft.com/office/drawing/2014/main" id="{71FB5955-FD70-4EC7-81EA-E39C8AE5ABC7}"/>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zh-TW" altLang="en-US" dirty="0">
                    <a:solidFill>
                      <a:schemeClr val="tx1"/>
                    </a:solidFill>
                    <a:latin typeface="微软雅黑 Light" panose="020B0502040204020203" pitchFamily="34" charset="-122"/>
                    <a:ea typeface="微软雅黑 Light" panose="020B0502040204020203" pitchFamily="34" charset="-122"/>
                  </a:rPr>
                  <a:t>中午吃飯的時候靈感湧現，回來發現剛才的想法不見了！</a:t>
                </a:r>
              </a:p>
            </p:txBody>
          </p:sp>
          <p:grpSp>
            <p:nvGrpSpPr>
              <p:cNvPr id="181" name="Group 180">
                <a:extLst>
                  <a:ext uri="{FF2B5EF4-FFF2-40B4-BE49-F238E27FC236}">
                    <a16:creationId xmlns:a16="http://schemas.microsoft.com/office/drawing/2014/main" id="{CB253938-65C1-432B-B48E-50F453654764}"/>
                  </a:ext>
                </a:extLst>
              </p:cNvPr>
              <p:cNvGrpSpPr/>
              <p:nvPr/>
            </p:nvGrpSpPr>
            <p:grpSpPr>
              <a:xfrm>
                <a:off x="5289112" y="8801354"/>
                <a:ext cx="956736" cy="1301438"/>
                <a:chOff x="-2750419" y="1399884"/>
                <a:chExt cx="956736" cy="1301438"/>
              </a:xfrm>
            </p:grpSpPr>
            <p:pic>
              <p:nvPicPr>
                <p:cNvPr id="182" name="Graphic 181">
                  <a:extLst>
                    <a:ext uri="{FF2B5EF4-FFF2-40B4-BE49-F238E27FC236}">
                      <a16:creationId xmlns:a16="http://schemas.microsoft.com/office/drawing/2014/main" id="{314C0597-E0F7-4807-91B8-A1F07D47EC99}"/>
                    </a:ext>
                  </a:extLst>
                </p:cNvPr>
                <p:cNvPicPr>
                  <a:picLocks noChangeAspect="1"/>
                </p:cNvPicPr>
                <p:nvPr/>
              </p:nvPicPr>
              <p:blipFill>
                <a:blip r:embed="rId6">
                  <a:extLst>
                    <a:ext uri="{96DAC541-7B7A-43D3-8B79-37D633B846F1}">
                      <asvg:svgBlip xmlns:asvg="http://schemas.microsoft.com/office/drawing/2016/SVG/main" r:embed="rId5"/>
                    </a:ext>
                  </a:extLst>
                </a:blip>
                <a:stretch>
                  <a:fillRect/>
                </a:stretch>
              </p:blipFill>
              <p:spPr>
                <a:xfrm>
                  <a:off x="-2750419" y="1399884"/>
                  <a:ext cx="956736" cy="956736"/>
                </a:xfrm>
                <a:prstGeom prst="rect">
                  <a:avLst/>
                </a:prstGeom>
              </p:spPr>
            </p:pic>
            <p:sp>
              <p:nvSpPr>
                <p:cNvPr id="183" name="TextBox 182">
                  <a:extLst>
                    <a:ext uri="{FF2B5EF4-FFF2-40B4-BE49-F238E27FC236}">
                      <a16:creationId xmlns:a16="http://schemas.microsoft.com/office/drawing/2014/main" id="{61CCB1D1-74CF-4867-814E-6153432F2ECA}"/>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160" name="Group 159">
              <a:extLst>
                <a:ext uri="{FF2B5EF4-FFF2-40B4-BE49-F238E27FC236}">
                  <a16:creationId xmlns:a16="http://schemas.microsoft.com/office/drawing/2014/main" id="{285C5C46-F803-4D52-B661-51B0BA2034CB}"/>
                </a:ext>
              </a:extLst>
            </p:cNvPr>
            <p:cNvGrpSpPr/>
            <p:nvPr/>
          </p:nvGrpSpPr>
          <p:grpSpPr>
            <a:xfrm>
              <a:off x="6118882" y="38783165"/>
              <a:ext cx="4741495" cy="2131542"/>
              <a:chOff x="1504353" y="8801354"/>
              <a:chExt cx="4741495" cy="2131542"/>
            </a:xfrm>
          </p:grpSpPr>
          <p:sp>
            <p:nvSpPr>
              <p:cNvPr id="176" name="Freeform: Shape 175">
                <a:extLst>
                  <a:ext uri="{FF2B5EF4-FFF2-40B4-BE49-F238E27FC236}">
                    <a16:creationId xmlns:a16="http://schemas.microsoft.com/office/drawing/2014/main" id="{3F06F67C-EE5C-4D6B-90C2-37610D047D4E}"/>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zh-TW" altLang="en-US" dirty="0">
                    <a:solidFill>
                      <a:schemeClr val="tx1"/>
                    </a:solidFill>
                    <a:latin typeface="微软雅黑 Light" panose="020B0502040204020203" pitchFamily="34" charset="-122"/>
                    <a:ea typeface="微软雅黑 Light" panose="020B0502040204020203" pitchFamily="34" charset="-122"/>
                  </a:rPr>
                  <a:t>試了十次的</a:t>
                </a:r>
                <a:r>
                  <a:rPr lang="en-US" altLang="zh-TW" dirty="0">
                    <a:solidFill>
                      <a:schemeClr val="tx1"/>
                    </a:solidFill>
                    <a:latin typeface="微软雅黑 Light" panose="020B0502040204020203" pitchFamily="34" charset="-122"/>
                    <a:ea typeface="微软雅黑 Light" panose="020B0502040204020203" pitchFamily="34" charset="-122"/>
                  </a:rPr>
                  <a:t>API</a:t>
                </a:r>
                <a:r>
                  <a:rPr lang="zh-TW" altLang="en-US" dirty="0">
                    <a:solidFill>
                      <a:schemeClr val="tx1"/>
                    </a:solidFill>
                    <a:latin typeface="微软雅黑 Light" panose="020B0502040204020203" pitchFamily="34" charset="-122"/>
                    <a:ea typeface="微软雅黑 Light" panose="020B0502040204020203" pitchFamily="34" charset="-122"/>
                  </a:rPr>
                  <a:t>請求，結果發現測試伺服器掛了</a:t>
                </a:r>
              </a:p>
            </p:txBody>
          </p:sp>
          <p:grpSp>
            <p:nvGrpSpPr>
              <p:cNvPr id="177" name="Group 176">
                <a:extLst>
                  <a:ext uri="{FF2B5EF4-FFF2-40B4-BE49-F238E27FC236}">
                    <a16:creationId xmlns:a16="http://schemas.microsoft.com/office/drawing/2014/main" id="{7719C2F3-855A-4397-ACF9-5327810B1572}"/>
                  </a:ext>
                </a:extLst>
              </p:cNvPr>
              <p:cNvGrpSpPr/>
              <p:nvPr/>
            </p:nvGrpSpPr>
            <p:grpSpPr>
              <a:xfrm>
                <a:off x="5289112" y="8801354"/>
                <a:ext cx="956736" cy="1301438"/>
                <a:chOff x="-2750419" y="1399884"/>
                <a:chExt cx="956736" cy="1301438"/>
              </a:xfrm>
            </p:grpSpPr>
            <p:pic>
              <p:nvPicPr>
                <p:cNvPr id="178" name="Graphic 177">
                  <a:extLst>
                    <a:ext uri="{FF2B5EF4-FFF2-40B4-BE49-F238E27FC236}">
                      <a16:creationId xmlns:a16="http://schemas.microsoft.com/office/drawing/2014/main" id="{06654596-C961-4483-8ACF-A1B881BE7E45}"/>
                    </a:ext>
                  </a:extLst>
                </p:cNvPr>
                <p:cNvPicPr>
                  <a:picLocks noChangeAspect="1"/>
                </p:cNvPicPr>
                <p:nvPr/>
              </p:nvPicPr>
              <p:blipFill>
                <a:blip r:embed="rId6">
                  <a:extLst>
                    <a:ext uri="{96DAC541-7B7A-43D3-8B79-37D633B846F1}">
                      <asvg:svgBlip xmlns:asvg="http://schemas.microsoft.com/office/drawing/2016/SVG/main" r:embed="rId5"/>
                    </a:ext>
                  </a:extLst>
                </a:blip>
                <a:stretch>
                  <a:fillRect/>
                </a:stretch>
              </p:blipFill>
              <p:spPr>
                <a:xfrm>
                  <a:off x="-2750419" y="1399884"/>
                  <a:ext cx="956736" cy="956736"/>
                </a:xfrm>
                <a:prstGeom prst="rect">
                  <a:avLst/>
                </a:prstGeom>
              </p:spPr>
            </p:pic>
            <p:sp>
              <p:nvSpPr>
                <p:cNvPr id="179" name="TextBox 178">
                  <a:extLst>
                    <a:ext uri="{FF2B5EF4-FFF2-40B4-BE49-F238E27FC236}">
                      <a16:creationId xmlns:a16="http://schemas.microsoft.com/office/drawing/2014/main" id="{14F50420-53E9-4232-883A-980E2F02F4AC}"/>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161" name="Group 160">
              <a:extLst>
                <a:ext uri="{FF2B5EF4-FFF2-40B4-BE49-F238E27FC236}">
                  <a16:creationId xmlns:a16="http://schemas.microsoft.com/office/drawing/2014/main" id="{2C78BD0F-1C0D-4D96-ABAA-7AEF939B4F75}"/>
                </a:ext>
              </a:extLst>
            </p:cNvPr>
            <p:cNvGrpSpPr/>
            <p:nvPr/>
          </p:nvGrpSpPr>
          <p:grpSpPr>
            <a:xfrm>
              <a:off x="6118882" y="41111148"/>
              <a:ext cx="4827457" cy="2131508"/>
              <a:chOff x="7523320" y="8589620"/>
              <a:chExt cx="4827457" cy="2131508"/>
            </a:xfrm>
          </p:grpSpPr>
          <p:sp>
            <p:nvSpPr>
              <p:cNvPr id="172" name="Freeform: Shape 171">
                <a:extLst>
                  <a:ext uri="{FF2B5EF4-FFF2-40B4-BE49-F238E27FC236}">
                    <a16:creationId xmlns:a16="http://schemas.microsoft.com/office/drawing/2014/main" id="{84DE5672-7F3C-4839-B66D-0BB49B798BB3}"/>
                  </a:ext>
                </a:extLst>
              </p:cNvPr>
              <p:cNvSpPr/>
              <p:nvPr/>
            </p:nvSpPr>
            <p:spPr>
              <a:xfrm>
                <a:off x="7523320" y="8615603"/>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rPr>
                  <a:t>I named my variable 'temp,' and now it’s permanent in the whole program!</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173" name="Group 172">
                <a:extLst>
                  <a:ext uri="{FF2B5EF4-FFF2-40B4-BE49-F238E27FC236}">
                    <a16:creationId xmlns:a16="http://schemas.microsoft.com/office/drawing/2014/main" id="{1CF34679-9F53-42D2-AEAE-AE0D5082577F}"/>
                  </a:ext>
                </a:extLst>
              </p:cNvPr>
              <p:cNvGrpSpPr/>
              <p:nvPr/>
            </p:nvGrpSpPr>
            <p:grpSpPr>
              <a:xfrm>
                <a:off x="11394041" y="8589620"/>
                <a:ext cx="956736" cy="1287968"/>
                <a:chOff x="-3862348" y="1399884"/>
                <a:chExt cx="956736" cy="1287968"/>
              </a:xfrm>
            </p:grpSpPr>
            <p:pic>
              <p:nvPicPr>
                <p:cNvPr id="174" name="Graphic 173">
                  <a:extLst>
                    <a:ext uri="{FF2B5EF4-FFF2-40B4-BE49-F238E27FC236}">
                      <a16:creationId xmlns:a16="http://schemas.microsoft.com/office/drawing/2014/main" id="{F7610882-EAB2-4CE5-8860-34C27CAB2559}"/>
                    </a:ext>
                  </a:extLst>
                </p:cNvPr>
                <p:cNvPicPr>
                  <a:picLocks noChangeAspect="1"/>
                </p:cNvPicPr>
                <p:nvPr/>
              </p:nvPicPr>
              <p:blipFill>
                <a:blip r:embed="rId6">
                  <a:extLst>
                    <a:ext uri="{96DAC541-7B7A-43D3-8B79-37D633B846F1}">
                      <asvg:svgBlip xmlns:asvg="http://schemas.microsoft.com/office/drawing/2016/SVG/main" r:embed="rId5"/>
                    </a:ext>
                  </a:extLst>
                </a:blip>
                <a:stretch>
                  <a:fillRect/>
                </a:stretch>
              </p:blipFill>
              <p:spPr>
                <a:xfrm>
                  <a:off x="-3862348" y="1399884"/>
                  <a:ext cx="956736" cy="956736"/>
                </a:xfrm>
                <a:prstGeom prst="rect">
                  <a:avLst/>
                </a:prstGeom>
              </p:spPr>
            </p:pic>
            <p:sp>
              <p:nvSpPr>
                <p:cNvPr id="175" name="TextBox 174">
                  <a:extLst>
                    <a:ext uri="{FF2B5EF4-FFF2-40B4-BE49-F238E27FC236}">
                      <a16:creationId xmlns:a16="http://schemas.microsoft.com/office/drawing/2014/main" id="{CC6ED349-0BEB-4184-BBAB-792E7B97D65F}"/>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162" name="Group 161">
              <a:extLst>
                <a:ext uri="{FF2B5EF4-FFF2-40B4-BE49-F238E27FC236}">
                  <a16:creationId xmlns:a16="http://schemas.microsoft.com/office/drawing/2014/main" id="{1124E581-F391-41E2-AB6D-C83CDC8D9A11}"/>
                </a:ext>
              </a:extLst>
            </p:cNvPr>
            <p:cNvGrpSpPr/>
            <p:nvPr/>
          </p:nvGrpSpPr>
          <p:grpSpPr>
            <a:xfrm>
              <a:off x="6118882" y="43399914"/>
              <a:ext cx="4827457" cy="2131508"/>
              <a:chOff x="7523320" y="8589620"/>
              <a:chExt cx="4827457" cy="2131508"/>
            </a:xfrm>
          </p:grpSpPr>
          <p:sp>
            <p:nvSpPr>
              <p:cNvPr id="168" name="Freeform: Shape 167">
                <a:extLst>
                  <a:ext uri="{FF2B5EF4-FFF2-40B4-BE49-F238E27FC236}">
                    <a16:creationId xmlns:a16="http://schemas.microsoft.com/office/drawing/2014/main" id="{A4E91C12-BA97-4884-AB46-56B392734344}"/>
                  </a:ext>
                </a:extLst>
              </p:cNvPr>
              <p:cNvSpPr/>
              <p:nvPr/>
            </p:nvSpPr>
            <p:spPr>
              <a:xfrm>
                <a:off x="7523320" y="8615603"/>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rPr>
                  <a:t>Running this script feels like gambling. Will it work? Place your bets!</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169" name="Group 168">
                <a:extLst>
                  <a:ext uri="{FF2B5EF4-FFF2-40B4-BE49-F238E27FC236}">
                    <a16:creationId xmlns:a16="http://schemas.microsoft.com/office/drawing/2014/main" id="{AF45BE39-F34C-4D8C-964D-FFCD80B62C54}"/>
                  </a:ext>
                </a:extLst>
              </p:cNvPr>
              <p:cNvGrpSpPr/>
              <p:nvPr/>
            </p:nvGrpSpPr>
            <p:grpSpPr>
              <a:xfrm>
                <a:off x="11394041" y="8589620"/>
                <a:ext cx="956736" cy="1287968"/>
                <a:chOff x="-3862348" y="1399884"/>
                <a:chExt cx="956736" cy="1287968"/>
              </a:xfrm>
            </p:grpSpPr>
            <p:pic>
              <p:nvPicPr>
                <p:cNvPr id="170" name="Graphic 169">
                  <a:extLst>
                    <a:ext uri="{FF2B5EF4-FFF2-40B4-BE49-F238E27FC236}">
                      <a16:creationId xmlns:a16="http://schemas.microsoft.com/office/drawing/2014/main" id="{5C854DB3-E283-4682-B437-19615FF62A58}"/>
                    </a:ext>
                  </a:extLst>
                </p:cNvPr>
                <p:cNvPicPr>
                  <a:picLocks noChangeAspect="1"/>
                </p:cNvPicPr>
                <p:nvPr/>
              </p:nvPicPr>
              <p:blipFill>
                <a:blip r:embed="rId6">
                  <a:extLst>
                    <a:ext uri="{96DAC541-7B7A-43D3-8B79-37D633B846F1}">
                      <asvg:svgBlip xmlns:asvg="http://schemas.microsoft.com/office/drawing/2016/SVG/main" r:embed="rId5"/>
                    </a:ext>
                  </a:extLst>
                </a:blip>
                <a:stretch>
                  <a:fillRect/>
                </a:stretch>
              </p:blipFill>
              <p:spPr>
                <a:xfrm>
                  <a:off x="-3862348" y="1399884"/>
                  <a:ext cx="956736" cy="956736"/>
                </a:xfrm>
                <a:prstGeom prst="rect">
                  <a:avLst/>
                </a:prstGeom>
              </p:spPr>
            </p:pic>
            <p:sp>
              <p:nvSpPr>
                <p:cNvPr id="171" name="TextBox 170">
                  <a:extLst>
                    <a:ext uri="{FF2B5EF4-FFF2-40B4-BE49-F238E27FC236}">
                      <a16:creationId xmlns:a16="http://schemas.microsoft.com/office/drawing/2014/main" id="{12D06D40-856B-406E-956F-397AD2F043D8}"/>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163" name="Group 162">
              <a:extLst>
                <a:ext uri="{FF2B5EF4-FFF2-40B4-BE49-F238E27FC236}">
                  <a16:creationId xmlns:a16="http://schemas.microsoft.com/office/drawing/2014/main" id="{2BC948EA-B5F7-4ED8-9E7E-57A2DA6400D5}"/>
                </a:ext>
              </a:extLst>
            </p:cNvPr>
            <p:cNvGrpSpPr/>
            <p:nvPr/>
          </p:nvGrpSpPr>
          <p:grpSpPr>
            <a:xfrm>
              <a:off x="6118882" y="45714663"/>
              <a:ext cx="4741495" cy="2131542"/>
              <a:chOff x="1504353" y="8801354"/>
              <a:chExt cx="4741495" cy="2131542"/>
            </a:xfrm>
          </p:grpSpPr>
          <p:sp>
            <p:nvSpPr>
              <p:cNvPr id="164" name="Freeform: Shape 163">
                <a:extLst>
                  <a:ext uri="{FF2B5EF4-FFF2-40B4-BE49-F238E27FC236}">
                    <a16:creationId xmlns:a16="http://schemas.microsoft.com/office/drawing/2014/main" id="{48564A10-97E2-4555-9EC5-AFBE332B48A7}"/>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我這個運行點下去，你看是我爆炸還是它爆炸</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165" name="Group 164">
                <a:extLst>
                  <a:ext uri="{FF2B5EF4-FFF2-40B4-BE49-F238E27FC236}">
                    <a16:creationId xmlns:a16="http://schemas.microsoft.com/office/drawing/2014/main" id="{1D1C37FC-483E-42E1-90FD-2DA15FEEDDF8}"/>
                  </a:ext>
                </a:extLst>
              </p:cNvPr>
              <p:cNvGrpSpPr/>
              <p:nvPr/>
            </p:nvGrpSpPr>
            <p:grpSpPr>
              <a:xfrm>
                <a:off x="5289112" y="8801354"/>
                <a:ext cx="956736" cy="1301438"/>
                <a:chOff x="-2750419" y="1399884"/>
                <a:chExt cx="956736" cy="1301438"/>
              </a:xfrm>
            </p:grpSpPr>
            <p:pic>
              <p:nvPicPr>
                <p:cNvPr id="166" name="Graphic 165">
                  <a:extLst>
                    <a:ext uri="{FF2B5EF4-FFF2-40B4-BE49-F238E27FC236}">
                      <a16:creationId xmlns:a16="http://schemas.microsoft.com/office/drawing/2014/main" id="{E8CC5961-425B-42FE-99FD-16FCB833EDFE}"/>
                    </a:ext>
                  </a:extLst>
                </p:cNvPr>
                <p:cNvPicPr>
                  <a:picLocks noChangeAspect="1"/>
                </p:cNvPicPr>
                <p:nvPr/>
              </p:nvPicPr>
              <p:blipFill>
                <a:blip r:embed="rId6">
                  <a:extLst>
                    <a:ext uri="{96DAC541-7B7A-43D3-8B79-37D633B846F1}">
                      <asvg:svgBlip xmlns:asvg="http://schemas.microsoft.com/office/drawing/2016/SVG/main" r:embed="rId5"/>
                    </a:ext>
                  </a:extLst>
                </a:blip>
                <a:stretch>
                  <a:fillRect/>
                </a:stretch>
              </p:blipFill>
              <p:spPr>
                <a:xfrm>
                  <a:off x="-2750419" y="1399884"/>
                  <a:ext cx="956736" cy="956736"/>
                </a:xfrm>
                <a:prstGeom prst="rect">
                  <a:avLst/>
                </a:prstGeom>
              </p:spPr>
            </p:pic>
            <p:sp>
              <p:nvSpPr>
                <p:cNvPr id="167" name="TextBox 166">
                  <a:extLst>
                    <a:ext uri="{FF2B5EF4-FFF2-40B4-BE49-F238E27FC236}">
                      <a16:creationId xmlns:a16="http://schemas.microsoft.com/office/drawing/2014/main" id="{2593EEE9-3F37-448E-9A27-5ADABFB77E93}"/>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spTree>
    <p:extLst>
      <p:ext uri="{BB962C8B-B14F-4D97-AF65-F5344CB8AC3E}">
        <p14:creationId xmlns:p14="http://schemas.microsoft.com/office/powerpoint/2010/main" val="1155099523"/>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3D4A55"/>
        </a:solidFill>
        <a:effectLst/>
      </p:bgPr>
    </p:bg>
    <p:spTree>
      <p:nvGrpSpPr>
        <p:cNvPr id="1" name=""/>
        <p:cNvGrpSpPr/>
        <p:nvPr/>
      </p:nvGrpSpPr>
      <p:grpSpPr>
        <a:xfrm>
          <a:off x="0" y="0"/>
          <a:ext cx="0" cy="0"/>
          <a:chOff x="0" y="0"/>
          <a:chExt cx="0" cy="0"/>
        </a:xfrm>
      </p:grpSpPr>
      <p:grpSp>
        <p:nvGrpSpPr>
          <p:cNvPr id="145" name="Group 144">
            <a:extLst>
              <a:ext uri="{FF2B5EF4-FFF2-40B4-BE49-F238E27FC236}">
                <a16:creationId xmlns:a16="http://schemas.microsoft.com/office/drawing/2014/main" id="{C1505391-9C12-4658-A640-3B23BAF6C595}"/>
              </a:ext>
            </a:extLst>
          </p:cNvPr>
          <p:cNvGrpSpPr/>
          <p:nvPr/>
        </p:nvGrpSpPr>
        <p:grpSpPr>
          <a:xfrm>
            <a:off x="1088824" y="230550"/>
            <a:ext cx="9857515" cy="40578396"/>
            <a:chOff x="1088824" y="7267809"/>
            <a:chExt cx="9857515" cy="40578396"/>
          </a:xfrm>
        </p:grpSpPr>
        <p:grpSp>
          <p:nvGrpSpPr>
            <p:cNvPr id="146" name="Group 145">
              <a:extLst>
                <a:ext uri="{FF2B5EF4-FFF2-40B4-BE49-F238E27FC236}">
                  <a16:creationId xmlns:a16="http://schemas.microsoft.com/office/drawing/2014/main" id="{D7F72118-948E-487D-A3E6-D504F3567578}"/>
                </a:ext>
              </a:extLst>
            </p:cNvPr>
            <p:cNvGrpSpPr/>
            <p:nvPr/>
          </p:nvGrpSpPr>
          <p:grpSpPr>
            <a:xfrm>
              <a:off x="6118882" y="14058697"/>
              <a:ext cx="4741495" cy="2131542"/>
              <a:chOff x="1504353" y="8801354"/>
              <a:chExt cx="4741495" cy="2131542"/>
            </a:xfrm>
          </p:grpSpPr>
          <p:sp>
            <p:nvSpPr>
              <p:cNvPr id="232" name="Freeform: Shape 231">
                <a:extLst>
                  <a:ext uri="{FF2B5EF4-FFF2-40B4-BE49-F238E27FC236}">
                    <a16:creationId xmlns:a16="http://schemas.microsoft.com/office/drawing/2014/main" id="{82630721-89FE-42C4-9516-755F59702DDB}"/>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233" name="Group 232">
                <a:extLst>
                  <a:ext uri="{FF2B5EF4-FFF2-40B4-BE49-F238E27FC236}">
                    <a16:creationId xmlns:a16="http://schemas.microsoft.com/office/drawing/2014/main" id="{3DA426AE-8DF7-4AA6-9FFE-92C5EB69327F}"/>
                  </a:ext>
                </a:extLst>
              </p:cNvPr>
              <p:cNvGrpSpPr/>
              <p:nvPr/>
            </p:nvGrpSpPr>
            <p:grpSpPr>
              <a:xfrm>
                <a:off x="5289112" y="8801354"/>
                <a:ext cx="956736" cy="1301438"/>
                <a:chOff x="-2750419" y="1399884"/>
                <a:chExt cx="956736" cy="1301438"/>
              </a:xfrm>
            </p:grpSpPr>
            <p:pic>
              <p:nvPicPr>
                <p:cNvPr id="234" name="Graphic 233">
                  <a:extLst>
                    <a:ext uri="{FF2B5EF4-FFF2-40B4-BE49-F238E27FC236}">
                      <a16:creationId xmlns:a16="http://schemas.microsoft.com/office/drawing/2014/main" id="{02B324C0-14B1-4E96-8F1B-B62253A9994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235" name="TextBox 234">
                  <a:extLst>
                    <a:ext uri="{FF2B5EF4-FFF2-40B4-BE49-F238E27FC236}">
                      <a16:creationId xmlns:a16="http://schemas.microsoft.com/office/drawing/2014/main" id="{65655C91-88A0-4F33-A5F3-A3CDA2AACDE0}"/>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147" name="Group 146">
              <a:extLst>
                <a:ext uri="{FF2B5EF4-FFF2-40B4-BE49-F238E27FC236}">
                  <a16:creationId xmlns:a16="http://schemas.microsoft.com/office/drawing/2014/main" id="{A54634BD-4AF5-4FF3-A1E1-5DDA8FC73E40}"/>
                </a:ext>
              </a:extLst>
            </p:cNvPr>
            <p:cNvGrpSpPr/>
            <p:nvPr/>
          </p:nvGrpSpPr>
          <p:grpSpPr>
            <a:xfrm>
              <a:off x="6112211" y="9524245"/>
              <a:ext cx="4827457" cy="2131508"/>
              <a:chOff x="7523320" y="8589620"/>
              <a:chExt cx="4827457" cy="2131508"/>
            </a:xfrm>
          </p:grpSpPr>
          <p:sp>
            <p:nvSpPr>
              <p:cNvPr id="228" name="Freeform: Shape 227">
                <a:extLst>
                  <a:ext uri="{FF2B5EF4-FFF2-40B4-BE49-F238E27FC236}">
                    <a16:creationId xmlns:a16="http://schemas.microsoft.com/office/drawing/2014/main" id="{50EA1360-623A-40CD-ACC1-3E20D9668FA2}"/>
                  </a:ext>
                </a:extLst>
              </p:cNvPr>
              <p:cNvSpPr/>
              <p:nvPr/>
            </p:nvSpPr>
            <p:spPr>
              <a:xfrm>
                <a:off x="7523320" y="8615603"/>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rPr>
                  <a:t>The code worked fine yesterday, but today it’s throwing errors. Did it evolve overnight?</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229" name="Group 228">
                <a:extLst>
                  <a:ext uri="{FF2B5EF4-FFF2-40B4-BE49-F238E27FC236}">
                    <a16:creationId xmlns:a16="http://schemas.microsoft.com/office/drawing/2014/main" id="{B5FF22D1-2DF3-42E6-8F9D-7A979504923C}"/>
                  </a:ext>
                </a:extLst>
              </p:cNvPr>
              <p:cNvGrpSpPr/>
              <p:nvPr/>
            </p:nvGrpSpPr>
            <p:grpSpPr>
              <a:xfrm>
                <a:off x="11394041" y="8589620"/>
                <a:ext cx="956736" cy="1287968"/>
                <a:chOff x="-3862348" y="1399884"/>
                <a:chExt cx="956736" cy="1287968"/>
              </a:xfrm>
            </p:grpSpPr>
            <p:pic>
              <p:nvPicPr>
                <p:cNvPr id="230" name="Graphic 229">
                  <a:extLst>
                    <a:ext uri="{FF2B5EF4-FFF2-40B4-BE49-F238E27FC236}">
                      <a16:creationId xmlns:a16="http://schemas.microsoft.com/office/drawing/2014/main" id="{DC9BF049-6EDB-4C9F-AD14-9497D28B558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231" name="TextBox 230">
                  <a:extLst>
                    <a:ext uri="{FF2B5EF4-FFF2-40B4-BE49-F238E27FC236}">
                      <a16:creationId xmlns:a16="http://schemas.microsoft.com/office/drawing/2014/main" id="{938680C4-092A-445D-BA08-4233FB94E2B0}"/>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148" name="Group 147">
              <a:extLst>
                <a:ext uri="{FF2B5EF4-FFF2-40B4-BE49-F238E27FC236}">
                  <a16:creationId xmlns:a16="http://schemas.microsoft.com/office/drawing/2014/main" id="{00F7B90B-1863-4673-93AA-8829552E50D5}"/>
                </a:ext>
              </a:extLst>
            </p:cNvPr>
            <p:cNvGrpSpPr/>
            <p:nvPr/>
          </p:nvGrpSpPr>
          <p:grpSpPr>
            <a:xfrm>
              <a:off x="1088824" y="7267809"/>
              <a:ext cx="5024592" cy="2105525"/>
              <a:chOff x="1653538" y="1750435"/>
              <a:chExt cx="5024592" cy="2105525"/>
            </a:xfrm>
          </p:grpSpPr>
          <p:sp>
            <p:nvSpPr>
              <p:cNvPr id="224" name="Freeform: Shape 223">
                <a:extLst>
                  <a:ext uri="{FF2B5EF4-FFF2-40B4-BE49-F238E27FC236}">
                    <a16:creationId xmlns:a16="http://schemas.microsoft.com/office/drawing/2014/main" id="{6EF47DE2-0D31-4B97-AE92-0B355EECEF6A}"/>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rPr>
                  <a:t>运行半小时，才发现</a:t>
                </a:r>
                <a:r>
                  <a:rPr lang="en-US" altLang="zh-CN" dirty="0">
                    <a:solidFill>
                      <a:schemeClr val="tx1"/>
                    </a:solidFill>
                  </a:rPr>
                  <a:t>while</a:t>
                </a:r>
                <a:r>
                  <a:rPr lang="zh-CN" altLang="en-US" dirty="0">
                    <a:solidFill>
                      <a:schemeClr val="tx1"/>
                    </a:solidFill>
                  </a:rPr>
                  <a:t>循环没加退出条件 </a:t>
                </a:r>
                <a:r>
                  <a:rPr lang="en-US" altLang="zh-CN" dirty="0">
                    <a:solidFill>
                      <a:schemeClr val="tx1"/>
                    </a:solidFill>
                  </a:rPr>
                  <a:t>= =</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225" name="Group 224">
                <a:extLst>
                  <a:ext uri="{FF2B5EF4-FFF2-40B4-BE49-F238E27FC236}">
                    <a16:creationId xmlns:a16="http://schemas.microsoft.com/office/drawing/2014/main" id="{361F4546-2985-417C-8825-5DDB4F063EB2}"/>
                  </a:ext>
                </a:extLst>
              </p:cNvPr>
              <p:cNvGrpSpPr/>
              <p:nvPr/>
            </p:nvGrpSpPr>
            <p:grpSpPr>
              <a:xfrm>
                <a:off x="1653538" y="1757815"/>
                <a:ext cx="956736" cy="1301438"/>
                <a:chOff x="-1490164" y="1399884"/>
                <a:chExt cx="956736" cy="1301438"/>
              </a:xfrm>
            </p:grpSpPr>
            <p:pic>
              <p:nvPicPr>
                <p:cNvPr id="226" name="Graphic 225">
                  <a:extLst>
                    <a:ext uri="{FF2B5EF4-FFF2-40B4-BE49-F238E27FC236}">
                      <a16:creationId xmlns:a16="http://schemas.microsoft.com/office/drawing/2014/main" id="{0EAE40A3-7341-44C9-9B6C-A1532C3A629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90164" y="1399884"/>
                  <a:ext cx="956736" cy="956736"/>
                </a:xfrm>
                <a:prstGeom prst="rect">
                  <a:avLst/>
                </a:prstGeom>
              </p:spPr>
            </p:pic>
            <p:sp>
              <p:nvSpPr>
                <p:cNvPr id="227" name="TextBox 226">
                  <a:extLst>
                    <a:ext uri="{FF2B5EF4-FFF2-40B4-BE49-F238E27FC236}">
                      <a16:creationId xmlns:a16="http://schemas.microsoft.com/office/drawing/2014/main" id="{EBC08E2C-FC95-41DF-82C7-574306230579}"/>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149" name="Group 148">
              <a:extLst>
                <a:ext uri="{FF2B5EF4-FFF2-40B4-BE49-F238E27FC236}">
                  <a16:creationId xmlns:a16="http://schemas.microsoft.com/office/drawing/2014/main" id="{4BD6870D-5507-44F7-930E-F4D4E7166E94}"/>
                </a:ext>
              </a:extLst>
            </p:cNvPr>
            <p:cNvGrpSpPr/>
            <p:nvPr/>
          </p:nvGrpSpPr>
          <p:grpSpPr>
            <a:xfrm>
              <a:off x="6118882" y="11780647"/>
              <a:ext cx="4741495" cy="2131542"/>
              <a:chOff x="1504353" y="8801354"/>
              <a:chExt cx="4741495" cy="2131542"/>
            </a:xfrm>
          </p:grpSpPr>
          <p:sp>
            <p:nvSpPr>
              <p:cNvPr id="220" name="Freeform: Shape 219">
                <a:extLst>
                  <a:ext uri="{FF2B5EF4-FFF2-40B4-BE49-F238E27FC236}">
                    <a16:creationId xmlns:a16="http://schemas.microsoft.com/office/drawing/2014/main" id="{95DCDEB3-53BA-4549-B496-9D1581626831}"/>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下午吃啥</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221" name="Group 220">
                <a:extLst>
                  <a:ext uri="{FF2B5EF4-FFF2-40B4-BE49-F238E27FC236}">
                    <a16:creationId xmlns:a16="http://schemas.microsoft.com/office/drawing/2014/main" id="{1C9DED92-B78C-4C26-88F1-BA889325F850}"/>
                  </a:ext>
                </a:extLst>
              </p:cNvPr>
              <p:cNvGrpSpPr/>
              <p:nvPr/>
            </p:nvGrpSpPr>
            <p:grpSpPr>
              <a:xfrm>
                <a:off x="5289112" y="8801354"/>
                <a:ext cx="956736" cy="1301438"/>
                <a:chOff x="-2750419" y="1399884"/>
                <a:chExt cx="956736" cy="1301438"/>
              </a:xfrm>
            </p:grpSpPr>
            <p:pic>
              <p:nvPicPr>
                <p:cNvPr id="222" name="Graphic 221">
                  <a:extLst>
                    <a:ext uri="{FF2B5EF4-FFF2-40B4-BE49-F238E27FC236}">
                      <a16:creationId xmlns:a16="http://schemas.microsoft.com/office/drawing/2014/main" id="{EB83E1E4-5FE3-436F-95AF-31AA3FBDE67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223" name="TextBox 222">
                  <a:extLst>
                    <a:ext uri="{FF2B5EF4-FFF2-40B4-BE49-F238E27FC236}">
                      <a16:creationId xmlns:a16="http://schemas.microsoft.com/office/drawing/2014/main" id="{2F240955-EACA-472F-954A-92B6AE2A19EE}"/>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150" name="Group 149">
              <a:extLst>
                <a:ext uri="{FF2B5EF4-FFF2-40B4-BE49-F238E27FC236}">
                  <a16:creationId xmlns:a16="http://schemas.microsoft.com/office/drawing/2014/main" id="{88D2302B-8E8D-4ED3-BDE0-0B6C64819A9D}"/>
                </a:ext>
              </a:extLst>
            </p:cNvPr>
            <p:cNvGrpSpPr/>
            <p:nvPr/>
          </p:nvGrpSpPr>
          <p:grpSpPr>
            <a:xfrm>
              <a:off x="1133672" y="16362764"/>
              <a:ext cx="5024592" cy="2105525"/>
              <a:chOff x="1653538" y="1750435"/>
              <a:chExt cx="5024592" cy="2105525"/>
            </a:xfrm>
          </p:grpSpPr>
          <p:sp>
            <p:nvSpPr>
              <p:cNvPr id="216" name="Freeform: Shape 215">
                <a:extLst>
                  <a:ext uri="{FF2B5EF4-FFF2-40B4-BE49-F238E27FC236}">
                    <a16:creationId xmlns:a16="http://schemas.microsoft.com/office/drawing/2014/main" id="{3BBBF97C-321E-4A26-BF51-4D3B577BC276}"/>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rPr>
                  <a:t>代码写到一半，</a:t>
                </a:r>
                <a:r>
                  <a:rPr lang="en-US" altLang="zh-CN" dirty="0" err="1">
                    <a:solidFill>
                      <a:schemeClr val="tx1"/>
                    </a:solidFill>
                  </a:rPr>
                  <a:t>VSCode</a:t>
                </a:r>
                <a:r>
                  <a:rPr lang="zh-CN" altLang="en-US" dirty="0">
                    <a:solidFill>
                      <a:schemeClr val="tx1"/>
                    </a:solidFill>
                  </a:rPr>
                  <a:t>又崩，很好</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217" name="Group 216">
                <a:extLst>
                  <a:ext uri="{FF2B5EF4-FFF2-40B4-BE49-F238E27FC236}">
                    <a16:creationId xmlns:a16="http://schemas.microsoft.com/office/drawing/2014/main" id="{533D49DB-607C-4A43-8A3D-1586BB59E134}"/>
                  </a:ext>
                </a:extLst>
              </p:cNvPr>
              <p:cNvGrpSpPr/>
              <p:nvPr/>
            </p:nvGrpSpPr>
            <p:grpSpPr>
              <a:xfrm>
                <a:off x="1653538" y="1757815"/>
                <a:ext cx="956736" cy="1301438"/>
                <a:chOff x="-1490164" y="1399884"/>
                <a:chExt cx="956736" cy="1301438"/>
              </a:xfrm>
            </p:grpSpPr>
            <p:pic>
              <p:nvPicPr>
                <p:cNvPr id="218" name="Graphic 217">
                  <a:extLst>
                    <a:ext uri="{FF2B5EF4-FFF2-40B4-BE49-F238E27FC236}">
                      <a16:creationId xmlns:a16="http://schemas.microsoft.com/office/drawing/2014/main" id="{16D91C7A-8EEC-4076-A379-2B24777B6B6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90164" y="1399884"/>
                  <a:ext cx="956736" cy="956736"/>
                </a:xfrm>
                <a:prstGeom prst="rect">
                  <a:avLst/>
                </a:prstGeom>
              </p:spPr>
            </p:pic>
            <p:sp>
              <p:nvSpPr>
                <p:cNvPr id="219" name="TextBox 218">
                  <a:extLst>
                    <a:ext uri="{FF2B5EF4-FFF2-40B4-BE49-F238E27FC236}">
                      <a16:creationId xmlns:a16="http://schemas.microsoft.com/office/drawing/2014/main" id="{8C285CD5-2B00-4F91-A6D7-97E1F42968FD}"/>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151" name="Group 150">
              <a:extLst>
                <a:ext uri="{FF2B5EF4-FFF2-40B4-BE49-F238E27FC236}">
                  <a16:creationId xmlns:a16="http://schemas.microsoft.com/office/drawing/2014/main" id="{E25D0D93-14FC-459C-9B22-A1DD6B27C273}"/>
                </a:ext>
              </a:extLst>
            </p:cNvPr>
            <p:cNvGrpSpPr/>
            <p:nvPr/>
          </p:nvGrpSpPr>
          <p:grpSpPr>
            <a:xfrm>
              <a:off x="1136574" y="18640814"/>
              <a:ext cx="5024592" cy="2105525"/>
              <a:chOff x="1653538" y="1750435"/>
              <a:chExt cx="5024592" cy="2105525"/>
            </a:xfrm>
          </p:grpSpPr>
          <p:sp>
            <p:nvSpPr>
              <p:cNvPr id="212" name="Freeform: Shape 211">
                <a:extLst>
                  <a:ext uri="{FF2B5EF4-FFF2-40B4-BE49-F238E27FC236}">
                    <a16:creationId xmlns:a16="http://schemas.microsoft.com/office/drawing/2014/main" id="{204D53B0-5A18-4A74-8C27-A78D3D9A94FA}"/>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rPr>
                  <a:t>刚才还好好的代码，保存一下就报错了，它有情绪？</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213" name="Group 212">
                <a:extLst>
                  <a:ext uri="{FF2B5EF4-FFF2-40B4-BE49-F238E27FC236}">
                    <a16:creationId xmlns:a16="http://schemas.microsoft.com/office/drawing/2014/main" id="{876FF9F1-1CA2-4E35-913B-4C8064600BBC}"/>
                  </a:ext>
                </a:extLst>
              </p:cNvPr>
              <p:cNvGrpSpPr/>
              <p:nvPr/>
            </p:nvGrpSpPr>
            <p:grpSpPr>
              <a:xfrm>
                <a:off x="1653538" y="1757815"/>
                <a:ext cx="956736" cy="1301438"/>
                <a:chOff x="-1490164" y="1399884"/>
                <a:chExt cx="956736" cy="1301438"/>
              </a:xfrm>
            </p:grpSpPr>
            <p:pic>
              <p:nvPicPr>
                <p:cNvPr id="214" name="Graphic 213">
                  <a:extLst>
                    <a:ext uri="{FF2B5EF4-FFF2-40B4-BE49-F238E27FC236}">
                      <a16:creationId xmlns:a16="http://schemas.microsoft.com/office/drawing/2014/main" id="{09B1C959-1EA2-4A73-8AF9-F49321F2D68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90164" y="1399884"/>
                  <a:ext cx="956736" cy="956736"/>
                </a:xfrm>
                <a:prstGeom prst="rect">
                  <a:avLst/>
                </a:prstGeom>
              </p:spPr>
            </p:pic>
            <p:sp>
              <p:nvSpPr>
                <p:cNvPr id="215" name="TextBox 214">
                  <a:extLst>
                    <a:ext uri="{FF2B5EF4-FFF2-40B4-BE49-F238E27FC236}">
                      <a16:creationId xmlns:a16="http://schemas.microsoft.com/office/drawing/2014/main" id="{7953E99D-4994-4CB8-A637-184690E260FF}"/>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152" name="Group 151">
              <a:extLst>
                <a:ext uri="{FF2B5EF4-FFF2-40B4-BE49-F238E27FC236}">
                  <a16:creationId xmlns:a16="http://schemas.microsoft.com/office/drawing/2014/main" id="{EA5326D3-3C88-48E2-8C8D-F3AFA93345C1}"/>
                </a:ext>
              </a:extLst>
            </p:cNvPr>
            <p:cNvGrpSpPr/>
            <p:nvPr/>
          </p:nvGrpSpPr>
          <p:grpSpPr>
            <a:xfrm>
              <a:off x="6032920" y="20466633"/>
              <a:ext cx="4827457" cy="2131508"/>
              <a:chOff x="7523320" y="8589620"/>
              <a:chExt cx="4827457" cy="2131508"/>
            </a:xfrm>
          </p:grpSpPr>
          <p:sp>
            <p:nvSpPr>
              <p:cNvPr id="208" name="Freeform: Shape 207">
                <a:extLst>
                  <a:ext uri="{FF2B5EF4-FFF2-40B4-BE49-F238E27FC236}">
                    <a16:creationId xmlns:a16="http://schemas.microsoft.com/office/drawing/2014/main" id="{360B3948-045A-400E-A5DD-448D0855CD73}"/>
                  </a:ext>
                </a:extLst>
              </p:cNvPr>
              <p:cNvSpPr/>
              <p:nvPr/>
            </p:nvSpPr>
            <p:spPr>
              <a:xfrm>
                <a:off x="7523320" y="8615603"/>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rPr>
                  <a:t>I thought this bug was simple, but three hours later, I’m still here.</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209" name="Group 208">
                <a:extLst>
                  <a:ext uri="{FF2B5EF4-FFF2-40B4-BE49-F238E27FC236}">
                    <a16:creationId xmlns:a16="http://schemas.microsoft.com/office/drawing/2014/main" id="{0CFD7FAC-E54F-47E3-8D95-ABC5DA7212FE}"/>
                  </a:ext>
                </a:extLst>
              </p:cNvPr>
              <p:cNvGrpSpPr/>
              <p:nvPr/>
            </p:nvGrpSpPr>
            <p:grpSpPr>
              <a:xfrm>
                <a:off x="11394041" y="8589620"/>
                <a:ext cx="956736" cy="1287968"/>
                <a:chOff x="-3862348" y="1399884"/>
                <a:chExt cx="956736" cy="1287968"/>
              </a:xfrm>
            </p:grpSpPr>
            <p:pic>
              <p:nvPicPr>
                <p:cNvPr id="210" name="Graphic 209">
                  <a:extLst>
                    <a:ext uri="{FF2B5EF4-FFF2-40B4-BE49-F238E27FC236}">
                      <a16:creationId xmlns:a16="http://schemas.microsoft.com/office/drawing/2014/main" id="{4FF14ABD-2ABD-4019-8800-7E5C131ACF5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211" name="TextBox 210">
                  <a:extLst>
                    <a:ext uri="{FF2B5EF4-FFF2-40B4-BE49-F238E27FC236}">
                      <a16:creationId xmlns:a16="http://schemas.microsoft.com/office/drawing/2014/main" id="{8F290D1E-8F8D-4440-A92B-8E971796C0CA}"/>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153" name="Group 152">
              <a:extLst>
                <a:ext uri="{FF2B5EF4-FFF2-40B4-BE49-F238E27FC236}">
                  <a16:creationId xmlns:a16="http://schemas.microsoft.com/office/drawing/2014/main" id="{B66D9531-BC83-4F48-A941-810245212088}"/>
                </a:ext>
              </a:extLst>
            </p:cNvPr>
            <p:cNvGrpSpPr/>
            <p:nvPr/>
          </p:nvGrpSpPr>
          <p:grpSpPr>
            <a:xfrm>
              <a:off x="6032920" y="22753903"/>
              <a:ext cx="4827457" cy="2131508"/>
              <a:chOff x="7523320" y="8589620"/>
              <a:chExt cx="4827457" cy="2131508"/>
            </a:xfrm>
          </p:grpSpPr>
          <p:sp>
            <p:nvSpPr>
              <p:cNvPr id="204" name="Freeform: Shape 203">
                <a:extLst>
                  <a:ext uri="{FF2B5EF4-FFF2-40B4-BE49-F238E27FC236}">
                    <a16:creationId xmlns:a16="http://schemas.microsoft.com/office/drawing/2014/main" id="{C66AE3DD-EB37-4617-95F0-5F90183D203B}"/>
                  </a:ext>
                </a:extLst>
              </p:cNvPr>
              <p:cNvSpPr/>
              <p:nvPr/>
            </p:nvSpPr>
            <p:spPr>
              <a:xfrm>
                <a:off x="7523320" y="8615603"/>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rPr>
                  <a:t>Tried to install a package, but pip just said 'no connection.' Story of my life!</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205" name="Group 204">
                <a:extLst>
                  <a:ext uri="{FF2B5EF4-FFF2-40B4-BE49-F238E27FC236}">
                    <a16:creationId xmlns:a16="http://schemas.microsoft.com/office/drawing/2014/main" id="{D009C785-03BC-4BCC-8D8E-C2A8F3225A4A}"/>
                  </a:ext>
                </a:extLst>
              </p:cNvPr>
              <p:cNvGrpSpPr/>
              <p:nvPr/>
            </p:nvGrpSpPr>
            <p:grpSpPr>
              <a:xfrm>
                <a:off x="11394041" y="8589620"/>
                <a:ext cx="956736" cy="1287968"/>
                <a:chOff x="-3862348" y="1399884"/>
                <a:chExt cx="956736" cy="1287968"/>
              </a:xfrm>
            </p:grpSpPr>
            <p:pic>
              <p:nvPicPr>
                <p:cNvPr id="206" name="Graphic 205">
                  <a:extLst>
                    <a:ext uri="{FF2B5EF4-FFF2-40B4-BE49-F238E27FC236}">
                      <a16:creationId xmlns:a16="http://schemas.microsoft.com/office/drawing/2014/main" id="{876EC70A-5A16-487C-866D-BDCC10215B8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207" name="TextBox 206">
                  <a:extLst>
                    <a:ext uri="{FF2B5EF4-FFF2-40B4-BE49-F238E27FC236}">
                      <a16:creationId xmlns:a16="http://schemas.microsoft.com/office/drawing/2014/main" id="{30973BEA-5A23-4EF3-8C22-8228B50DEFA1}"/>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154" name="Group 153">
              <a:extLst>
                <a:ext uri="{FF2B5EF4-FFF2-40B4-BE49-F238E27FC236}">
                  <a16:creationId xmlns:a16="http://schemas.microsoft.com/office/drawing/2014/main" id="{3EE01934-DF18-49FE-8B8F-C003A224EADD}"/>
                </a:ext>
              </a:extLst>
            </p:cNvPr>
            <p:cNvGrpSpPr/>
            <p:nvPr/>
          </p:nvGrpSpPr>
          <p:grpSpPr>
            <a:xfrm>
              <a:off x="6096000" y="25041173"/>
              <a:ext cx="4741495" cy="2131542"/>
              <a:chOff x="1504353" y="8801354"/>
              <a:chExt cx="4741495" cy="2131542"/>
            </a:xfrm>
          </p:grpSpPr>
          <p:sp>
            <p:nvSpPr>
              <p:cNvPr id="200" name="Freeform: Shape 199">
                <a:extLst>
                  <a:ext uri="{FF2B5EF4-FFF2-40B4-BE49-F238E27FC236}">
                    <a16:creationId xmlns:a16="http://schemas.microsoft.com/office/drawing/2014/main" id="{BDE7E283-6447-46C3-942F-919BD13FA957}"/>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zh-TW" altLang="en-US" dirty="0">
                    <a:solidFill>
                      <a:schemeClr val="tx1"/>
                    </a:solidFill>
                    <a:latin typeface="微软雅黑 Light" panose="020B0502040204020203" pitchFamily="34" charset="-122"/>
                    <a:ea typeface="微软雅黑 Light" panose="020B0502040204020203" pitchFamily="34" charset="-122"/>
                  </a:rPr>
                  <a:t>複製了一段別人的程式碼，貼上後報錯，難道它是</a:t>
                </a:r>
                <a:r>
                  <a:rPr lang="en-US" altLang="zh-TW" dirty="0">
                    <a:solidFill>
                      <a:schemeClr val="tx1"/>
                    </a:solidFill>
                    <a:latin typeface="微软雅黑 Light" panose="020B0502040204020203" pitchFamily="34" charset="-122"/>
                    <a:ea typeface="微软雅黑 Light" panose="020B0502040204020203" pitchFamily="34" charset="-122"/>
                  </a:rPr>
                  <a:t>VIP</a:t>
                </a:r>
                <a:r>
                  <a:rPr lang="zh-TW" altLang="en-US" dirty="0">
                    <a:solidFill>
                      <a:schemeClr val="tx1"/>
                    </a:solidFill>
                    <a:latin typeface="微软雅黑 Light" panose="020B0502040204020203" pitchFamily="34" charset="-122"/>
                    <a:ea typeface="微软雅黑 Light" panose="020B0502040204020203" pitchFamily="34" charset="-122"/>
                  </a:rPr>
                  <a:t>版？</a:t>
                </a:r>
              </a:p>
            </p:txBody>
          </p:sp>
          <p:grpSp>
            <p:nvGrpSpPr>
              <p:cNvPr id="201" name="Group 200">
                <a:extLst>
                  <a:ext uri="{FF2B5EF4-FFF2-40B4-BE49-F238E27FC236}">
                    <a16:creationId xmlns:a16="http://schemas.microsoft.com/office/drawing/2014/main" id="{8B724A64-8D6C-4DC1-AA3F-B25C1DB242D4}"/>
                  </a:ext>
                </a:extLst>
              </p:cNvPr>
              <p:cNvGrpSpPr/>
              <p:nvPr/>
            </p:nvGrpSpPr>
            <p:grpSpPr>
              <a:xfrm>
                <a:off x="5289112" y="8801354"/>
                <a:ext cx="956736" cy="1301438"/>
                <a:chOff x="-2750419" y="1399884"/>
                <a:chExt cx="956736" cy="1301438"/>
              </a:xfrm>
            </p:grpSpPr>
            <p:pic>
              <p:nvPicPr>
                <p:cNvPr id="202" name="Graphic 201">
                  <a:extLst>
                    <a:ext uri="{FF2B5EF4-FFF2-40B4-BE49-F238E27FC236}">
                      <a16:creationId xmlns:a16="http://schemas.microsoft.com/office/drawing/2014/main" id="{728C7F9C-FBC3-4510-B176-2462329CD03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203" name="TextBox 202">
                  <a:extLst>
                    <a:ext uri="{FF2B5EF4-FFF2-40B4-BE49-F238E27FC236}">
                      <a16:creationId xmlns:a16="http://schemas.microsoft.com/office/drawing/2014/main" id="{F19F7FF9-1544-46DF-85B4-CB05AF625C89}"/>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155" name="Group 154">
              <a:extLst>
                <a:ext uri="{FF2B5EF4-FFF2-40B4-BE49-F238E27FC236}">
                  <a16:creationId xmlns:a16="http://schemas.microsoft.com/office/drawing/2014/main" id="{F7FAB0EF-6E3E-4C84-A05B-DFAD374398B2}"/>
                </a:ext>
              </a:extLst>
            </p:cNvPr>
            <p:cNvGrpSpPr/>
            <p:nvPr/>
          </p:nvGrpSpPr>
          <p:grpSpPr>
            <a:xfrm>
              <a:off x="6112211" y="27345240"/>
              <a:ext cx="4827457" cy="2131508"/>
              <a:chOff x="7523320" y="8589620"/>
              <a:chExt cx="4827457" cy="2131508"/>
            </a:xfrm>
          </p:grpSpPr>
          <p:sp>
            <p:nvSpPr>
              <p:cNvPr id="196" name="Freeform: Shape 195">
                <a:extLst>
                  <a:ext uri="{FF2B5EF4-FFF2-40B4-BE49-F238E27FC236}">
                    <a16:creationId xmlns:a16="http://schemas.microsoft.com/office/drawing/2014/main" id="{0E1E64D2-97BD-4778-8B53-DE04592696FF}"/>
                  </a:ext>
                </a:extLst>
              </p:cNvPr>
              <p:cNvSpPr/>
              <p:nvPr/>
            </p:nvSpPr>
            <p:spPr>
              <a:xfrm>
                <a:off x="7523320" y="8615603"/>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rPr>
                  <a:t>I added one zero to my calculation, and now I’m a billionaire in my output!</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197" name="Group 196">
                <a:extLst>
                  <a:ext uri="{FF2B5EF4-FFF2-40B4-BE49-F238E27FC236}">
                    <a16:creationId xmlns:a16="http://schemas.microsoft.com/office/drawing/2014/main" id="{A95A9BDB-0A2C-49D5-A9E7-9C33793720AE}"/>
                  </a:ext>
                </a:extLst>
              </p:cNvPr>
              <p:cNvGrpSpPr/>
              <p:nvPr/>
            </p:nvGrpSpPr>
            <p:grpSpPr>
              <a:xfrm>
                <a:off x="11394041" y="8589620"/>
                <a:ext cx="956736" cy="1287968"/>
                <a:chOff x="-3862348" y="1399884"/>
                <a:chExt cx="956736" cy="1287968"/>
              </a:xfrm>
            </p:grpSpPr>
            <p:pic>
              <p:nvPicPr>
                <p:cNvPr id="198" name="Graphic 197">
                  <a:extLst>
                    <a:ext uri="{FF2B5EF4-FFF2-40B4-BE49-F238E27FC236}">
                      <a16:creationId xmlns:a16="http://schemas.microsoft.com/office/drawing/2014/main" id="{090DC63C-E994-46E2-9085-188C1BCACC0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199" name="TextBox 198">
                  <a:extLst>
                    <a:ext uri="{FF2B5EF4-FFF2-40B4-BE49-F238E27FC236}">
                      <a16:creationId xmlns:a16="http://schemas.microsoft.com/office/drawing/2014/main" id="{626E62D8-6A3F-421F-B972-A14B5FEC1112}"/>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156" name="Group 155">
              <a:extLst>
                <a:ext uri="{FF2B5EF4-FFF2-40B4-BE49-F238E27FC236}">
                  <a16:creationId xmlns:a16="http://schemas.microsoft.com/office/drawing/2014/main" id="{8BC0F682-FDBB-48DA-A390-6E8708B1BE8C}"/>
                </a:ext>
              </a:extLst>
            </p:cNvPr>
            <p:cNvGrpSpPr/>
            <p:nvPr/>
          </p:nvGrpSpPr>
          <p:grpSpPr>
            <a:xfrm>
              <a:off x="6112211" y="29615713"/>
              <a:ext cx="4827457" cy="2131508"/>
              <a:chOff x="7523320" y="8589620"/>
              <a:chExt cx="4827457" cy="2131508"/>
            </a:xfrm>
          </p:grpSpPr>
          <p:sp>
            <p:nvSpPr>
              <p:cNvPr id="192" name="Freeform: Shape 191">
                <a:extLst>
                  <a:ext uri="{FF2B5EF4-FFF2-40B4-BE49-F238E27FC236}">
                    <a16:creationId xmlns:a16="http://schemas.microsoft.com/office/drawing/2014/main" id="{39FF6B75-A2AA-467D-A013-8EEC283263BC}"/>
                  </a:ext>
                </a:extLst>
              </p:cNvPr>
              <p:cNvSpPr/>
              <p:nvPr/>
            </p:nvSpPr>
            <p:spPr>
              <a:xfrm>
                <a:off x="7523320" y="8615603"/>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rPr>
                  <a:t>Debugging feels like playing detective, except I’m both the culprit and the victim.</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193" name="Group 192">
                <a:extLst>
                  <a:ext uri="{FF2B5EF4-FFF2-40B4-BE49-F238E27FC236}">
                    <a16:creationId xmlns:a16="http://schemas.microsoft.com/office/drawing/2014/main" id="{7B5C1B23-E257-44A4-BB61-D8604BC0F811}"/>
                  </a:ext>
                </a:extLst>
              </p:cNvPr>
              <p:cNvGrpSpPr/>
              <p:nvPr/>
            </p:nvGrpSpPr>
            <p:grpSpPr>
              <a:xfrm>
                <a:off x="11394041" y="8589620"/>
                <a:ext cx="956736" cy="1287968"/>
                <a:chOff x="-3862348" y="1399884"/>
                <a:chExt cx="956736" cy="1287968"/>
              </a:xfrm>
            </p:grpSpPr>
            <p:pic>
              <p:nvPicPr>
                <p:cNvPr id="194" name="Graphic 193">
                  <a:extLst>
                    <a:ext uri="{FF2B5EF4-FFF2-40B4-BE49-F238E27FC236}">
                      <a16:creationId xmlns:a16="http://schemas.microsoft.com/office/drawing/2014/main" id="{5A9DCA39-30E0-46EF-AF60-773B1B799C8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195" name="TextBox 194">
                  <a:extLst>
                    <a:ext uri="{FF2B5EF4-FFF2-40B4-BE49-F238E27FC236}">
                      <a16:creationId xmlns:a16="http://schemas.microsoft.com/office/drawing/2014/main" id="{B70FA512-58E1-4DD4-BCD5-2E2B44548934}"/>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157" name="Group 156">
              <a:extLst>
                <a:ext uri="{FF2B5EF4-FFF2-40B4-BE49-F238E27FC236}">
                  <a16:creationId xmlns:a16="http://schemas.microsoft.com/office/drawing/2014/main" id="{D52662BC-5576-45AD-8631-E4651A68237B}"/>
                </a:ext>
              </a:extLst>
            </p:cNvPr>
            <p:cNvGrpSpPr/>
            <p:nvPr/>
          </p:nvGrpSpPr>
          <p:grpSpPr>
            <a:xfrm>
              <a:off x="6096000" y="31912169"/>
              <a:ext cx="4741495" cy="2131542"/>
              <a:chOff x="1504353" y="8801354"/>
              <a:chExt cx="4741495" cy="2131542"/>
            </a:xfrm>
          </p:grpSpPr>
          <p:sp>
            <p:nvSpPr>
              <p:cNvPr id="188" name="Freeform: Shape 187">
                <a:extLst>
                  <a:ext uri="{FF2B5EF4-FFF2-40B4-BE49-F238E27FC236}">
                    <a16:creationId xmlns:a16="http://schemas.microsoft.com/office/drawing/2014/main" id="{A06D4882-6B6C-4EB2-A4E3-0F665449ED1F}"/>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zh-TW" altLang="en-US" dirty="0">
                    <a:solidFill>
                      <a:schemeClr val="tx1"/>
                    </a:solidFill>
                    <a:latin typeface="微软雅黑 Light" panose="020B0502040204020203" pitchFamily="34" charset="-122"/>
                    <a:ea typeface="微软雅黑 Light" panose="020B0502040204020203" pitchFamily="34" charset="-122"/>
                  </a:rPr>
                  <a:t>文檔上說很簡單，結果一寫就炸了，差點相信官方了！</a:t>
                </a:r>
              </a:p>
            </p:txBody>
          </p:sp>
          <p:grpSp>
            <p:nvGrpSpPr>
              <p:cNvPr id="189" name="Group 188">
                <a:extLst>
                  <a:ext uri="{FF2B5EF4-FFF2-40B4-BE49-F238E27FC236}">
                    <a16:creationId xmlns:a16="http://schemas.microsoft.com/office/drawing/2014/main" id="{012427F7-5956-4EC6-B3B1-5BF8A2476306}"/>
                  </a:ext>
                </a:extLst>
              </p:cNvPr>
              <p:cNvGrpSpPr/>
              <p:nvPr/>
            </p:nvGrpSpPr>
            <p:grpSpPr>
              <a:xfrm>
                <a:off x="5289112" y="8801354"/>
                <a:ext cx="956736" cy="1301438"/>
                <a:chOff x="-2750419" y="1399884"/>
                <a:chExt cx="956736" cy="1301438"/>
              </a:xfrm>
            </p:grpSpPr>
            <p:pic>
              <p:nvPicPr>
                <p:cNvPr id="190" name="Graphic 189">
                  <a:extLst>
                    <a:ext uri="{FF2B5EF4-FFF2-40B4-BE49-F238E27FC236}">
                      <a16:creationId xmlns:a16="http://schemas.microsoft.com/office/drawing/2014/main" id="{AE0E574F-0403-4F3B-B692-27ECB609AF2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191" name="TextBox 190">
                  <a:extLst>
                    <a:ext uri="{FF2B5EF4-FFF2-40B4-BE49-F238E27FC236}">
                      <a16:creationId xmlns:a16="http://schemas.microsoft.com/office/drawing/2014/main" id="{4ACD2338-C74E-4F71-9323-CE5FAA47032C}"/>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158" name="Group 157">
              <a:extLst>
                <a:ext uri="{FF2B5EF4-FFF2-40B4-BE49-F238E27FC236}">
                  <a16:creationId xmlns:a16="http://schemas.microsoft.com/office/drawing/2014/main" id="{FB81A210-33CE-4BCC-8007-BC4526687203}"/>
                </a:ext>
              </a:extLst>
            </p:cNvPr>
            <p:cNvGrpSpPr/>
            <p:nvPr/>
          </p:nvGrpSpPr>
          <p:grpSpPr>
            <a:xfrm>
              <a:off x="6118882" y="34223847"/>
              <a:ext cx="4741495" cy="2131542"/>
              <a:chOff x="1504353" y="8801354"/>
              <a:chExt cx="4741495" cy="2131542"/>
            </a:xfrm>
          </p:grpSpPr>
          <p:sp>
            <p:nvSpPr>
              <p:cNvPr id="184" name="Freeform: Shape 183">
                <a:extLst>
                  <a:ext uri="{FF2B5EF4-FFF2-40B4-BE49-F238E27FC236}">
                    <a16:creationId xmlns:a16="http://schemas.microsoft.com/office/drawing/2014/main" id="{7BBDFB02-A115-42D7-A609-26AE1D862F91}"/>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zh-TW" altLang="en-US" dirty="0">
                    <a:solidFill>
                      <a:schemeClr val="tx1"/>
                    </a:solidFill>
                    <a:latin typeface="微软雅黑 Light" panose="020B0502040204020203" pitchFamily="34" charset="-122"/>
                    <a:ea typeface="微软雅黑 Light" panose="020B0502040204020203" pitchFamily="34" charset="-122"/>
                  </a:rPr>
                  <a:t>想偷懶寫一行搞定，結果搞了整個下午都沒通過。</a:t>
                </a:r>
              </a:p>
            </p:txBody>
          </p:sp>
          <p:grpSp>
            <p:nvGrpSpPr>
              <p:cNvPr id="185" name="Group 184">
                <a:extLst>
                  <a:ext uri="{FF2B5EF4-FFF2-40B4-BE49-F238E27FC236}">
                    <a16:creationId xmlns:a16="http://schemas.microsoft.com/office/drawing/2014/main" id="{25DECF9D-E1D0-43EB-87FA-87D6FE0A7672}"/>
                  </a:ext>
                </a:extLst>
              </p:cNvPr>
              <p:cNvGrpSpPr/>
              <p:nvPr/>
            </p:nvGrpSpPr>
            <p:grpSpPr>
              <a:xfrm>
                <a:off x="5289112" y="8801354"/>
                <a:ext cx="956736" cy="1301438"/>
                <a:chOff x="-2750419" y="1399884"/>
                <a:chExt cx="956736" cy="1301438"/>
              </a:xfrm>
            </p:grpSpPr>
            <p:pic>
              <p:nvPicPr>
                <p:cNvPr id="186" name="Graphic 185">
                  <a:extLst>
                    <a:ext uri="{FF2B5EF4-FFF2-40B4-BE49-F238E27FC236}">
                      <a16:creationId xmlns:a16="http://schemas.microsoft.com/office/drawing/2014/main" id="{D5E9F883-C891-475B-9945-3178F6B858E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187" name="TextBox 186">
                  <a:extLst>
                    <a:ext uri="{FF2B5EF4-FFF2-40B4-BE49-F238E27FC236}">
                      <a16:creationId xmlns:a16="http://schemas.microsoft.com/office/drawing/2014/main" id="{0A3C3519-D1B2-4D21-B2BF-B82581B668CE}"/>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159" name="Group 158">
              <a:extLst>
                <a:ext uri="{FF2B5EF4-FFF2-40B4-BE49-F238E27FC236}">
                  <a16:creationId xmlns:a16="http://schemas.microsoft.com/office/drawing/2014/main" id="{DA808AB2-BEBF-44D8-B24C-E24492D89290}"/>
                </a:ext>
              </a:extLst>
            </p:cNvPr>
            <p:cNvGrpSpPr/>
            <p:nvPr/>
          </p:nvGrpSpPr>
          <p:grpSpPr>
            <a:xfrm>
              <a:off x="6096000" y="36512613"/>
              <a:ext cx="4741495" cy="2131542"/>
              <a:chOff x="1504353" y="8801354"/>
              <a:chExt cx="4741495" cy="2131542"/>
            </a:xfrm>
          </p:grpSpPr>
          <p:sp>
            <p:nvSpPr>
              <p:cNvPr id="180" name="Freeform: Shape 179">
                <a:extLst>
                  <a:ext uri="{FF2B5EF4-FFF2-40B4-BE49-F238E27FC236}">
                    <a16:creationId xmlns:a16="http://schemas.microsoft.com/office/drawing/2014/main" id="{2C55C880-45C4-4A0C-B304-8BCDE71639D7}"/>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zh-TW" altLang="en-US" dirty="0">
                    <a:solidFill>
                      <a:schemeClr val="tx1"/>
                    </a:solidFill>
                    <a:latin typeface="微软雅黑 Light" panose="020B0502040204020203" pitchFamily="34" charset="-122"/>
                    <a:ea typeface="微软雅黑 Light" panose="020B0502040204020203" pitchFamily="34" charset="-122"/>
                  </a:rPr>
                  <a:t>中午吃飯的時候靈感湧現，回來發現剛才的想法不見了！</a:t>
                </a:r>
              </a:p>
            </p:txBody>
          </p:sp>
          <p:grpSp>
            <p:nvGrpSpPr>
              <p:cNvPr id="181" name="Group 180">
                <a:extLst>
                  <a:ext uri="{FF2B5EF4-FFF2-40B4-BE49-F238E27FC236}">
                    <a16:creationId xmlns:a16="http://schemas.microsoft.com/office/drawing/2014/main" id="{F103FA1A-AC41-46AA-BD55-5860C59B0069}"/>
                  </a:ext>
                </a:extLst>
              </p:cNvPr>
              <p:cNvGrpSpPr/>
              <p:nvPr/>
            </p:nvGrpSpPr>
            <p:grpSpPr>
              <a:xfrm>
                <a:off x="5289112" y="8801354"/>
                <a:ext cx="956736" cy="1301438"/>
                <a:chOff x="-2750419" y="1399884"/>
                <a:chExt cx="956736" cy="1301438"/>
              </a:xfrm>
            </p:grpSpPr>
            <p:pic>
              <p:nvPicPr>
                <p:cNvPr id="182" name="Graphic 181">
                  <a:extLst>
                    <a:ext uri="{FF2B5EF4-FFF2-40B4-BE49-F238E27FC236}">
                      <a16:creationId xmlns:a16="http://schemas.microsoft.com/office/drawing/2014/main" id="{455D9453-92E1-4197-9D5A-5ABCEDBC041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183" name="TextBox 182">
                  <a:extLst>
                    <a:ext uri="{FF2B5EF4-FFF2-40B4-BE49-F238E27FC236}">
                      <a16:creationId xmlns:a16="http://schemas.microsoft.com/office/drawing/2014/main" id="{9257F57E-B455-4F24-BCEC-754DB681A28D}"/>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160" name="Group 159">
              <a:extLst>
                <a:ext uri="{FF2B5EF4-FFF2-40B4-BE49-F238E27FC236}">
                  <a16:creationId xmlns:a16="http://schemas.microsoft.com/office/drawing/2014/main" id="{44D32F08-3737-42B0-BE64-6D8F0840CE3E}"/>
                </a:ext>
              </a:extLst>
            </p:cNvPr>
            <p:cNvGrpSpPr/>
            <p:nvPr/>
          </p:nvGrpSpPr>
          <p:grpSpPr>
            <a:xfrm>
              <a:off x="6118882" y="38783165"/>
              <a:ext cx="4741495" cy="2131542"/>
              <a:chOff x="1504353" y="8801354"/>
              <a:chExt cx="4741495" cy="2131542"/>
            </a:xfrm>
          </p:grpSpPr>
          <p:sp>
            <p:nvSpPr>
              <p:cNvPr id="176" name="Freeform: Shape 175">
                <a:extLst>
                  <a:ext uri="{FF2B5EF4-FFF2-40B4-BE49-F238E27FC236}">
                    <a16:creationId xmlns:a16="http://schemas.microsoft.com/office/drawing/2014/main" id="{24A64990-6E9C-4807-8937-30DCB9CEF801}"/>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zh-TW" altLang="en-US" dirty="0">
                    <a:solidFill>
                      <a:schemeClr val="tx1"/>
                    </a:solidFill>
                    <a:latin typeface="微软雅黑 Light" panose="020B0502040204020203" pitchFamily="34" charset="-122"/>
                    <a:ea typeface="微软雅黑 Light" panose="020B0502040204020203" pitchFamily="34" charset="-122"/>
                  </a:rPr>
                  <a:t>試了十次的</a:t>
                </a:r>
                <a:r>
                  <a:rPr lang="en-US" altLang="zh-TW" dirty="0">
                    <a:solidFill>
                      <a:schemeClr val="tx1"/>
                    </a:solidFill>
                    <a:latin typeface="微软雅黑 Light" panose="020B0502040204020203" pitchFamily="34" charset="-122"/>
                    <a:ea typeface="微软雅黑 Light" panose="020B0502040204020203" pitchFamily="34" charset="-122"/>
                  </a:rPr>
                  <a:t>API</a:t>
                </a:r>
                <a:r>
                  <a:rPr lang="zh-TW" altLang="en-US" dirty="0">
                    <a:solidFill>
                      <a:schemeClr val="tx1"/>
                    </a:solidFill>
                    <a:latin typeface="微软雅黑 Light" panose="020B0502040204020203" pitchFamily="34" charset="-122"/>
                    <a:ea typeface="微软雅黑 Light" panose="020B0502040204020203" pitchFamily="34" charset="-122"/>
                  </a:rPr>
                  <a:t>請求，結果發現測試伺服器掛了</a:t>
                </a:r>
              </a:p>
            </p:txBody>
          </p:sp>
          <p:grpSp>
            <p:nvGrpSpPr>
              <p:cNvPr id="177" name="Group 176">
                <a:extLst>
                  <a:ext uri="{FF2B5EF4-FFF2-40B4-BE49-F238E27FC236}">
                    <a16:creationId xmlns:a16="http://schemas.microsoft.com/office/drawing/2014/main" id="{2392E1DD-0AA0-4E70-B4E7-7C3AA1CFE8CF}"/>
                  </a:ext>
                </a:extLst>
              </p:cNvPr>
              <p:cNvGrpSpPr/>
              <p:nvPr/>
            </p:nvGrpSpPr>
            <p:grpSpPr>
              <a:xfrm>
                <a:off x="5289112" y="8801354"/>
                <a:ext cx="956736" cy="1301438"/>
                <a:chOff x="-2750419" y="1399884"/>
                <a:chExt cx="956736" cy="1301438"/>
              </a:xfrm>
            </p:grpSpPr>
            <p:pic>
              <p:nvPicPr>
                <p:cNvPr id="178" name="Graphic 177">
                  <a:extLst>
                    <a:ext uri="{FF2B5EF4-FFF2-40B4-BE49-F238E27FC236}">
                      <a16:creationId xmlns:a16="http://schemas.microsoft.com/office/drawing/2014/main" id="{0EF47485-8679-4824-A92E-18A28FD1FA7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179" name="TextBox 178">
                  <a:extLst>
                    <a:ext uri="{FF2B5EF4-FFF2-40B4-BE49-F238E27FC236}">
                      <a16:creationId xmlns:a16="http://schemas.microsoft.com/office/drawing/2014/main" id="{75972623-264C-4D09-9C7B-D53A3700F0C0}"/>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161" name="Group 160">
              <a:extLst>
                <a:ext uri="{FF2B5EF4-FFF2-40B4-BE49-F238E27FC236}">
                  <a16:creationId xmlns:a16="http://schemas.microsoft.com/office/drawing/2014/main" id="{BCD8FC28-928E-4B97-BE49-0951DFBA5CA1}"/>
                </a:ext>
              </a:extLst>
            </p:cNvPr>
            <p:cNvGrpSpPr/>
            <p:nvPr/>
          </p:nvGrpSpPr>
          <p:grpSpPr>
            <a:xfrm>
              <a:off x="6118882" y="41111148"/>
              <a:ext cx="4827457" cy="2131508"/>
              <a:chOff x="7523320" y="8589620"/>
              <a:chExt cx="4827457" cy="2131508"/>
            </a:xfrm>
          </p:grpSpPr>
          <p:sp>
            <p:nvSpPr>
              <p:cNvPr id="172" name="Freeform: Shape 171">
                <a:extLst>
                  <a:ext uri="{FF2B5EF4-FFF2-40B4-BE49-F238E27FC236}">
                    <a16:creationId xmlns:a16="http://schemas.microsoft.com/office/drawing/2014/main" id="{68AB5F2B-82EB-40C2-A953-C79CC87036D4}"/>
                  </a:ext>
                </a:extLst>
              </p:cNvPr>
              <p:cNvSpPr/>
              <p:nvPr/>
            </p:nvSpPr>
            <p:spPr>
              <a:xfrm>
                <a:off x="7523320" y="8615603"/>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rPr>
                  <a:t>I named my variable 'temp,' and now it’s permanent in the whole program!</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173" name="Group 172">
                <a:extLst>
                  <a:ext uri="{FF2B5EF4-FFF2-40B4-BE49-F238E27FC236}">
                    <a16:creationId xmlns:a16="http://schemas.microsoft.com/office/drawing/2014/main" id="{A376CF0C-F7FB-4EE5-A609-3CA88F43B94D}"/>
                  </a:ext>
                </a:extLst>
              </p:cNvPr>
              <p:cNvGrpSpPr/>
              <p:nvPr/>
            </p:nvGrpSpPr>
            <p:grpSpPr>
              <a:xfrm>
                <a:off x="11394041" y="8589620"/>
                <a:ext cx="956736" cy="1287968"/>
                <a:chOff x="-3862348" y="1399884"/>
                <a:chExt cx="956736" cy="1287968"/>
              </a:xfrm>
            </p:grpSpPr>
            <p:pic>
              <p:nvPicPr>
                <p:cNvPr id="174" name="Graphic 173">
                  <a:extLst>
                    <a:ext uri="{FF2B5EF4-FFF2-40B4-BE49-F238E27FC236}">
                      <a16:creationId xmlns:a16="http://schemas.microsoft.com/office/drawing/2014/main" id="{23FDD3F6-E366-462B-BD44-AD8039F4D15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175" name="TextBox 174">
                  <a:extLst>
                    <a:ext uri="{FF2B5EF4-FFF2-40B4-BE49-F238E27FC236}">
                      <a16:creationId xmlns:a16="http://schemas.microsoft.com/office/drawing/2014/main" id="{4ECB64CD-8FB9-47E6-80A6-C96550388E8C}"/>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162" name="Group 161">
              <a:extLst>
                <a:ext uri="{FF2B5EF4-FFF2-40B4-BE49-F238E27FC236}">
                  <a16:creationId xmlns:a16="http://schemas.microsoft.com/office/drawing/2014/main" id="{33E22FC2-0ABB-4C7C-8D15-AC033D9D4C29}"/>
                </a:ext>
              </a:extLst>
            </p:cNvPr>
            <p:cNvGrpSpPr/>
            <p:nvPr/>
          </p:nvGrpSpPr>
          <p:grpSpPr>
            <a:xfrm>
              <a:off x="6118882" y="43399914"/>
              <a:ext cx="4827457" cy="2131508"/>
              <a:chOff x="7523320" y="8589620"/>
              <a:chExt cx="4827457" cy="2131508"/>
            </a:xfrm>
          </p:grpSpPr>
          <p:sp>
            <p:nvSpPr>
              <p:cNvPr id="168" name="Freeform: Shape 167">
                <a:extLst>
                  <a:ext uri="{FF2B5EF4-FFF2-40B4-BE49-F238E27FC236}">
                    <a16:creationId xmlns:a16="http://schemas.microsoft.com/office/drawing/2014/main" id="{11843D23-D775-4317-8E9C-D35160492C05}"/>
                  </a:ext>
                </a:extLst>
              </p:cNvPr>
              <p:cNvSpPr/>
              <p:nvPr/>
            </p:nvSpPr>
            <p:spPr>
              <a:xfrm>
                <a:off x="7523320" y="8615603"/>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rPr>
                  <a:t>Running this script feels like gambling. Will it work? Place your bets!</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169" name="Group 168">
                <a:extLst>
                  <a:ext uri="{FF2B5EF4-FFF2-40B4-BE49-F238E27FC236}">
                    <a16:creationId xmlns:a16="http://schemas.microsoft.com/office/drawing/2014/main" id="{32207418-6B69-453A-8B21-072C8D6BFB7F}"/>
                  </a:ext>
                </a:extLst>
              </p:cNvPr>
              <p:cNvGrpSpPr/>
              <p:nvPr/>
            </p:nvGrpSpPr>
            <p:grpSpPr>
              <a:xfrm>
                <a:off x="11394041" y="8589620"/>
                <a:ext cx="956736" cy="1287968"/>
                <a:chOff x="-3862348" y="1399884"/>
                <a:chExt cx="956736" cy="1287968"/>
              </a:xfrm>
            </p:grpSpPr>
            <p:pic>
              <p:nvPicPr>
                <p:cNvPr id="170" name="Graphic 169">
                  <a:extLst>
                    <a:ext uri="{FF2B5EF4-FFF2-40B4-BE49-F238E27FC236}">
                      <a16:creationId xmlns:a16="http://schemas.microsoft.com/office/drawing/2014/main" id="{E235D6BD-36F1-4EB8-9B41-35EC190216E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171" name="TextBox 170">
                  <a:extLst>
                    <a:ext uri="{FF2B5EF4-FFF2-40B4-BE49-F238E27FC236}">
                      <a16:creationId xmlns:a16="http://schemas.microsoft.com/office/drawing/2014/main" id="{BC87B503-6A76-475C-B25A-CCA010321DB9}"/>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163" name="Group 162">
              <a:extLst>
                <a:ext uri="{FF2B5EF4-FFF2-40B4-BE49-F238E27FC236}">
                  <a16:creationId xmlns:a16="http://schemas.microsoft.com/office/drawing/2014/main" id="{18D505DF-7C44-46F5-B5E3-119AD7110B1C}"/>
                </a:ext>
              </a:extLst>
            </p:cNvPr>
            <p:cNvGrpSpPr/>
            <p:nvPr/>
          </p:nvGrpSpPr>
          <p:grpSpPr>
            <a:xfrm>
              <a:off x="6118882" y="45714663"/>
              <a:ext cx="4741495" cy="2131542"/>
              <a:chOff x="1504353" y="8801354"/>
              <a:chExt cx="4741495" cy="2131542"/>
            </a:xfrm>
          </p:grpSpPr>
          <p:sp>
            <p:nvSpPr>
              <p:cNvPr id="164" name="Freeform: Shape 163">
                <a:extLst>
                  <a:ext uri="{FF2B5EF4-FFF2-40B4-BE49-F238E27FC236}">
                    <a16:creationId xmlns:a16="http://schemas.microsoft.com/office/drawing/2014/main" id="{B11888C9-18C4-4C3A-8A72-44B7CFABC24E}"/>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我這個運行點下去，你看是我爆炸還是它爆炸</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165" name="Group 164">
                <a:extLst>
                  <a:ext uri="{FF2B5EF4-FFF2-40B4-BE49-F238E27FC236}">
                    <a16:creationId xmlns:a16="http://schemas.microsoft.com/office/drawing/2014/main" id="{52FE19DE-69E6-4C7E-B42D-FFFFD89771ED}"/>
                  </a:ext>
                </a:extLst>
              </p:cNvPr>
              <p:cNvGrpSpPr/>
              <p:nvPr/>
            </p:nvGrpSpPr>
            <p:grpSpPr>
              <a:xfrm>
                <a:off x="5289112" y="8801354"/>
                <a:ext cx="956736" cy="1301438"/>
                <a:chOff x="-2750419" y="1399884"/>
                <a:chExt cx="956736" cy="1301438"/>
              </a:xfrm>
            </p:grpSpPr>
            <p:pic>
              <p:nvPicPr>
                <p:cNvPr id="166" name="Graphic 165">
                  <a:extLst>
                    <a:ext uri="{FF2B5EF4-FFF2-40B4-BE49-F238E27FC236}">
                      <a16:creationId xmlns:a16="http://schemas.microsoft.com/office/drawing/2014/main" id="{9648E9F5-459E-4F10-B046-2755E2726C2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167" name="TextBox 166">
                  <a:extLst>
                    <a:ext uri="{FF2B5EF4-FFF2-40B4-BE49-F238E27FC236}">
                      <a16:creationId xmlns:a16="http://schemas.microsoft.com/office/drawing/2014/main" id="{6527618F-6512-436E-BDDB-A5742050FD6F}"/>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grpSp>
        <p:nvGrpSpPr>
          <p:cNvPr id="327" name="Group 326">
            <a:extLst>
              <a:ext uri="{FF2B5EF4-FFF2-40B4-BE49-F238E27FC236}">
                <a16:creationId xmlns:a16="http://schemas.microsoft.com/office/drawing/2014/main" id="{0719478A-9A9A-4637-A06C-9F9F3DA9AC8E}"/>
              </a:ext>
            </a:extLst>
          </p:cNvPr>
          <p:cNvGrpSpPr/>
          <p:nvPr/>
        </p:nvGrpSpPr>
        <p:grpSpPr>
          <a:xfrm>
            <a:off x="-11604057" y="-6806917"/>
            <a:ext cx="10426151" cy="62295240"/>
            <a:chOff x="492570" y="-969192"/>
            <a:chExt cx="10426151" cy="62295240"/>
          </a:xfrm>
        </p:grpSpPr>
        <p:sp>
          <p:nvSpPr>
            <p:cNvPr id="328" name="Rectangle: Rounded Corners 327">
              <a:extLst>
                <a:ext uri="{FF2B5EF4-FFF2-40B4-BE49-F238E27FC236}">
                  <a16:creationId xmlns:a16="http://schemas.microsoft.com/office/drawing/2014/main" id="{0E19E8E2-4A46-41BA-ABF3-317FF2C4A5DE}"/>
                </a:ext>
              </a:extLst>
            </p:cNvPr>
            <p:cNvSpPr/>
            <p:nvPr/>
          </p:nvSpPr>
          <p:spPr>
            <a:xfrm>
              <a:off x="492570" y="-969192"/>
              <a:ext cx="8890378" cy="257460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TW" altLang="en-US" sz="3500" dirty="0">
                <a:latin typeface="微软雅黑 Light" panose="020B0502040204020203" pitchFamily="34" charset="-122"/>
                <a:ea typeface="微软雅黑 Light" panose="020B0502040204020203" pitchFamily="34" charset="-122"/>
              </a:endParaRPr>
            </a:p>
          </p:txBody>
        </p:sp>
        <p:sp>
          <p:nvSpPr>
            <p:cNvPr id="332" name="Freeform: Shape 331">
              <a:extLst>
                <a:ext uri="{FF2B5EF4-FFF2-40B4-BE49-F238E27FC236}">
                  <a16:creationId xmlns:a16="http://schemas.microsoft.com/office/drawing/2014/main" id="{9A3CED91-42F5-4A3B-97AA-DCAF342975E1}"/>
                </a:ext>
              </a:extLst>
            </p:cNvPr>
            <p:cNvSpPr/>
            <p:nvPr/>
          </p:nvSpPr>
          <p:spPr>
            <a:xfrm flipH="1">
              <a:off x="2809052" y="136157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诶诶，我负责的那个排行榜在每次写入新的资料都会把之前的记录打乱欸。怎麽办</a:t>
              </a:r>
            </a:p>
          </p:txBody>
        </p:sp>
        <p:grpSp>
          <p:nvGrpSpPr>
            <p:cNvPr id="333" name="Group 332">
              <a:extLst>
                <a:ext uri="{FF2B5EF4-FFF2-40B4-BE49-F238E27FC236}">
                  <a16:creationId xmlns:a16="http://schemas.microsoft.com/office/drawing/2014/main" id="{2EC82998-453B-4299-A450-6F89772B20E4}"/>
                </a:ext>
              </a:extLst>
            </p:cNvPr>
            <p:cNvGrpSpPr/>
            <p:nvPr/>
          </p:nvGrpSpPr>
          <p:grpSpPr>
            <a:xfrm>
              <a:off x="1501138" y="1605415"/>
              <a:ext cx="956736" cy="1301438"/>
              <a:chOff x="-1490164" y="1399884"/>
              <a:chExt cx="956736" cy="1301438"/>
            </a:xfrm>
          </p:grpSpPr>
          <p:pic>
            <p:nvPicPr>
              <p:cNvPr id="452" name="Graphic 451">
                <a:extLst>
                  <a:ext uri="{FF2B5EF4-FFF2-40B4-BE49-F238E27FC236}">
                    <a16:creationId xmlns:a16="http://schemas.microsoft.com/office/drawing/2014/main" id="{30958404-7678-4B21-A3A4-2180434B875E}"/>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1490164" y="1399884"/>
                <a:ext cx="956736" cy="956736"/>
              </a:xfrm>
              <a:prstGeom prst="rect">
                <a:avLst/>
              </a:prstGeom>
            </p:spPr>
          </p:pic>
          <p:sp>
            <p:nvSpPr>
              <p:cNvPr id="453" name="TextBox 452">
                <a:extLst>
                  <a:ext uri="{FF2B5EF4-FFF2-40B4-BE49-F238E27FC236}">
                    <a16:creationId xmlns:a16="http://schemas.microsoft.com/office/drawing/2014/main" id="{45137B54-B3B7-45BB-B195-6599DB8C2698}"/>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nvGrpSpPr>
            <p:cNvPr id="334" name="Group 333">
              <a:extLst>
                <a:ext uri="{FF2B5EF4-FFF2-40B4-BE49-F238E27FC236}">
                  <a16:creationId xmlns:a16="http://schemas.microsoft.com/office/drawing/2014/main" id="{58F739D5-E25A-4A15-BA0C-4679ABF5B6F5}"/>
                </a:ext>
              </a:extLst>
            </p:cNvPr>
            <p:cNvGrpSpPr/>
            <p:nvPr/>
          </p:nvGrpSpPr>
          <p:grpSpPr>
            <a:xfrm>
              <a:off x="5835267" y="4052087"/>
              <a:ext cx="4822721" cy="2105525"/>
              <a:chOff x="5835267" y="4052087"/>
              <a:chExt cx="4822721" cy="2105525"/>
            </a:xfrm>
          </p:grpSpPr>
          <p:sp>
            <p:nvSpPr>
              <p:cNvPr id="448" name="Freeform: Shape 447">
                <a:extLst>
                  <a:ext uri="{FF2B5EF4-FFF2-40B4-BE49-F238E27FC236}">
                    <a16:creationId xmlns:a16="http://schemas.microsoft.com/office/drawing/2014/main" id="{E78C02E8-4C8D-4FA8-86B5-6232EC22C17C}"/>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I</a:t>
                </a:r>
                <a:r>
                  <a:rPr lang="zh-CN" altLang="en-US" dirty="0">
                    <a:solidFill>
                      <a:schemeClr val="tx1"/>
                    </a:solidFill>
                    <a:latin typeface="微软雅黑 Light" panose="020B0502040204020203" pitchFamily="34" charset="-122"/>
                    <a:ea typeface="微软雅黑 Light" panose="020B0502040204020203" pitchFamily="34" charset="-122"/>
                  </a:rPr>
                  <a:t> </a:t>
                </a:r>
                <a:r>
                  <a:rPr lang="en-US" altLang="zh-CN" dirty="0">
                    <a:solidFill>
                      <a:schemeClr val="tx1"/>
                    </a:solidFill>
                    <a:latin typeface="微软雅黑 Light" panose="020B0502040204020203" pitchFamily="34" charset="-122"/>
                    <a:ea typeface="微软雅黑 Light" panose="020B0502040204020203" pitchFamily="34" charset="-122"/>
                  </a:rPr>
                  <a:t>don’t speak Chinese.</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449" name="Group 448">
                <a:extLst>
                  <a:ext uri="{FF2B5EF4-FFF2-40B4-BE49-F238E27FC236}">
                    <a16:creationId xmlns:a16="http://schemas.microsoft.com/office/drawing/2014/main" id="{E6E8735F-EA60-4EC1-B518-8575F40122AF}"/>
                  </a:ext>
                </a:extLst>
              </p:cNvPr>
              <p:cNvGrpSpPr/>
              <p:nvPr/>
            </p:nvGrpSpPr>
            <p:grpSpPr>
              <a:xfrm>
                <a:off x="9701252" y="4295484"/>
                <a:ext cx="956736" cy="1287968"/>
                <a:chOff x="-3862348" y="1399884"/>
                <a:chExt cx="956736" cy="1287968"/>
              </a:xfrm>
            </p:grpSpPr>
            <p:pic>
              <p:nvPicPr>
                <p:cNvPr id="450" name="Graphic 449">
                  <a:extLst>
                    <a:ext uri="{FF2B5EF4-FFF2-40B4-BE49-F238E27FC236}">
                      <a16:creationId xmlns:a16="http://schemas.microsoft.com/office/drawing/2014/main" id="{1811616D-1777-4DA9-85ED-0D871C484EA6}"/>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451" name="TextBox 450">
                  <a:extLst>
                    <a:ext uri="{FF2B5EF4-FFF2-40B4-BE49-F238E27FC236}">
                      <a16:creationId xmlns:a16="http://schemas.microsoft.com/office/drawing/2014/main" id="{ABC98E50-E32C-4BB5-A8CC-51D414A415EE}"/>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335" name="Group 334">
              <a:extLst>
                <a:ext uri="{FF2B5EF4-FFF2-40B4-BE49-F238E27FC236}">
                  <a16:creationId xmlns:a16="http://schemas.microsoft.com/office/drawing/2014/main" id="{B4F7725A-C1EC-4B16-8340-23194C76DCCC}"/>
                </a:ext>
              </a:extLst>
            </p:cNvPr>
            <p:cNvGrpSpPr/>
            <p:nvPr/>
          </p:nvGrpSpPr>
          <p:grpSpPr>
            <a:xfrm>
              <a:off x="5916493" y="7076248"/>
              <a:ext cx="4741495" cy="2131542"/>
              <a:chOff x="1504353" y="8801354"/>
              <a:chExt cx="4741495" cy="2131542"/>
            </a:xfrm>
          </p:grpSpPr>
          <p:sp>
            <p:nvSpPr>
              <p:cNvPr id="444" name="Freeform: Shape 443">
                <a:extLst>
                  <a:ext uri="{FF2B5EF4-FFF2-40B4-BE49-F238E27FC236}">
                    <a16:creationId xmlns:a16="http://schemas.microsoft.com/office/drawing/2014/main" id="{AEDDC38B-6221-4216-9666-956D51B56E8C}"/>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嘗試用不同的文件讀取模式看看？</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445" name="Group 444">
                <a:extLst>
                  <a:ext uri="{FF2B5EF4-FFF2-40B4-BE49-F238E27FC236}">
                    <a16:creationId xmlns:a16="http://schemas.microsoft.com/office/drawing/2014/main" id="{BC0956E1-B426-4107-AF54-D04B8FFFEC29}"/>
                  </a:ext>
                </a:extLst>
              </p:cNvPr>
              <p:cNvGrpSpPr/>
              <p:nvPr/>
            </p:nvGrpSpPr>
            <p:grpSpPr>
              <a:xfrm>
                <a:off x="5289112" y="8801354"/>
                <a:ext cx="956736" cy="1301438"/>
                <a:chOff x="-2750419" y="1399884"/>
                <a:chExt cx="956736" cy="1301438"/>
              </a:xfrm>
            </p:grpSpPr>
            <p:pic>
              <p:nvPicPr>
                <p:cNvPr id="446" name="Graphic 445">
                  <a:extLst>
                    <a:ext uri="{FF2B5EF4-FFF2-40B4-BE49-F238E27FC236}">
                      <a16:creationId xmlns:a16="http://schemas.microsoft.com/office/drawing/2014/main" id="{7134F6FD-40E1-4784-8927-E36F6DF5C639}"/>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447" name="TextBox 446">
                  <a:extLst>
                    <a:ext uri="{FF2B5EF4-FFF2-40B4-BE49-F238E27FC236}">
                      <a16:creationId xmlns:a16="http://schemas.microsoft.com/office/drawing/2014/main" id="{35E977CB-53CD-4CE3-8A39-0C3200E19BEE}"/>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336" name="Group 335">
              <a:extLst>
                <a:ext uri="{FF2B5EF4-FFF2-40B4-BE49-F238E27FC236}">
                  <a16:creationId xmlns:a16="http://schemas.microsoft.com/office/drawing/2014/main" id="{4F5E9830-B352-4F94-93B1-F3D11AB12AF4}"/>
                </a:ext>
              </a:extLst>
            </p:cNvPr>
            <p:cNvGrpSpPr/>
            <p:nvPr/>
          </p:nvGrpSpPr>
          <p:grpSpPr>
            <a:xfrm>
              <a:off x="1494244" y="9700076"/>
              <a:ext cx="5024592" cy="2105525"/>
              <a:chOff x="1653538" y="1750435"/>
              <a:chExt cx="5024592" cy="2105525"/>
            </a:xfrm>
          </p:grpSpPr>
          <p:sp>
            <p:nvSpPr>
              <p:cNvPr id="440" name="Freeform: Shape 439">
                <a:extLst>
                  <a:ext uri="{FF2B5EF4-FFF2-40B4-BE49-F238E27FC236}">
                    <a16:creationId xmlns:a16="http://schemas.microsoft.com/office/drawing/2014/main" id="{A4429134-0009-487E-A7F0-0D91BB15BFCC}"/>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有料喔，我不考虑从文件的尾部写起就可以了喔，每次都重新读取后重新创建一遍就搞定了（我把</a:t>
                </a:r>
                <a:r>
                  <a:rPr lang="en-US" altLang="zh-CN" dirty="0">
                    <a:solidFill>
                      <a:schemeClr val="tx1"/>
                    </a:solidFill>
                    <a:latin typeface="微软雅黑 Light" panose="020B0502040204020203" pitchFamily="34" charset="-122"/>
                    <a:ea typeface="微软雅黑 Light" panose="020B0502040204020203" pitchFamily="34" charset="-122"/>
                  </a:rPr>
                  <a:t>a+</a:t>
                </a:r>
                <a:r>
                  <a:rPr lang="zh-CN" altLang="en-US" dirty="0">
                    <a:solidFill>
                      <a:schemeClr val="tx1"/>
                    </a:solidFill>
                    <a:latin typeface="微软雅黑 Light" panose="020B0502040204020203" pitchFamily="34" charset="-122"/>
                    <a:ea typeface="微软雅黑 Light" panose="020B0502040204020203" pitchFamily="34" charset="-122"/>
                  </a:rPr>
                  <a:t>模式换成了</a:t>
                </a:r>
                <a:r>
                  <a:rPr lang="en-US" altLang="zh-CN" dirty="0">
                    <a:solidFill>
                      <a:schemeClr val="tx1"/>
                    </a:solidFill>
                    <a:latin typeface="微软雅黑 Light" panose="020B0502040204020203" pitchFamily="34" charset="-122"/>
                    <a:ea typeface="微软雅黑 Light" panose="020B0502040204020203" pitchFamily="34" charset="-122"/>
                  </a:rPr>
                  <a:t>w</a:t>
                </a:r>
                <a:r>
                  <a:rPr lang="zh-CN" altLang="en-US" dirty="0">
                    <a:solidFill>
                      <a:schemeClr val="tx1"/>
                    </a:solidFill>
                    <a:latin typeface="微软雅黑 Light" panose="020B0502040204020203" pitchFamily="34" charset="-122"/>
                    <a:ea typeface="微软雅黑 Light" panose="020B0502040204020203" pitchFamily="34" charset="-122"/>
                  </a:rPr>
                  <a:t>模式）</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441" name="Group 440">
                <a:extLst>
                  <a:ext uri="{FF2B5EF4-FFF2-40B4-BE49-F238E27FC236}">
                    <a16:creationId xmlns:a16="http://schemas.microsoft.com/office/drawing/2014/main" id="{280F0929-2349-4B55-BE5B-953C627DE585}"/>
                  </a:ext>
                </a:extLst>
              </p:cNvPr>
              <p:cNvGrpSpPr/>
              <p:nvPr/>
            </p:nvGrpSpPr>
            <p:grpSpPr>
              <a:xfrm>
                <a:off x="1653538" y="1757815"/>
                <a:ext cx="956736" cy="1301438"/>
                <a:chOff x="-1490164" y="1399884"/>
                <a:chExt cx="956736" cy="1301438"/>
              </a:xfrm>
            </p:grpSpPr>
            <p:pic>
              <p:nvPicPr>
                <p:cNvPr id="442" name="Graphic 441">
                  <a:extLst>
                    <a:ext uri="{FF2B5EF4-FFF2-40B4-BE49-F238E27FC236}">
                      <a16:creationId xmlns:a16="http://schemas.microsoft.com/office/drawing/2014/main" id="{4406B54D-88BA-44CC-A4A0-70F2458605F4}"/>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1490164" y="1399884"/>
                  <a:ext cx="956736" cy="956736"/>
                </a:xfrm>
                <a:prstGeom prst="rect">
                  <a:avLst/>
                </a:prstGeom>
              </p:spPr>
            </p:pic>
            <p:sp>
              <p:nvSpPr>
                <p:cNvPr id="443" name="TextBox 442">
                  <a:extLst>
                    <a:ext uri="{FF2B5EF4-FFF2-40B4-BE49-F238E27FC236}">
                      <a16:creationId xmlns:a16="http://schemas.microsoft.com/office/drawing/2014/main" id="{02142C57-14B4-45AC-AD0A-1C7C760E13E8}"/>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337" name="Group 336">
              <a:extLst>
                <a:ext uri="{FF2B5EF4-FFF2-40B4-BE49-F238E27FC236}">
                  <a16:creationId xmlns:a16="http://schemas.microsoft.com/office/drawing/2014/main" id="{E6AC6B89-6001-4A97-B9E0-A7E2C22D3400}"/>
                </a:ext>
              </a:extLst>
            </p:cNvPr>
            <p:cNvGrpSpPr/>
            <p:nvPr/>
          </p:nvGrpSpPr>
          <p:grpSpPr>
            <a:xfrm>
              <a:off x="5916493" y="12134418"/>
              <a:ext cx="4741495" cy="2131542"/>
              <a:chOff x="1504353" y="8801354"/>
              <a:chExt cx="4741495" cy="2131542"/>
            </a:xfrm>
          </p:grpSpPr>
          <p:sp>
            <p:nvSpPr>
              <p:cNvPr id="436" name="Freeform: Shape 435">
                <a:extLst>
                  <a:ext uri="{FF2B5EF4-FFF2-40B4-BE49-F238E27FC236}">
                    <a16:creationId xmlns:a16="http://schemas.microsoft.com/office/drawing/2014/main" id="{39BDB283-E884-4FC3-9CDF-9763E81B0048}"/>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誒誒，話說你們的小遊戲都完成了嗎？代碼同步是個問題欸。</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437" name="Group 436">
                <a:extLst>
                  <a:ext uri="{FF2B5EF4-FFF2-40B4-BE49-F238E27FC236}">
                    <a16:creationId xmlns:a16="http://schemas.microsoft.com/office/drawing/2014/main" id="{0D20726A-ACFD-4211-AB96-D9ED26728DA0}"/>
                  </a:ext>
                </a:extLst>
              </p:cNvPr>
              <p:cNvGrpSpPr/>
              <p:nvPr/>
            </p:nvGrpSpPr>
            <p:grpSpPr>
              <a:xfrm>
                <a:off x="5289112" y="8801354"/>
                <a:ext cx="956736" cy="1301438"/>
                <a:chOff x="-2750419" y="1399884"/>
                <a:chExt cx="956736" cy="1301438"/>
              </a:xfrm>
            </p:grpSpPr>
            <p:pic>
              <p:nvPicPr>
                <p:cNvPr id="438" name="Graphic 437">
                  <a:extLst>
                    <a:ext uri="{FF2B5EF4-FFF2-40B4-BE49-F238E27FC236}">
                      <a16:creationId xmlns:a16="http://schemas.microsoft.com/office/drawing/2014/main" id="{BC0F911D-2573-48A9-8254-AA8A33C770ED}"/>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439" name="TextBox 438">
                  <a:extLst>
                    <a:ext uri="{FF2B5EF4-FFF2-40B4-BE49-F238E27FC236}">
                      <a16:creationId xmlns:a16="http://schemas.microsoft.com/office/drawing/2014/main" id="{DA340408-A7A7-4ECF-AA5A-841CB7848B31}"/>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338" name="Group 337">
              <a:extLst>
                <a:ext uri="{FF2B5EF4-FFF2-40B4-BE49-F238E27FC236}">
                  <a16:creationId xmlns:a16="http://schemas.microsoft.com/office/drawing/2014/main" id="{1308BECC-0F7D-43B0-8439-F312A8928917}"/>
                </a:ext>
              </a:extLst>
            </p:cNvPr>
            <p:cNvGrpSpPr/>
            <p:nvPr/>
          </p:nvGrpSpPr>
          <p:grpSpPr>
            <a:xfrm>
              <a:off x="5916493" y="14620794"/>
              <a:ext cx="4822721" cy="2105525"/>
              <a:chOff x="5835267" y="4052087"/>
              <a:chExt cx="4822721" cy="2105525"/>
            </a:xfrm>
          </p:grpSpPr>
          <p:sp>
            <p:nvSpPr>
              <p:cNvPr id="432" name="Freeform: Shape 431">
                <a:extLst>
                  <a:ext uri="{FF2B5EF4-FFF2-40B4-BE49-F238E27FC236}">
                    <a16:creationId xmlns:a16="http://schemas.microsoft.com/office/drawing/2014/main" id="{6B5FCF08-C28D-48E2-B346-3399E2FF4964}"/>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Have you guys ever heard of </a:t>
                </a:r>
                <a:r>
                  <a:rPr lang="en-US" altLang="zh-TW" dirty="0" err="1">
                    <a:solidFill>
                      <a:schemeClr val="tx1"/>
                    </a:solidFill>
                    <a:latin typeface="微软雅黑 Light" panose="020B0502040204020203" pitchFamily="34" charset="-122"/>
                    <a:ea typeface="微软雅黑 Light" panose="020B0502040204020203" pitchFamily="34" charset="-122"/>
                  </a:rPr>
                  <a:t>GitHUB</a:t>
                </a:r>
                <a:r>
                  <a:rPr lang="en-US" altLang="zh-TW" dirty="0">
                    <a:solidFill>
                      <a:schemeClr val="tx1"/>
                    </a:solidFill>
                    <a:latin typeface="微软雅黑 Light" panose="020B0502040204020203" pitchFamily="34" charset="-122"/>
                    <a:ea typeface="微软雅黑 Light" panose="020B0502040204020203" pitchFamily="34" charset="-122"/>
                  </a:rPr>
                  <a:t>?</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433" name="Group 432">
                <a:extLst>
                  <a:ext uri="{FF2B5EF4-FFF2-40B4-BE49-F238E27FC236}">
                    <a16:creationId xmlns:a16="http://schemas.microsoft.com/office/drawing/2014/main" id="{7F3DE97D-BA89-4C81-A260-71309CC21092}"/>
                  </a:ext>
                </a:extLst>
              </p:cNvPr>
              <p:cNvGrpSpPr/>
              <p:nvPr/>
            </p:nvGrpSpPr>
            <p:grpSpPr>
              <a:xfrm>
                <a:off x="9701252" y="4295484"/>
                <a:ext cx="956736" cy="1287968"/>
                <a:chOff x="-3862348" y="1399884"/>
                <a:chExt cx="956736" cy="1287968"/>
              </a:xfrm>
            </p:grpSpPr>
            <p:pic>
              <p:nvPicPr>
                <p:cNvPr id="434" name="Graphic 433">
                  <a:extLst>
                    <a:ext uri="{FF2B5EF4-FFF2-40B4-BE49-F238E27FC236}">
                      <a16:creationId xmlns:a16="http://schemas.microsoft.com/office/drawing/2014/main" id="{DCF2893E-C367-4DEB-84E2-FBE2D6B102A9}"/>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435" name="TextBox 434">
                  <a:extLst>
                    <a:ext uri="{FF2B5EF4-FFF2-40B4-BE49-F238E27FC236}">
                      <a16:creationId xmlns:a16="http://schemas.microsoft.com/office/drawing/2014/main" id="{D2D8694E-6E0F-4B18-95CB-CCB2762AAF6E}"/>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339" name="Group 338">
              <a:extLst>
                <a:ext uri="{FF2B5EF4-FFF2-40B4-BE49-F238E27FC236}">
                  <a16:creationId xmlns:a16="http://schemas.microsoft.com/office/drawing/2014/main" id="{CF6D7AAC-D3E7-4184-9EB1-27982A02BC2C}"/>
                </a:ext>
              </a:extLst>
            </p:cNvPr>
            <p:cNvGrpSpPr/>
            <p:nvPr/>
          </p:nvGrpSpPr>
          <p:grpSpPr>
            <a:xfrm>
              <a:off x="5916493" y="17081153"/>
              <a:ext cx="4822721" cy="2105525"/>
              <a:chOff x="5835267" y="4052087"/>
              <a:chExt cx="4822721" cy="2105525"/>
            </a:xfrm>
          </p:grpSpPr>
          <p:sp>
            <p:nvSpPr>
              <p:cNvPr id="428" name="Freeform: Shape 427">
                <a:extLst>
                  <a:ext uri="{FF2B5EF4-FFF2-40B4-BE49-F238E27FC236}">
                    <a16:creationId xmlns:a16="http://schemas.microsoft.com/office/drawing/2014/main" id="{206CBAFC-1655-403E-A16B-03914E25C9B6}"/>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We can use git to sync our code easily in only one tap.</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429" name="Group 428">
                <a:extLst>
                  <a:ext uri="{FF2B5EF4-FFF2-40B4-BE49-F238E27FC236}">
                    <a16:creationId xmlns:a16="http://schemas.microsoft.com/office/drawing/2014/main" id="{938839D9-2754-42E1-8F14-1437E98808D7}"/>
                  </a:ext>
                </a:extLst>
              </p:cNvPr>
              <p:cNvGrpSpPr/>
              <p:nvPr/>
            </p:nvGrpSpPr>
            <p:grpSpPr>
              <a:xfrm>
                <a:off x="9701252" y="4295484"/>
                <a:ext cx="956736" cy="1287968"/>
                <a:chOff x="-3862348" y="1399884"/>
                <a:chExt cx="956736" cy="1287968"/>
              </a:xfrm>
            </p:grpSpPr>
            <p:pic>
              <p:nvPicPr>
                <p:cNvPr id="430" name="Graphic 429">
                  <a:extLst>
                    <a:ext uri="{FF2B5EF4-FFF2-40B4-BE49-F238E27FC236}">
                      <a16:creationId xmlns:a16="http://schemas.microsoft.com/office/drawing/2014/main" id="{7F226EDE-DD23-42E8-BB98-3ACB0FF94CD8}"/>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431" name="TextBox 430">
                  <a:extLst>
                    <a:ext uri="{FF2B5EF4-FFF2-40B4-BE49-F238E27FC236}">
                      <a16:creationId xmlns:a16="http://schemas.microsoft.com/office/drawing/2014/main" id="{5D62DA87-CD13-40F2-BD7C-A43B225A3EE2}"/>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340" name="Group 339">
              <a:extLst>
                <a:ext uri="{FF2B5EF4-FFF2-40B4-BE49-F238E27FC236}">
                  <a16:creationId xmlns:a16="http://schemas.microsoft.com/office/drawing/2014/main" id="{069EB611-0E55-4655-A07D-30E6536897CB}"/>
                </a:ext>
              </a:extLst>
            </p:cNvPr>
            <p:cNvGrpSpPr/>
            <p:nvPr/>
          </p:nvGrpSpPr>
          <p:grpSpPr>
            <a:xfrm>
              <a:off x="5916493" y="19541512"/>
              <a:ext cx="4822721" cy="2105525"/>
              <a:chOff x="5835267" y="4052087"/>
              <a:chExt cx="4822721" cy="2105525"/>
            </a:xfrm>
          </p:grpSpPr>
          <p:sp>
            <p:nvSpPr>
              <p:cNvPr id="424" name="Freeform: Shape 423">
                <a:extLst>
                  <a:ext uri="{FF2B5EF4-FFF2-40B4-BE49-F238E27FC236}">
                    <a16:creationId xmlns:a16="http://schemas.microsoft.com/office/drawing/2014/main" id="{64FC437C-929A-43E4-AF47-50F98B0881AE}"/>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I</a:t>
                </a:r>
                <a:r>
                  <a:rPr lang="zh-CN" altLang="en-US" dirty="0">
                    <a:solidFill>
                      <a:schemeClr val="tx1"/>
                    </a:solidFill>
                    <a:latin typeface="微软雅黑 Light" panose="020B0502040204020203" pitchFamily="34" charset="-122"/>
                    <a:ea typeface="微软雅黑 Light" panose="020B0502040204020203" pitchFamily="34" charset="-122"/>
                  </a:rPr>
                  <a:t> </a:t>
                </a:r>
                <a:r>
                  <a:rPr lang="en-US" altLang="zh-CN" dirty="0">
                    <a:solidFill>
                      <a:schemeClr val="tx1"/>
                    </a:solidFill>
                    <a:latin typeface="微软雅黑 Light" panose="020B0502040204020203" pitchFamily="34" charset="-122"/>
                    <a:ea typeface="微软雅黑 Light" panose="020B0502040204020203" pitchFamily="34" charset="-122"/>
                  </a:rPr>
                  <a:t>can guide you guys to setup Git if needed.</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425" name="Group 424">
                <a:extLst>
                  <a:ext uri="{FF2B5EF4-FFF2-40B4-BE49-F238E27FC236}">
                    <a16:creationId xmlns:a16="http://schemas.microsoft.com/office/drawing/2014/main" id="{556B2697-458A-412A-9FAB-D47D72C91C27}"/>
                  </a:ext>
                </a:extLst>
              </p:cNvPr>
              <p:cNvGrpSpPr/>
              <p:nvPr/>
            </p:nvGrpSpPr>
            <p:grpSpPr>
              <a:xfrm>
                <a:off x="9701252" y="4295484"/>
                <a:ext cx="956736" cy="1287968"/>
                <a:chOff x="-3862348" y="1399884"/>
                <a:chExt cx="956736" cy="1287968"/>
              </a:xfrm>
            </p:grpSpPr>
            <p:pic>
              <p:nvPicPr>
                <p:cNvPr id="426" name="Graphic 425">
                  <a:extLst>
                    <a:ext uri="{FF2B5EF4-FFF2-40B4-BE49-F238E27FC236}">
                      <a16:creationId xmlns:a16="http://schemas.microsoft.com/office/drawing/2014/main" id="{1FC41E09-1D59-4FCF-A64F-BBD28147C80D}"/>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427" name="TextBox 426">
                  <a:extLst>
                    <a:ext uri="{FF2B5EF4-FFF2-40B4-BE49-F238E27FC236}">
                      <a16:creationId xmlns:a16="http://schemas.microsoft.com/office/drawing/2014/main" id="{0A5C7605-9E1A-4573-8927-CDE7AF91F1E6}"/>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341" name="Group 340">
              <a:extLst>
                <a:ext uri="{FF2B5EF4-FFF2-40B4-BE49-F238E27FC236}">
                  <a16:creationId xmlns:a16="http://schemas.microsoft.com/office/drawing/2014/main" id="{5DA51EEF-BC10-4815-B832-D79DE064FBEC}"/>
                </a:ext>
              </a:extLst>
            </p:cNvPr>
            <p:cNvGrpSpPr/>
            <p:nvPr/>
          </p:nvGrpSpPr>
          <p:grpSpPr>
            <a:xfrm>
              <a:off x="1653284" y="22001871"/>
              <a:ext cx="5024592" cy="2105525"/>
              <a:chOff x="1653538" y="1750435"/>
              <a:chExt cx="5024592" cy="2105525"/>
            </a:xfrm>
          </p:grpSpPr>
          <p:sp>
            <p:nvSpPr>
              <p:cNvPr id="420" name="Freeform: Shape 419">
                <a:extLst>
                  <a:ext uri="{FF2B5EF4-FFF2-40B4-BE49-F238E27FC236}">
                    <a16:creationId xmlns:a16="http://schemas.microsoft.com/office/drawing/2014/main" id="{EF582F67-4D20-4F8E-A456-C9927601A937}"/>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好的，收到</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421" name="Group 420">
                <a:extLst>
                  <a:ext uri="{FF2B5EF4-FFF2-40B4-BE49-F238E27FC236}">
                    <a16:creationId xmlns:a16="http://schemas.microsoft.com/office/drawing/2014/main" id="{3185BACE-C7F5-4303-B9C1-2F6D34D6CC25}"/>
                  </a:ext>
                </a:extLst>
              </p:cNvPr>
              <p:cNvGrpSpPr/>
              <p:nvPr/>
            </p:nvGrpSpPr>
            <p:grpSpPr>
              <a:xfrm>
                <a:off x="1653538" y="1757815"/>
                <a:ext cx="956736" cy="1301438"/>
                <a:chOff x="-1490164" y="1399884"/>
                <a:chExt cx="956736" cy="1301438"/>
              </a:xfrm>
            </p:grpSpPr>
            <p:pic>
              <p:nvPicPr>
                <p:cNvPr id="422" name="Graphic 421">
                  <a:extLst>
                    <a:ext uri="{FF2B5EF4-FFF2-40B4-BE49-F238E27FC236}">
                      <a16:creationId xmlns:a16="http://schemas.microsoft.com/office/drawing/2014/main" id="{505F844E-6289-401B-B6EC-A138CECE1514}"/>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1490164" y="1399884"/>
                  <a:ext cx="956736" cy="956736"/>
                </a:xfrm>
                <a:prstGeom prst="rect">
                  <a:avLst/>
                </a:prstGeom>
              </p:spPr>
            </p:pic>
            <p:sp>
              <p:nvSpPr>
                <p:cNvPr id="423" name="TextBox 422">
                  <a:extLst>
                    <a:ext uri="{FF2B5EF4-FFF2-40B4-BE49-F238E27FC236}">
                      <a16:creationId xmlns:a16="http://schemas.microsoft.com/office/drawing/2014/main" id="{86147C3D-ED25-4322-AE42-AA422DAC2066}"/>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342" name="Group 341">
              <a:extLst>
                <a:ext uri="{FF2B5EF4-FFF2-40B4-BE49-F238E27FC236}">
                  <a16:creationId xmlns:a16="http://schemas.microsoft.com/office/drawing/2014/main" id="{184B88B3-0BEB-4BEF-AF79-02E94F36FE9C}"/>
                </a:ext>
              </a:extLst>
            </p:cNvPr>
            <p:cNvGrpSpPr/>
            <p:nvPr/>
          </p:nvGrpSpPr>
          <p:grpSpPr>
            <a:xfrm>
              <a:off x="5916493" y="24462230"/>
              <a:ext cx="4741495" cy="2131542"/>
              <a:chOff x="1504353" y="8801354"/>
              <a:chExt cx="4741495" cy="2131542"/>
            </a:xfrm>
          </p:grpSpPr>
          <p:sp>
            <p:nvSpPr>
              <p:cNvPr id="416" name="Freeform: Shape 415">
                <a:extLst>
                  <a:ext uri="{FF2B5EF4-FFF2-40B4-BE49-F238E27FC236}">
                    <a16:creationId xmlns:a16="http://schemas.microsoft.com/office/drawing/2014/main" id="{12995D90-43DD-4FF0-A217-1DA80877EAF6}"/>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啊對對對（已讀亂回，上班中）</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417" name="Group 416">
                <a:extLst>
                  <a:ext uri="{FF2B5EF4-FFF2-40B4-BE49-F238E27FC236}">
                    <a16:creationId xmlns:a16="http://schemas.microsoft.com/office/drawing/2014/main" id="{9A37921B-0AFE-417D-B8E7-31EE1BC73F20}"/>
                  </a:ext>
                </a:extLst>
              </p:cNvPr>
              <p:cNvGrpSpPr/>
              <p:nvPr/>
            </p:nvGrpSpPr>
            <p:grpSpPr>
              <a:xfrm>
                <a:off x="5289112" y="8801354"/>
                <a:ext cx="956736" cy="1301438"/>
                <a:chOff x="-2750419" y="1399884"/>
                <a:chExt cx="956736" cy="1301438"/>
              </a:xfrm>
            </p:grpSpPr>
            <p:pic>
              <p:nvPicPr>
                <p:cNvPr id="418" name="Graphic 417">
                  <a:extLst>
                    <a:ext uri="{FF2B5EF4-FFF2-40B4-BE49-F238E27FC236}">
                      <a16:creationId xmlns:a16="http://schemas.microsoft.com/office/drawing/2014/main" id="{4FEB6BC6-3D48-4D0E-9C92-6681F97DE4D8}"/>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419" name="TextBox 418">
                  <a:extLst>
                    <a:ext uri="{FF2B5EF4-FFF2-40B4-BE49-F238E27FC236}">
                      <a16:creationId xmlns:a16="http://schemas.microsoft.com/office/drawing/2014/main" id="{74CB94A7-11EE-41F0-9D2A-25B9B254093B}"/>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sp>
          <p:nvSpPr>
            <p:cNvPr id="343" name="TextBox 342">
              <a:extLst>
                <a:ext uri="{FF2B5EF4-FFF2-40B4-BE49-F238E27FC236}">
                  <a16:creationId xmlns:a16="http://schemas.microsoft.com/office/drawing/2014/main" id="{C8549864-068C-4B52-9DA5-8FB28CD0AAE2}"/>
                </a:ext>
              </a:extLst>
            </p:cNvPr>
            <p:cNvSpPr txBox="1"/>
            <p:nvPr/>
          </p:nvSpPr>
          <p:spPr>
            <a:xfrm>
              <a:off x="5426586" y="26697624"/>
              <a:ext cx="1338828" cy="369332"/>
            </a:xfrm>
            <a:prstGeom prst="rect">
              <a:avLst/>
            </a:prstGeom>
            <a:noFill/>
          </p:spPr>
          <p:txBody>
            <a:bodyPr wrap="none" rtlCol="0">
              <a:spAutoFit/>
            </a:bodyPr>
            <a:lstStyle/>
            <a:p>
              <a:pPr algn="ctr"/>
              <a:r>
                <a:rPr lang="zh-CN" altLang="en-US" dirty="0">
                  <a:solidFill>
                    <a:srgbClr val="FFC818"/>
                  </a:solidFill>
                </a:rPr>
                <a:t>一段時間後</a:t>
              </a:r>
              <a:endParaRPr lang="zh-TW" altLang="en-US" dirty="0">
                <a:solidFill>
                  <a:srgbClr val="FFC818"/>
                </a:solidFill>
              </a:endParaRPr>
            </a:p>
          </p:txBody>
        </p:sp>
        <p:grpSp>
          <p:nvGrpSpPr>
            <p:cNvPr id="344" name="Group 343">
              <a:extLst>
                <a:ext uri="{FF2B5EF4-FFF2-40B4-BE49-F238E27FC236}">
                  <a16:creationId xmlns:a16="http://schemas.microsoft.com/office/drawing/2014/main" id="{F39111C2-BE7C-42F9-A608-04E2740856A1}"/>
                </a:ext>
              </a:extLst>
            </p:cNvPr>
            <p:cNvGrpSpPr/>
            <p:nvPr/>
          </p:nvGrpSpPr>
          <p:grpSpPr>
            <a:xfrm>
              <a:off x="5916493" y="27143993"/>
              <a:ext cx="4741495" cy="2131542"/>
              <a:chOff x="1504353" y="8801354"/>
              <a:chExt cx="4741495" cy="2131542"/>
            </a:xfrm>
          </p:grpSpPr>
          <p:sp>
            <p:nvSpPr>
              <p:cNvPr id="412" name="Freeform: Shape 411">
                <a:extLst>
                  <a:ext uri="{FF2B5EF4-FFF2-40B4-BE49-F238E27FC236}">
                    <a16:creationId xmlns:a16="http://schemas.microsoft.com/office/drawing/2014/main" id="{7810BECB-4588-4CF8-A19C-A8F9850F963A}"/>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為什麼我的小遊戲隨機數返回值全一樣？我在自己的</a:t>
                </a:r>
                <a:r>
                  <a:rPr lang="en-US" altLang="zh-CN" dirty="0" err="1">
                    <a:solidFill>
                      <a:schemeClr val="tx1"/>
                    </a:solidFill>
                    <a:latin typeface="微软雅黑 Light" panose="020B0502040204020203" pitchFamily="34" charset="-122"/>
                    <a:ea typeface="微软雅黑 Light" panose="020B0502040204020203" pitchFamily="34" charset="-122"/>
                  </a:rPr>
                  <a:t>ipynb</a:t>
                </a:r>
                <a:r>
                  <a:rPr lang="zh-CN" altLang="en-US" dirty="0">
                    <a:solidFill>
                      <a:schemeClr val="tx1"/>
                    </a:solidFill>
                    <a:latin typeface="微软雅黑 Light" panose="020B0502040204020203" pitchFamily="34" charset="-122"/>
                    <a:ea typeface="微软雅黑 Light" panose="020B0502040204020203" pitchFamily="34" charset="-122"/>
                  </a:rPr>
                  <a:t>做沒問題啊。</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413" name="Group 412">
                <a:extLst>
                  <a:ext uri="{FF2B5EF4-FFF2-40B4-BE49-F238E27FC236}">
                    <a16:creationId xmlns:a16="http://schemas.microsoft.com/office/drawing/2014/main" id="{B885EC6B-6675-46AF-B4B3-2C6E8F490983}"/>
                  </a:ext>
                </a:extLst>
              </p:cNvPr>
              <p:cNvGrpSpPr/>
              <p:nvPr/>
            </p:nvGrpSpPr>
            <p:grpSpPr>
              <a:xfrm>
                <a:off x="5289112" y="8801354"/>
                <a:ext cx="956736" cy="1301438"/>
                <a:chOff x="-2750419" y="1399884"/>
                <a:chExt cx="956736" cy="1301438"/>
              </a:xfrm>
            </p:grpSpPr>
            <p:pic>
              <p:nvPicPr>
                <p:cNvPr id="414" name="Graphic 413">
                  <a:extLst>
                    <a:ext uri="{FF2B5EF4-FFF2-40B4-BE49-F238E27FC236}">
                      <a16:creationId xmlns:a16="http://schemas.microsoft.com/office/drawing/2014/main" id="{1CAC977D-438E-42F1-BAEB-EB9489FEB0EE}"/>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415" name="TextBox 414">
                  <a:extLst>
                    <a:ext uri="{FF2B5EF4-FFF2-40B4-BE49-F238E27FC236}">
                      <a16:creationId xmlns:a16="http://schemas.microsoft.com/office/drawing/2014/main" id="{CC8C2659-C7EA-4B22-BBEC-1F932C3D38FD}"/>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345" name="Group 344">
              <a:extLst>
                <a:ext uri="{FF2B5EF4-FFF2-40B4-BE49-F238E27FC236}">
                  <a16:creationId xmlns:a16="http://schemas.microsoft.com/office/drawing/2014/main" id="{A5FF4E91-9650-430E-8884-DA6639639C3E}"/>
                </a:ext>
              </a:extLst>
            </p:cNvPr>
            <p:cNvGrpSpPr/>
            <p:nvPr/>
          </p:nvGrpSpPr>
          <p:grpSpPr>
            <a:xfrm>
              <a:off x="1609989" y="29657184"/>
              <a:ext cx="5024592" cy="2105525"/>
              <a:chOff x="1653538" y="1750435"/>
              <a:chExt cx="5024592" cy="2105525"/>
            </a:xfrm>
          </p:grpSpPr>
          <p:sp>
            <p:nvSpPr>
              <p:cNvPr id="408" name="Freeform: Shape 407">
                <a:extLst>
                  <a:ext uri="{FF2B5EF4-FFF2-40B4-BE49-F238E27FC236}">
                    <a16:creationId xmlns:a16="http://schemas.microsoft.com/office/drawing/2014/main" id="{E8077896-ED04-4340-9A3B-C42B83AAA954}"/>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我们的方法</a:t>
                </a:r>
                <a:r>
                  <a:rPr lang="en-US" altLang="zh-CN" dirty="0" err="1">
                    <a:solidFill>
                      <a:schemeClr val="tx1"/>
                    </a:solidFill>
                    <a:latin typeface="微软雅黑 Light" panose="020B0502040204020203" pitchFamily="34" charset="-122"/>
                    <a:ea typeface="微软雅黑 Light" panose="020B0502040204020203" pitchFamily="34" charset="-122"/>
                  </a:rPr>
                  <a:t>Rnumber</a:t>
                </a:r>
                <a:r>
                  <a:rPr lang="en-US" altLang="zh-CN" dirty="0">
                    <a:solidFill>
                      <a:schemeClr val="tx1"/>
                    </a:solidFill>
                    <a:latin typeface="微软雅黑 Light" panose="020B0502040204020203" pitchFamily="34" charset="-122"/>
                    <a:ea typeface="微软雅黑 Light" panose="020B0502040204020203" pitchFamily="34" charset="-122"/>
                  </a:rPr>
                  <a:t>()</a:t>
                </a:r>
                <a:r>
                  <a:rPr lang="zh-CN" altLang="en-US" dirty="0">
                    <a:solidFill>
                      <a:schemeClr val="tx1"/>
                    </a:solidFill>
                    <a:latin typeface="微软雅黑 Light" panose="020B0502040204020203" pitchFamily="34" charset="-122"/>
                    <a:ea typeface="微软雅黑 Light" panose="020B0502040204020203" pitchFamily="34" charset="-122"/>
                  </a:rPr>
                  <a:t>是以当前时间的作为随机种子的，所以你在呼叫这个函式设一个小小的间隔就可以了，用</a:t>
                </a:r>
                <a:r>
                  <a:rPr lang="en-US" altLang="zh-CN" dirty="0" err="1">
                    <a:solidFill>
                      <a:schemeClr val="tx1"/>
                    </a:solidFill>
                    <a:latin typeface="微软雅黑 Light" panose="020B0502040204020203" pitchFamily="34" charset="-122"/>
                    <a:ea typeface="微软雅黑 Light" panose="020B0502040204020203" pitchFamily="34" charset="-122"/>
                  </a:rPr>
                  <a:t>time.sleep</a:t>
                </a:r>
                <a:r>
                  <a:rPr lang="en-US" altLang="zh-CN" dirty="0">
                    <a:solidFill>
                      <a:schemeClr val="tx1"/>
                    </a:solidFill>
                    <a:latin typeface="微软雅黑 Light" panose="020B0502040204020203" pitchFamily="34" charset="-122"/>
                    <a:ea typeface="微软雅黑 Light" panose="020B0502040204020203" pitchFamily="34" charset="-122"/>
                  </a:rPr>
                  <a:t>(</a:t>
                </a:r>
                <a:r>
                  <a:rPr lang="zh-CN" altLang="en-US" dirty="0">
                    <a:solidFill>
                      <a:schemeClr val="tx1"/>
                    </a:solidFill>
                    <a:latin typeface="微软雅黑 Light" panose="020B0502040204020203" pitchFamily="34" charset="-122"/>
                    <a:ea typeface="微软雅黑 Light" panose="020B0502040204020203" pitchFamily="34" charset="-122"/>
                  </a:rPr>
                  <a:t>秒数</a:t>
                </a:r>
                <a:r>
                  <a:rPr lang="en-US" altLang="zh-CN" dirty="0">
                    <a:solidFill>
                      <a:schemeClr val="tx1"/>
                    </a:solidFill>
                    <a:latin typeface="微软雅黑 Light" panose="020B0502040204020203" pitchFamily="34" charset="-122"/>
                    <a:ea typeface="微软雅黑 Light" panose="020B0502040204020203" pitchFamily="34" charset="-122"/>
                  </a:rPr>
                  <a:t>)</a:t>
                </a:r>
              </a:p>
            </p:txBody>
          </p:sp>
          <p:grpSp>
            <p:nvGrpSpPr>
              <p:cNvPr id="409" name="Group 408">
                <a:extLst>
                  <a:ext uri="{FF2B5EF4-FFF2-40B4-BE49-F238E27FC236}">
                    <a16:creationId xmlns:a16="http://schemas.microsoft.com/office/drawing/2014/main" id="{26A82CD2-5703-49D5-ADCE-C885C62256DD}"/>
                  </a:ext>
                </a:extLst>
              </p:cNvPr>
              <p:cNvGrpSpPr/>
              <p:nvPr/>
            </p:nvGrpSpPr>
            <p:grpSpPr>
              <a:xfrm>
                <a:off x="1653538" y="1757815"/>
                <a:ext cx="956736" cy="1301438"/>
                <a:chOff x="-1490164" y="1399884"/>
                <a:chExt cx="956736" cy="1301438"/>
              </a:xfrm>
            </p:grpSpPr>
            <p:pic>
              <p:nvPicPr>
                <p:cNvPr id="410" name="Graphic 409">
                  <a:extLst>
                    <a:ext uri="{FF2B5EF4-FFF2-40B4-BE49-F238E27FC236}">
                      <a16:creationId xmlns:a16="http://schemas.microsoft.com/office/drawing/2014/main" id="{BDB20B8E-89E7-46D0-847F-646F6169F459}"/>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1490164" y="1399884"/>
                  <a:ext cx="956736" cy="956736"/>
                </a:xfrm>
                <a:prstGeom prst="rect">
                  <a:avLst/>
                </a:prstGeom>
              </p:spPr>
            </p:pic>
            <p:sp>
              <p:nvSpPr>
                <p:cNvPr id="411" name="TextBox 410">
                  <a:extLst>
                    <a:ext uri="{FF2B5EF4-FFF2-40B4-BE49-F238E27FC236}">
                      <a16:creationId xmlns:a16="http://schemas.microsoft.com/office/drawing/2014/main" id="{F05B65D4-B2BE-49CC-BB18-05D50A4579CD}"/>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346" name="Group 345">
              <a:extLst>
                <a:ext uri="{FF2B5EF4-FFF2-40B4-BE49-F238E27FC236}">
                  <a16:creationId xmlns:a16="http://schemas.microsoft.com/office/drawing/2014/main" id="{BE17590E-0C82-40CA-BD62-F3F20C293D9D}"/>
                </a:ext>
              </a:extLst>
            </p:cNvPr>
            <p:cNvGrpSpPr/>
            <p:nvPr/>
          </p:nvGrpSpPr>
          <p:grpSpPr>
            <a:xfrm>
              <a:off x="6068893" y="32117015"/>
              <a:ext cx="4822721" cy="2105525"/>
              <a:chOff x="5835267" y="4052087"/>
              <a:chExt cx="4822721" cy="2105525"/>
            </a:xfrm>
          </p:grpSpPr>
          <p:sp>
            <p:nvSpPr>
              <p:cNvPr id="404" name="Freeform: Shape 403">
                <a:extLst>
                  <a:ext uri="{FF2B5EF4-FFF2-40B4-BE49-F238E27FC236}">
                    <a16:creationId xmlns:a16="http://schemas.microsoft.com/office/drawing/2014/main" id="{9F122DD6-742E-4058-9913-2A85CBB86B3C}"/>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Yea, Wei Siang is right, cause I just faced the same problem before.</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405" name="Group 404">
                <a:extLst>
                  <a:ext uri="{FF2B5EF4-FFF2-40B4-BE49-F238E27FC236}">
                    <a16:creationId xmlns:a16="http://schemas.microsoft.com/office/drawing/2014/main" id="{E33ED2A3-C85C-489A-9DA7-74AB9E7C0BBF}"/>
                  </a:ext>
                </a:extLst>
              </p:cNvPr>
              <p:cNvGrpSpPr/>
              <p:nvPr/>
            </p:nvGrpSpPr>
            <p:grpSpPr>
              <a:xfrm>
                <a:off x="9701252" y="4295484"/>
                <a:ext cx="956736" cy="1287968"/>
                <a:chOff x="-3862348" y="1399884"/>
                <a:chExt cx="956736" cy="1287968"/>
              </a:xfrm>
            </p:grpSpPr>
            <p:pic>
              <p:nvPicPr>
                <p:cNvPr id="406" name="Graphic 405">
                  <a:extLst>
                    <a:ext uri="{FF2B5EF4-FFF2-40B4-BE49-F238E27FC236}">
                      <a16:creationId xmlns:a16="http://schemas.microsoft.com/office/drawing/2014/main" id="{C0387A5A-0CBA-44C6-AD65-85DF6DB821B3}"/>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407" name="TextBox 406">
                  <a:extLst>
                    <a:ext uri="{FF2B5EF4-FFF2-40B4-BE49-F238E27FC236}">
                      <a16:creationId xmlns:a16="http://schemas.microsoft.com/office/drawing/2014/main" id="{79F4D3F5-3875-484B-9051-2C47CE63EAA0}"/>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347" name="Group 346">
              <a:extLst>
                <a:ext uri="{FF2B5EF4-FFF2-40B4-BE49-F238E27FC236}">
                  <a16:creationId xmlns:a16="http://schemas.microsoft.com/office/drawing/2014/main" id="{FFD13677-C93B-4861-8258-14AA6A908DEA}"/>
                </a:ext>
              </a:extLst>
            </p:cNvPr>
            <p:cNvGrpSpPr/>
            <p:nvPr/>
          </p:nvGrpSpPr>
          <p:grpSpPr>
            <a:xfrm>
              <a:off x="5994916" y="37587954"/>
              <a:ext cx="4741495" cy="2131542"/>
              <a:chOff x="1504353" y="8801354"/>
              <a:chExt cx="4741495" cy="2131542"/>
            </a:xfrm>
          </p:grpSpPr>
          <p:sp>
            <p:nvSpPr>
              <p:cNvPr id="400" name="Freeform: Shape 399">
                <a:extLst>
                  <a:ext uri="{FF2B5EF4-FFF2-40B4-BE49-F238E27FC236}">
                    <a16:creationId xmlns:a16="http://schemas.microsoft.com/office/drawing/2014/main" id="{11608954-17F6-46F3-B21F-E0B1FBCBF5FA}"/>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話說那個</a:t>
                </a:r>
                <a:r>
                  <a:rPr lang="en-US" altLang="zh-CN" dirty="0">
                    <a:solidFill>
                      <a:schemeClr val="tx1"/>
                    </a:solidFill>
                    <a:latin typeface="微软雅黑 Light" panose="020B0502040204020203" pitchFamily="34" charset="-122"/>
                    <a:ea typeface="微软雅黑 Light" panose="020B0502040204020203" pitchFamily="34" charset="-122"/>
                  </a:rPr>
                  <a:t>Git</a:t>
                </a:r>
                <a:r>
                  <a:rPr lang="zh-CN" altLang="en-US" dirty="0">
                    <a:solidFill>
                      <a:schemeClr val="tx1"/>
                    </a:solidFill>
                    <a:latin typeface="微软雅黑 Light" panose="020B0502040204020203" pitchFamily="34" charset="-122"/>
                    <a:ea typeface="微软雅黑 Light" panose="020B0502040204020203" pitchFamily="34" charset="-122"/>
                  </a:rPr>
                  <a:t>一直報錯是在說什麼？</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401" name="Group 400">
                <a:extLst>
                  <a:ext uri="{FF2B5EF4-FFF2-40B4-BE49-F238E27FC236}">
                    <a16:creationId xmlns:a16="http://schemas.microsoft.com/office/drawing/2014/main" id="{81AFA2B5-800A-4DEC-9FA4-4BD50041CF74}"/>
                  </a:ext>
                </a:extLst>
              </p:cNvPr>
              <p:cNvGrpSpPr/>
              <p:nvPr/>
            </p:nvGrpSpPr>
            <p:grpSpPr>
              <a:xfrm>
                <a:off x="5289112" y="8801354"/>
                <a:ext cx="956736" cy="1301438"/>
                <a:chOff x="-2750419" y="1399884"/>
                <a:chExt cx="956736" cy="1301438"/>
              </a:xfrm>
            </p:grpSpPr>
            <p:pic>
              <p:nvPicPr>
                <p:cNvPr id="402" name="Graphic 401">
                  <a:extLst>
                    <a:ext uri="{FF2B5EF4-FFF2-40B4-BE49-F238E27FC236}">
                      <a16:creationId xmlns:a16="http://schemas.microsoft.com/office/drawing/2014/main" id="{0F9DC36B-86F4-4771-811C-979EFAD5E1BD}"/>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403" name="TextBox 402">
                  <a:extLst>
                    <a:ext uri="{FF2B5EF4-FFF2-40B4-BE49-F238E27FC236}">
                      <a16:creationId xmlns:a16="http://schemas.microsoft.com/office/drawing/2014/main" id="{EAA2802B-9BC2-4521-A28B-EC5985E23E53}"/>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sp>
          <p:nvSpPr>
            <p:cNvPr id="348" name="TextBox 347">
              <a:extLst>
                <a:ext uri="{FF2B5EF4-FFF2-40B4-BE49-F238E27FC236}">
                  <a16:creationId xmlns:a16="http://schemas.microsoft.com/office/drawing/2014/main" id="{DA2FC96D-0C4A-4ECC-84C7-858ACE26F7F5}"/>
                </a:ext>
              </a:extLst>
            </p:cNvPr>
            <p:cNvSpPr txBox="1"/>
            <p:nvPr/>
          </p:nvSpPr>
          <p:spPr>
            <a:xfrm>
              <a:off x="5435765" y="37046929"/>
              <a:ext cx="1338828" cy="369332"/>
            </a:xfrm>
            <a:prstGeom prst="rect">
              <a:avLst/>
            </a:prstGeom>
            <a:noFill/>
          </p:spPr>
          <p:txBody>
            <a:bodyPr wrap="none" rtlCol="0">
              <a:spAutoFit/>
            </a:bodyPr>
            <a:lstStyle/>
            <a:p>
              <a:pPr algn="ctr"/>
              <a:r>
                <a:rPr lang="zh-CN" altLang="en-US" dirty="0">
                  <a:solidFill>
                    <a:srgbClr val="FFC818"/>
                  </a:solidFill>
                </a:rPr>
                <a:t>一段時間後</a:t>
              </a:r>
              <a:endParaRPr lang="zh-TW" altLang="en-US" dirty="0">
                <a:solidFill>
                  <a:srgbClr val="FFC818"/>
                </a:solidFill>
              </a:endParaRPr>
            </a:p>
          </p:txBody>
        </p:sp>
        <p:grpSp>
          <p:nvGrpSpPr>
            <p:cNvPr id="349" name="Group 348">
              <a:extLst>
                <a:ext uri="{FF2B5EF4-FFF2-40B4-BE49-F238E27FC236}">
                  <a16:creationId xmlns:a16="http://schemas.microsoft.com/office/drawing/2014/main" id="{CE803BFE-46F1-4A3A-8AE0-6580AA992DF7}"/>
                </a:ext>
              </a:extLst>
            </p:cNvPr>
            <p:cNvGrpSpPr/>
            <p:nvPr/>
          </p:nvGrpSpPr>
          <p:grpSpPr>
            <a:xfrm>
              <a:off x="6096000" y="34798778"/>
              <a:ext cx="4741495" cy="2131542"/>
              <a:chOff x="1504353" y="8801354"/>
              <a:chExt cx="4741495" cy="2131542"/>
            </a:xfrm>
          </p:grpSpPr>
          <p:sp>
            <p:nvSpPr>
              <p:cNvPr id="396" name="Freeform: Shape 395">
                <a:extLst>
                  <a:ext uri="{FF2B5EF4-FFF2-40B4-BE49-F238E27FC236}">
                    <a16:creationId xmlns:a16="http://schemas.microsoft.com/office/drawing/2014/main" id="{77DF058C-7E7A-4015-A4F2-FD1F1329DB94}"/>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好，我等等就試試</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397" name="Group 396">
                <a:extLst>
                  <a:ext uri="{FF2B5EF4-FFF2-40B4-BE49-F238E27FC236}">
                    <a16:creationId xmlns:a16="http://schemas.microsoft.com/office/drawing/2014/main" id="{51680D71-3FF6-4B91-B550-89BC8DA55391}"/>
                  </a:ext>
                </a:extLst>
              </p:cNvPr>
              <p:cNvGrpSpPr/>
              <p:nvPr/>
            </p:nvGrpSpPr>
            <p:grpSpPr>
              <a:xfrm>
                <a:off x="5289112" y="8801354"/>
                <a:ext cx="956736" cy="1301438"/>
                <a:chOff x="-2750419" y="1399884"/>
                <a:chExt cx="956736" cy="1301438"/>
              </a:xfrm>
            </p:grpSpPr>
            <p:pic>
              <p:nvPicPr>
                <p:cNvPr id="398" name="Graphic 397">
                  <a:extLst>
                    <a:ext uri="{FF2B5EF4-FFF2-40B4-BE49-F238E27FC236}">
                      <a16:creationId xmlns:a16="http://schemas.microsoft.com/office/drawing/2014/main" id="{9E5CDFBC-19F7-4A23-826C-F22E6AFA272B}"/>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399" name="TextBox 398">
                  <a:extLst>
                    <a:ext uri="{FF2B5EF4-FFF2-40B4-BE49-F238E27FC236}">
                      <a16:creationId xmlns:a16="http://schemas.microsoft.com/office/drawing/2014/main" id="{564F9E0E-AC6F-40A3-A160-B04930C78C68}"/>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350" name="Group 349">
              <a:extLst>
                <a:ext uri="{FF2B5EF4-FFF2-40B4-BE49-F238E27FC236}">
                  <a16:creationId xmlns:a16="http://schemas.microsoft.com/office/drawing/2014/main" id="{D1963B27-C4FE-42CF-92FE-8A7106680F4E}"/>
                </a:ext>
              </a:extLst>
            </p:cNvPr>
            <p:cNvGrpSpPr/>
            <p:nvPr/>
          </p:nvGrpSpPr>
          <p:grpSpPr>
            <a:xfrm>
              <a:off x="1653284" y="39894656"/>
              <a:ext cx="5024592" cy="2105525"/>
              <a:chOff x="1653538" y="1750435"/>
              <a:chExt cx="5024592" cy="2105525"/>
            </a:xfrm>
          </p:grpSpPr>
          <p:sp>
            <p:nvSpPr>
              <p:cNvPr id="392" name="Freeform: Shape 391">
                <a:extLst>
                  <a:ext uri="{FF2B5EF4-FFF2-40B4-BE49-F238E27FC236}">
                    <a16:creationId xmlns:a16="http://schemas.microsoft.com/office/drawing/2014/main" id="{897308E3-F49E-4C33-943E-24B153D0EA13}"/>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我也有遇到，我看哪个是亮色的我就点，或者是往</a:t>
                </a:r>
                <a:r>
                  <a:rPr lang="en-US" altLang="zh-CN" dirty="0">
                    <a:solidFill>
                      <a:schemeClr val="tx1"/>
                    </a:solidFill>
                    <a:latin typeface="微软雅黑 Light" panose="020B0502040204020203" pitchFamily="34" charset="-122"/>
                    <a:ea typeface="微软雅黑 Light" panose="020B0502040204020203" pitchFamily="34" charset="-122"/>
                  </a:rPr>
                  <a:t>yes</a:t>
                </a:r>
                <a:r>
                  <a:rPr lang="zh-CN" altLang="en-US" dirty="0">
                    <a:solidFill>
                      <a:schemeClr val="tx1"/>
                    </a:solidFill>
                    <a:latin typeface="微软雅黑 Light" panose="020B0502040204020203" pitchFamily="34" charset="-122"/>
                    <a:ea typeface="微软雅黑 Light" panose="020B0502040204020203" pitchFamily="34" charset="-122"/>
                  </a:rPr>
                  <a:t>点，全是英文字，拜托不要</a:t>
                </a:r>
                <a:endParaRPr lang="en-US" altLang="zh-CN" dirty="0">
                  <a:solidFill>
                    <a:schemeClr val="tx1"/>
                  </a:solidFill>
                  <a:latin typeface="微软雅黑 Light" panose="020B0502040204020203" pitchFamily="34" charset="-122"/>
                  <a:ea typeface="微软雅黑 Light" panose="020B0502040204020203" pitchFamily="34" charset="-122"/>
                </a:endParaRPr>
              </a:p>
            </p:txBody>
          </p:sp>
          <p:grpSp>
            <p:nvGrpSpPr>
              <p:cNvPr id="393" name="Group 392">
                <a:extLst>
                  <a:ext uri="{FF2B5EF4-FFF2-40B4-BE49-F238E27FC236}">
                    <a16:creationId xmlns:a16="http://schemas.microsoft.com/office/drawing/2014/main" id="{BF581CA5-A4A9-410E-8591-9360102C3659}"/>
                  </a:ext>
                </a:extLst>
              </p:cNvPr>
              <p:cNvGrpSpPr/>
              <p:nvPr/>
            </p:nvGrpSpPr>
            <p:grpSpPr>
              <a:xfrm>
                <a:off x="1653538" y="1757815"/>
                <a:ext cx="956736" cy="1301438"/>
                <a:chOff x="-1490164" y="1399884"/>
                <a:chExt cx="956736" cy="1301438"/>
              </a:xfrm>
            </p:grpSpPr>
            <p:pic>
              <p:nvPicPr>
                <p:cNvPr id="394" name="Graphic 393">
                  <a:extLst>
                    <a:ext uri="{FF2B5EF4-FFF2-40B4-BE49-F238E27FC236}">
                      <a16:creationId xmlns:a16="http://schemas.microsoft.com/office/drawing/2014/main" id="{5BCE6EBF-A767-4D0B-8A42-06DA8F88E60F}"/>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1490164" y="1399884"/>
                  <a:ext cx="956736" cy="956736"/>
                </a:xfrm>
                <a:prstGeom prst="rect">
                  <a:avLst/>
                </a:prstGeom>
              </p:spPr>
            </p:pic>
            <p:sp>
              <p:nvSpPr>
                <p:cNvPr id="395" name="TextBox 394">
                  <a:extLst>
                    <a:ext uri="{FF2B5EF4-FFF2-40B4-BE49-F238E27FC236}">
                      <a16:creationId xmlns:a16="http://schemas.microsoft.com/office/drawing/2014/main" id="{E2FDB939-D16A-47AC-BFC9-4F6CC02EACFF}"/>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351" name="Group 350">
              <a:extLst>
                <a:ext uri="{FF2B5EF4-FFF2-40B4-BE49-F238E27FC236}">
                  <a16:creationId xmlns:a16="http://schemas.microsoft.com/office/drawing/2014/main" id="{E3928A95-96DC-44D9-88ED-62AC317F9201}"/>
                </a:ext>
              </a:extLst>
            </p:cNvPr>
            <p:cNvGrpSpPr/>
            <p:nvPr/>
          </p:nvGrpSpPr>
          <p:grpSpPr>
            <a:xfrm>
              <a:off x="6014774" y="42175341"/>
              <a:ext cx="4822721" cy="2105525"/>
              <a:chOff x="5835267" y="4052087"/>
              <a:chExt cx="4822721" cy="2105525"/>
            </a:xfrm>
          </p:grpSpPr>
          <p:sp>
            <p:nvSpPr>
              <p:cNvPr id="388" name="Freeform: Shape 387">
                <a:extLst>
                  <a:ext uri="{FF2B5EF4-FFF2-40B4-BE49-F238E27FC236}">
                    <a16:creationId xmlns:a16="http://schemas.microsoft.com/office/drawing/2014/main" id="{215B1737-08F2-4DAA-AE45-67377257FD85}"/>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It must be a conflict error, check your local file and save that file on the cloud for it to be the latest one and click accept or deny the changes.</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389" name="Group 388">
                <a:extLst>
                  <a:ext uri="{FF2B5EF4-FFF2-40B4-BE49-F238E27FC236}">
                    <a16:creationId xmlns:a16="http://schemas.microsoft.com/office/drawing/2014/main" id="{688DA27C-F293-498C-8F24-671C95BE14B2}"/>
                  </a:ext>
                </a:extLst>
              </p:cNvPr>
              <p:cNvGrpSpPr/>
              <p:nvPr/>
            </p:nvGrpSpPr>
            <p:grpSpPr>
              <a:xfrm>
                <a:off x="9701252" y="4295484"/>
                <a:ext cx="956736" cy="1287968"/>
                <a:chOff x="-3862348" y="1399884"/>
                <a:chExt cx="956736" cy="1287968"/>
              </a:xfrm>
            </p:grpSpPr>
            <p:pic>
              <p:nvPicPr>
                <p:cNvPr id="390" name="Graphic 389">
                  <a:extLst>
                    <a:ext uri="{FF2B5EF4-FFF2-40B4-BE49-F238E27FC236}">
                      <a16:creationId xmlns:a16="http://schemas.microsoft.com/office/drawing/2014/main" id="{A498BC12-DD7A-431B-84A7-A3D02EEDFFE5}"/>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391" name="TextBox 390">
                  <a:extLst>
                    <a:ext uri="{FF2B5EF4-FFF2-40B4-BE49-F238E27FC236}">
                      <a16:creationId xmlns:a16="http://schemas.microsoft.com/office/drawing/2014/main" id="{A959876F-0A5C-4942-8EDB-76696818A0B1}"/>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sp>
          <p:nvSpPr>
            <p:cNvPr id="352" name="TextBox 351">
              <a:extLst>
                <a:ext uri="{FF2B5EF4-FFF2-40B4-BE49-F238E27FC236}">
                  <a16:creationId xmlns:a16="http://schemas.microsoft.com/office/drawing/2014/main" id="{51E88272-32D3-4B50-B177-71A5B3055DA5}"/>
                </a:ext>
              </a:extLst>
            </p:cNvPr>
            <p:cNvSpPr txBox="1"/>
            <p:nvPr/>
          </p:nvSpPr>
          <p:spPr>
            <a:xfrm>
              <a:off x="5089516" y="44477345"/>
              <a:ext cx="2031325" cy="369332"/>
            </a:xfrm>
            <a:prstGeom prst="rect">
              <a:avLst/>
            </a:prstGeom>
            <a:noFill/>
          </p:spPr>
          <p:txBody>
            <a:bodyPr wrap="none" rtlCol="0">
              <a:spAutoFit/>
            </a:bodyPr>
            <a:lstStyle/>
            <a:p>
              <a:pPr algn="ctr"/>
              <a:r>
                <a:rPr lang="zh-CN" altLang="en-US" dirty="0">
                  <a:solidFill>
                    <a:srgbClr val="FFC818"/>
                  </a:solidFill>
                </a:rPr>
                <a:t>又双叒一段時間後</a:t>
              </a:r>
              <a:endParaRPr lang="zh-TW" altLang="en-US" dirty="0">
                <a:solidFill>
                  <a:srgbClr val="FFC818"/>
                </a:solidFill>
              </a:endParaRPr>
            </a:p>
          </p:txBody>
        </p:sp>
        <p:grpSp>
          <p:nvGrpSpPr>
            <p:cNvPr id="353" name="Group 352">
              <a:extLst>
                <a:ext uri="{FF2B5EF4-FFF2-40B4-BE49-F238E27FC236}">
                  <a16:creationId xmlns:a16="http://schemas.microsoft.com/office/drawing/2014/main" id="{896D9AE0-D5F1-412A-BEA6-FC1EC514A5D8}"/>
                </a:ext>
              </a:extLst>
            </p:cNvPr>
            <p:cNvGrpSpPr/>
            <p:nvPr/>
          </p:nvGrpSpPr>
          <p:grpSpPr>
            <a:xfrm>
              <a:off x="6002911" y="45040054"/>
              <a:ext cx="4822721" cy="2105525"/>
              <a:chOff x="5835267" y="4052087"/>
              <a:chExt cx="4822721" cy="2105525"/>
            </a:xfrm>
          </p:grpSpPr>
          <p:sp>
            <p:nvSpPr>
              <p:cNvPr id="384" name="Freeform: Shape 383">
                <a:extLst>
                  <a:ext uri="{FF2B5EF4-FFF2-40B4-BE49-F238E27FC236}">
                    <a16:creationId xmlns:a16="http://schemas.microsoft.com/office/drawing/2014/main" id="{BF23A895-2B43-42F4-B6DC-5203B5029A6A}"/>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Should we put our source code to the ppt?</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385" name="Group 384">
                <a:extLst>
                  <a:ext uri="{FF2B5EF4-FFF2-40B4-BE49-F238E27FC236}">
                    <a16:creationId xmlns:a16="http://schemas.microsoft.com/office/drawing/2014/main" id="{78F6296D-CC50-4196-956F-46EB1B59854E}"/>
                  </a:ext>
                </a:extLst>
              </p:cNvPr>
              <p:cNvGrpSpPr/>
              <p:nvPr/>
            </p:nvGrpSpPr>
            <p:grpSpPr>
              <a:xfrm>
                <a:off x="9701252" y="4295484"/>
                <a:ext cx="956736" cy="1287968"/>
                <a:chOff x="-3862348" y="1399884"/>
                <a:chExt cx="956736" cy="1287968"/>
              </a:xfrm>
            </p:grpSpPr>
            <p:pic>
              <p:nvPicPr>
                <p:cNvPr id="386" name="Graphic 385">
                  <a:extLst>
                    <a:ext uri="{FF2B5EF4-FFF2-40B4-BE49-F238E27FC236}">
                      <a16:creationId xmlns:a16="http://schemas.microsoft.com/office/drawing/2014/main" id="{A02B9080-751E-439C-8AF9-52EDBA2A24E8}"/>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387" name="TextBox 386">
                  <a:extLst>
                    <a:ext uri="{FF2B5EF4-FFF2-40B4-BE49-F238E27FC236}">
                      <a16:creationId xmlns:a16="http://schemas.microsoft.com/office/drawing/2014/main" id="{F067D2C3-6901-4F4E-9B5A-35907889BED1}"/>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354" name="Group 353">
              <a:extLst>
                <a:ext uri="{FF2B5EF4-FFF2-40B4-BE49-F238E27FC236}">
                  <a16:creationId xmlns:a16="http://schemas.microsoft.com/office/drawing/2014/main" id="{12C2BAD6-6F34-4554-8993-25FDD366D0BA}"/>
                </a:ext>
              </a:extLst>
            </p:cNvPr>
            <p:cNvGrpSpPr/>
            <p:nvPr/>
          </p:nvGrpSpPr>
          <p:grpSpPr>
            <a:xfrm>
              <a:off x="1609989" y="47323841"/>
              <a:ext cx="5024592" cy="2105525"/>
              <a:chOff x="1653538" y="1750435"/>
              <a:chExt cx="5024592" cy="2105525"/>
            </a:xfrm>
          </p:grpSpPr>
          <p:sp>
            <p:nvSpPr>
              <p:cNvPr id="380" name="Freeform: Shape 379">
                <a:extLst>
                  <a:ext uri="{FF2B5EF4-FFF2-40B4-BE49-F238E27FC236}">
                    <a16:creationId xmlns:a16="http://schemas.microsoft.com/office/drawing/2014/main" id="{56F7E040-81A7-4AA3-BCE5-4D7429EB0791}"/>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en-US" altLang="zh-CN" dirty="0" err="1">
                    <a:solidFill>
                      <a:schemeClr val="tx1"/>
                    </a:solidFill>
                    <a:latin typeface="微软雅黑 Light" panose="020B0502040204020203" pitchFamily="34" charset="-122"/>
                    <a:ea typeface="微软雅黑 Light" panose="020B0502040204020203" pitchFamily="34" charset="-122"/>
                  </a:rPr>
                  <a:t>VScode</a:t>
                </a:r>
                <a:r>
                  <a:rPr lang="en-US" altLang="zh-CN" dirty="0">
                    <a:solidFill>
                      <a:schemeClr val="tx1"/>
                    </a:solidFill>
                    <a:latin typeface="微软雅黑 Light" panose="020B0502040204020203" pitchFamily="34" charset="-122"/>
                    <a:ea typeface="微软雅黑 Light" panose="020B0502040204020203" pitchFamily="34" charset="-122"/>
                  </a:rPr>
                  <a:t> </a:t>
                </a:r>
                <a:r>
                  <a:rPr lang="zh-CN" altLang="en-US" dirty="0">
                    <a:solidFill>
                      <a:schemeClr val="tx1"/>
                    </a:solidFill>
                    <a:latin typeface="微软雅黑 Light" panose="020B0502040204020203" pitchFamily="34" charset="-122"/>
                    <a:ea typeface="微软雅黑 Light" panose="020B0502040204020203" pitchFamily="34" charset="-122"/>
                  </a:rPr>
                  <a:t>崩溃了，代码无了，我也无了。</a:t>
                </a:r>
                <a:endParaRPr lang="en-US" altLang="zh-CN" dirty="0">
                  <a:solidFill>
                    <a:schemeClr val="tx1"/>
                  </a:solidFill>
                  <a:latin typeface="微软雅黑 Light" panose="020B0502040204020203" pitchFamily="34" charset="-122"/>
                  <a:ea typeface="微软雅黑 Light" panose="020B0502040204020203" pitchFamily="34" charset="-122"/>
                </a:endParaRPr>
              </a:p>
            </p:txBody>
          </p:sp>
          <p:grpSp>
            <p:nvGrpSpPr>
              <p:cNvPr id="381" name="Group 380">
                <a:extLst>
                  <a:ext uri="{FF2B5EF4-FFF2-40B4-BE49-F238E27FC236}">
                    <a16:creationId xmlns:a16="http://schemas.microsoft.com/office/drawing/2014/main" id="{27E18405-6AF8-4969-AAF9-62CB2741CB98}"/>
                  </a:ext>
                </a:extLst>
              </p:cNvPr>
              <p:cNvGrpSpPr/>
              <p:nvPr/>
            </p:nvGrpSpPr>
            <p:grpSpPr>
              <a:xfrm>
                <a:off x="1653538" y="1757815"/>
                <a:ext cx="956736" cy="1301438"/>
                <a:chOff x="-1490164" y="1399884"/>
                <a:chExt cx="956736" cy="1301438"/>
              </a:xfrm>
            </p:grpSpPr>
            <p:pic>
              <p:nvPicPr>
                <p:cNvPr id="382" name="Graphic 381">
                  <a:extLst>
                    <a:ext uri="{FF2B5EF4-FFF2-40B4-BE49-F238E27FC236}">
                      <a16:creationId xmlns:a16="http://schemas.microsoft.com/office/drawing/2014/main" id="{FB7477E7-97E7-409A-94ED-A60ABEF24087}"/>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1490164" y="1399884"/>
                  <a:ext cx="956736" cy="956736"/>
                </a:xfrm>
                <a:prstGeom prst="rect">
                  <a:avLst/>
                </a:prstGeom>
              </p:spPr>
            </p:pic>
            <p:sp>
              <p:nvSpPr>
                <p:cNvPr id="383" name="TextBox 382">
                  <a:extLst>
                    <a:ext uri="{FF2B5EF4-FFF2-40B4-BE49-F238E27FC236}">
                      <a16:creationId xmlns:a16="http://schemas.microsoft.com/office/drawing/2014/main" id="{B7B3FFC7-BA52-4F06-8439-D968C85FCAE1}"/>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355" name="Group 354">
              <a:extLst>
                <a:ext uri="{FF2B5EF4-FFF2-40B4-BE49-F238E27FC236}">
                  <a16:creationId xmlns:a16="http://schemas.microsoft.com/office/drawing/2014/main" id="{64A53466-5075-476B-8AA3-79851A0422F2}"/>
                </a:ext>
              </a:extLst>
            </p:cNvPr>
            <p:cNvGrpSpPr/>
            <p:nvPr/>
          </p:nvGrpSpPr>
          <p:grpSpPr>
            <a:xfrm>
              <a:off x="6147316" y="49696254"/>
              <a:ext cx="4741495" cy="2131542"/>
              <a:chOff x="1504353" y="8801354"/>
              <a:chExt cx="4741495" cy="2131542"/>
            </a:xfrm>
          </p:grpSpPr>
          <p:sp>
            <p:nvSpPr>
              <p:cNvPr id="376" name="Freeform: Shape 375">
                <a:extLst>
                  <a:ext uri="{FF2B5EF4-FFF2-40B4-BE49-F238E27FC236}">
                    <a16:creationId xmlns:a16="http://schemas.microsoft.com/office/drawing/2014/main" id="{B4CAE47D-ED63-4C4C-A242-0D6DB78B1D11}"/>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上交代碼又報錯，你們是不是有人沒有更新代碼庫就直接開寫？</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377" name="Group 376">
                <a:extLst>
                  <a:ext uri="{FF2B5EF4-FFF2-40B4-BE49-F238E27FC236}">
                    <a16:creationId xmlns:a16="http://schemas.microsoft.com/office/drawing/2014/main" id="{8AE6E787-26AD-40D3-A218-DFE08109FA1C}"/>
                  </a:ext>
                </a:extLst>
              </p:cNvPr>
              <p:cNvGrpSpPr/>
              <p:nvPr/>
            </p:nvGrpSpPr>
            <p:grpSpPr>
              <a:xfrm>
                <a:off x="5289112" y="8801354"/>
                <a:ext cx="956736" cy="1301438"/>
                <a:chOff x="-2750419" y="1399884"/>
                <a:chExt cx="956736" cy="1301438"/>
              </a:xfrm>
            </p:grpSpPr>
            <p:pic>
              <p:nvPicPr>
                <p:cNvPr id="378" name="Graphic 377">
                  <a:extLst>
                    <a:ext uri="{FF2B5EF4-FFF2-40B4-BE49-F238E27FC236}">
                      <a16:creationId xmlns:a16="http://schemas.microsoft.com/office/drawing/2014/main" id="{C93D5EA7-5235-44CF-9CFE-55849BD75222}"/>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379" name="TextBox 378">
                  <a:extLst>
                    <a:ext uri="{FF2B5EF4-FFF2-40B4-BE49-F238E27FC236}">
                      <a16:creationId xmlns:a16="http://schemas.microsoft.com/office/drawing/2014/main" id="{889E28AA-2568-496A-BF6F-9F2CB95442C9}"/>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356" name="Group 355">
              <a:extLst>
                <a:ext uri="{FF2B5EF4-FFF2-40B4-BE49-F238E27FC236}">
                  <a16:creationId xmlns:a16="http://schemas.microsoft.com/office/drawing/2014/main" id="{A60FA71E-48BB-49CF-9736-CA8A758E3850}"/>
                </a:ext>
              </a:extLst>
            </p:cNvPr>
            <p:cNvGrpSpPr/>
            <p:nvPr/>
          </p:nvGrpSpPr>
          <p:grpSpPr>
            <a:xfrm>
              <a:off x="6096000" y="52120701"/>
              <a:ext cx="4822721" cy="2105525"/>
              <a:chOff x="5835267" y="4052087"/>
              <a:chExt cx="4822721" cy="2105525"/>
            </a:xfrm>
          </p:grpSpPr>
          <p:sp>
            <p:nvSpPr>
              <p:cNvPr id="372" name="Freeform: Shape 371">
                <a:extLst>
                  <a:ext uri="{FF2B5EF4-FFF2-40B4-BE49-F238E27FC236}">
                    <a16:creationId xmlns:a16="http://schemas.microsoft.com/office/drawing/2014/main" id="{6D6CA6D0-76BB-4C17-8555-1039C1D2B0F0}"/>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OMG, who </a:t>
                </a:r>
                <a:r>
                  <a:rPr lang="en-US" altLang="zh-TW" dirty="0" err="1">
                    <a:solidFill>
                      <a:schemeClr val="tx1"/>
                    </a:solidFill>
                    <a:latin typeface="微软雅黑 Light" panose="020B0502040204020203" pitchFamily="34" charset="-122"/>
                    <a:ea typeface="微软雅黑 Light" panose="020B0502040204020203" pitchFamily="34" charset="-122"/>
                  </a:rPr>
                  <a:t>tf</a:t>
                </a:r>
                <a:r>
                  <a:rPr lang="en-US" altLang="zh-TW" dirty="0">
                    <a:solidFill>
                      <a:schemeClr val="tx1"/>
                    </a:solidFill>
                    <a:latin typeface="微软雅黑 Light" panose="020B0502040204020203" pitchFamily="34" charset="-122"/>
                    <a:ea typeface="微软雅黑 Light" panose="020B0502040204020203" pitchFamily="34" charset="-122"/>
                  </a:rPr>
                  <a:t> overwrite my code, WTH!!!</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373" name="Group 372">
                <a:extLst>
                  <a:ext uri="{FF2B5EF4-FFF2-40B4-BE49-F238E27FC236}">
                    <a16:creationId xmlns:a16="http://schemas.microsoft.com/office/drawing/2014/main" id="{BB2142CC-BFF8-4850-AEEC-B4B2540997B8}"/>
                  </a:ext>
                </a:extLst>
              </p:cNvPr>
              <p:cNvGrpSpPr/>
              <p:nvPr/>
            </p:nvGrpSpPr>
            <p:grpSpPr>
              <a:xfrm>
                <a:off x="9701252" y="4295484"/>
                <a:ext cx="956736" cy="1287968"/>
                <a:chOff x="-3862348" y="1399884"/>
                <a:chExt cx="956736" cy="1287968"/>
              </a:xfrm>
            </p:grpSpPr>
            <p:pic>
              <p:nvPicPr>
                <p:cNvPr id="374" name="Graphic 373">
                  <a:extLst>
                    <a:ext uri="{FF2B5EF4-FFF2-40B4-BE49-F238E27FC236}">
                      <a16:creationId xmlns:a16="http://schemas.microsoft.com/office/drawing/2014/main" id="{1BE8F194-22EC-4C43-B935-9A2502DDDFA0}"/>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375" name="TextBox 374">
                  <a:extLst>
                    <a:ext uri="{FF2B5EF4-FFF2-40B4-BE49-F238E27FC236}">
                      <a16:creationId xmlns:a16="http://schemas.microsoft.com/office/drawing/2014/main" id="{3AE3257E-F921-4509-B71F-61BB36141B09}"/>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357" name="Group 356">
              <a:extLst>
                <a:ext uri="{FF2B5EF4-FFF2-40B4-BE49-F238E27FC236}">
                  <a16:creationId xmlns:a16="http://schemas.microsoft.com/office/drawing/2014/main" id="{3641C85D-6638-461B-90D6-003011EB939B}"/>
                </a:ext>
              </a:extLst>
            </p:cNvPr>
            <p:cNvGrpSpPr/>
            <p:nvPr/>
          </p:nvGrpSpPr>
          <p:grpSpPr>
            <a:xfrm>
              <a:off x="1494244" y="54519131"/>
              <a:ext cx="5024592" cy="2105525"/>
              <a:chOff x="1653538" y="1750435"/>
              <a:chExt cx="5024592" cy="2105525"/>
            </a:xfrm>
          </p:grpSpPr>
          <p:sp>
            <p:nvSpPr>
              <p:cNvPr id="368" name="Freeform: Shape 367">
                <a:extLst>
                  <a:ext uri="{FF2B5EF4-FFF2-40B4-BE49-F238E27FC236}">
                    <a16:creationId xmlns:a16="http://schemas.microsoft.com/office/drawing/2014/main" id="{3A15FD5C-7535-499E-84B6-198F3C4B4137}"/>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（已读不敢回，亮哪点哪，好像是在说我）</a:t>
                </a:r>
                <a:endParaRPr lang="en-US" altLang="zh-CN" dirty="0">
                  <a:solidFill>
                    <a:schemeClr val="tx1"/>
                  </a:solidFill>
                  <a:latin typeface="微软雅黑 Light" panose="020B0502040204020203" pitchFamily="34" charset="-122"/>
                  <a:ea typeface="微软雅黑 Light" panose="020B0502040204020203" pitchFamily="34" charset="-122"/>
                </a:endParaRPr>
              </a:p>
            </p:txBody>
          </p:sp>
          <p:grpSp>
            <p:nvGrpSpPr>
              <p:cNvPr id="369" name="Group 368">
                <a:extLst>
                  <a:ext uri="{FF2B5EF4-FFF2-40B4-BE49-F238E27FC236}">
                    <a16:creationId xmlns:a16="http://schemas.microsoft.com/office/drawing/2014/main" id="{26BF7BDE-D8C0-488E-BDEA-F0C6037E1D24}"/>
                  </a:ext>
                </a:extLst>
              </p:cNvPr>
              <p:cNvGrpSpPr/>
              <p:nvPr/>
            </p:nvGrpSpPr>
            <p:grpSpPr>
              <a:xfrm>
                <a:off x="1653538" y="1757815"/>
                <a:ext cx="956736" cy="1301438"/>
                <a:chOff x="-1490164" y="1399884"/>
                <a:chExt cx="956736" cy="1301438"/>
              </a:xfrm>
            </p:grpSpPr>
            <p:pic>
              <p:nvPicPr>
                <p:cNvPr id="370" name="Graphic 369">
                  <a:extLst>
                    <a:ext uri="{FF2B5EF4-FFF2-40B4-BE49-F238E27FC236}">
                      <a16:creationId xmlns:a16="http://schemas.microsoft.com/office/drawing/2014/main" id="{47726E47-ACCF-4576-BDBA-01D2ABD54B95}"/>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1490164" y="1399884"/>
                  <a:ext cx="956736" cy="956736"/>
                </a:xfrm>
                <a:prstGeom prst="rect">
                  <a:avLst/>
                </a:prstGeom>
              </p:spPr>
            </p:pic>
            <p:sp>
              <p:nvSpPr>
                <p:cNvPr id="371" name="TextBox 370">
                  <a:extLst>
                    <a:ext uri="{FF2B5EF4-FFF2-40B4-BE49-F238E27FC236}">
                      <a16:creationId xmlns:a16="http://schemas.microsoft.com/office/drawing/2014/main" id="{1248EC64-6982-4054-A4FE-FFC4D81E6AE7}"/>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358" name="Group 357">
              <a:extLst>
                <a:ext uri="{FF2B5EF4-FFF2-40B4-BE49-F238E27FC236}">
                  <a16:creationId xmlns:a16="http://schemas.microsoft.com/office/drawing/2014/main" id="{9293E866-A312-41AA-A709-6B3DB8CA4BC1}"/>
                </a:ext>
              </a:extLst>
            </p:cNvPr>
            <p:cNvGrpSpPr/>
            <p:nvPr/>
          </p:nvGrpSpPr>
          <p:grpSpPr>
            <a:xfrm>
              <a:off x="6084137" y="56790697"/>
              <a:ext cx="4741495" cy="2131542"/>
              <a:chOff x="1504353" y="8801354"/>
              <a:chExt cx="4741495" cy="2131542"/>
            </a:xfrm>
          </p:grpSpPr>
          <p:sp>
            <p:nvSpPr>
              <p:cNvPr id="364" name="Freeform: Shape 363">
                <a:extLst>
                  <a:ext uri="{FF2B5EF4-FFF2-40B4-BE49-F238E27FC236}">
                    <a16:creationId xmlns:a16="http://schemas.microsoft.com/office/drawing/2014/main" id="{2A4D147A-389B-4FE4-B79C-17596FCF2B9F}"/>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教我装</a:t>
                </a:r>
                <a:r>
                  <a:rPr lang="en-US" altLang="zh-CN" dirty="0" err="1">
                    <a:solidFill>
                      <a:schemeClr val="tx1"/>
                    </a:solidFill>
                    <a:latin typeface="微软雅黑 Light" panose="020B0502040204020203" pitchFamily="34" charset="-122"/>
                    <a:ea typeface="微软雅黑 Light" panose="020B0502040204020203" pitchFamily="34" charset="-122"/>
                  </a:rPr>
                  <a:t>VScode</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365" name="Group 364">
                <a:extLst>
                  <a:ext uri="{FF2B5EF4-FFF2-40B4-BE49-F238E27FC236}">
                    <a16:creationId xmlns:a16="http://schemas.microsoft.com/office/drawing/2014/main" id="{E0E00B52-4E2F-474D-9A09-AF6DE34C039F}"/>
                  </a:ext>
                </a:extLst>
              </p:cNvPr>
              <p:cNvGrpSpPr/>
              <p:nvPr/>
            </p:nvGrpSpPr>
            <p:grpSpPr>
              <a:xfrm>
                <a:off x="5289112" y="8801354"/>
                <a:ext cx="956736" cy="1301438"/>
                <a:chOff x="-2750419" y="1399884"/>
                <a:chExt cx="956736" cy="1301438"/>
              </a:xfrm>
            </p:grpSpPr>
            <p:pic>
              <p:nvPicPr>
                <p:cNvPr id="366" name="Graphic 365">
                  <a:extLst>
                    <a:ext uri="{FF2B5EF4-FFF2-40B4-BE49-F238E27FC236}">
                      <a16:creationId xmlns:a16="http://schemas.microsoft.com/office/drawing/2014/main" id="{F32A67B2-4498-4618-84A5-4012DDA58068}"/>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367" name="TextBox 366">
                  <a:extLst>
                    <a:ext uri="{FF2B5EF4-FFF2-40B4-BE49-F238E27FC236}">
                      <a16:creationId xmlns:a16="http://schemas.microsoft.com/office/drawing/2014/main" id="{698C6574-93E4-42F3-8158-850CFBD28851}"/>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359" name="Group 358">
              <a:extLst>
                <a:ext uri="{FF2B5EF4-FFF2-40B4-BE49-F238E27FC236}">
                  <a16:creationId xmlns:a16="http://schemas.microsoft.com/office/drawing/2014/main" id="{C047EB9B-97E9-4361-A529-6E96AE257CD1}"/>
                </a:ext>
              </a:extLst>
            </p:cNvPr>
            <p:cNvGrpSpPr/>
            <p:nvPr/>
          </p:nvGrpSpPr>
          <p:grpSpPr>
            <a:xfrm>
              <a:off x="6068893" y="59220523"/>
              <a:ext cx="4822721" cy="2105525"/>
              <a:chOff x="5835267" y="4052087"/>
              <a:chExt cx="4822721" cy="2105525"/>
            </a:xfrm>
          </p:grpSpPr>
          <p:sp>
            <p:nvSpPr>
              <p:cNvPr id="360" name="Freeform: Shape 359">
                <a:extLst>
                  <a:ext uri="{FF2B5EF4-FFF2-40B4-BE49-F238E27FC236}">
                    <a16:creationId xmlns:a16="http://schemas.microsoft.com/office/drawing/2014/main" id="{C06D3EFE-FC11-425A-B104-051CCFD61408}"/>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I have done my mini games code part, where should I place the codes?</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361" name="Group 360">
                <a:extLst>
                  <a:ext uri="{FF2B5EF4-FFF2-40B4-BE49-F238E27FC236}">
                    <a16:creationId xmlns:a16="http://schemas.microsoft.com/office/drawing/2014/main" id="{54827CAB-4A3C-4655-BF7D-F7B4C98A53F0}"/>
                  </a:ext>
                </a:extLst>
              </p:cNvPr>
              <p:cNvGrpSpPr/>
              <p:nvPr/>
            </p:nvGrpSpPr>
            <p:grpSpPr>
              <a:xfrm>
                <a:off x="9701252" y="4295484"/>
                <a:ext cx="956736" cy="1287968"/>
                <a:chOff x="-3862348" y="1399884"/>
                <a:chExt cx="956736" cy="1287968"/>
              </a:xfrm>
            </p:grpSpPr>
            <p:pic>
              <p:nvPicPr>
                <p:cNvPr id="362" name="Graphic 361">
                  <a:extLst>
                    <a:ext uri="{FF2B5EF4-FFF2-40B4-BE49-F238E27FC236}">
                      <a16:creationId xmlns:a16="http://schemas.microsoft.com/office/drawing/2014/main" id="{FD942976-EBA3-45D9-A6C2-1012F633E0A9}"/>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363" name="TextBox 362">
                  <a:extLst>
                    <a:ext uri="{FF2B5EF4-FFF2-40B4-BE49-F238E27FC236}">
                      <a16:creationId xmlns:a16="http://schemas.microsoft.com/office/drawing/2014/main" id="{04F14BD4-47EA-4AC5-A107-CE3B243D86A8}"/>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grpSp>
        <p:nvGrpSpPr>
          <p:cNvPr id="456" name="Group 455">
            <a:extLst>
              <a:ext uri="{FF2B5EF4-FFF2-40B4-BE49-F238E27FC236}">
                <a16:creationId xmlns:a16="http://schemas.microsoft.com/office/drawing/2014/main" id="{FCC4505A-45FE-4266-98DE-E12EB33EEB94}"/>
              </a:ext>
            </a:extLst>
          </p:cNvPr>
          <p:cNvGrpSpPr/>
          <p:nvPr/>
        </p:nvGrpSpPr>
        <p:grpSpPr>
          <a:xfrm>
            <a:off x="-11508814" y="-48497754"/>
            <a:ext cx="9857515" cy="40578396"/>
            <a:chOff x="1088824" y="7267809"/>
            <a:chExt cx="9857515" cy="40578396"/>
          </a:xfrm>
        </p:grpSpPr>
        <p:grpSp>
          <p:nvGrpSpPr>
            <p:cNvPr id="457" name="Group 456">
              <a:extLst>
                <a:ext uri="{FF2B5EF4-FFF2-40B4-BE49-F238E27FC236}">
                  <a16:creationId xmlns:a16="http://schemas.microsoft.com/office/drawing/2014/main" id="{E92B19CD-E401-4D7B-99C4-F3394C4FE706}"/>
                </a:ext>
              </a:extLst>
            </p:cNvPr>
            <p:cNvGrpSpPr/>
            <p:nvPr/>
          </p:nvGrpSpPr>
          <p:grpSpPr>
            <a:xfrm>
              <a:off x="6118882" y="14058697"/>
              <a:ext cx="4741495" cy="2131542"/>
              <a:chOff x="1504353" y="8801354"/>
              <a:chExt cx="4741495" cy="2131542"/>
            </a:xfrm>
          </p:grpSpPr>
          <p:sp>
            <p:nvSpPr>
              <p:cNvPr id="543" name="Freeform: Shape 542">
                <a:extLst>
                  <a:ext uri="{FF2B5EF4-FFF2-40B4-BE49-F238E27FC236}">
                    <a16:creationId xmlns:a16="http://schemas.microsoft.com/office/drawing/2014/main" id="{AC58F1B6-753F-4DCB-9FAD-467FB7ABE466}"/>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544" name="Group 543">
                <a:extLst>
                  <a:ext uri="{FF2B5EF4-FFF2-40B4-BE49-F238E27FC236}">
                    <a16:creationId xmlns:a16="http://schemas.microsoft.com/office/drawing/2014/main" id="{DB07FB9E-B5D2-4917-9984-025BB195C57E}"/>
                  </a:ext>
                </a:extLst>
              </p:cNvPr>
              <p:cNvGrpSpPr/>
              <p:nvPr/>
            </p:nvGrpSpPr>
            <p:grpSpPr>
              <a:xfrm>
                <a:off x="5289112" y="8801354"/>
                <a:ext cx="956736" cy="1301438"/>
                <a:chOff x="-2750419" y="1399884"/>
                <a:chExt cx="956736" cy="1301438"/>
              </a:xfrm>
            </p:grpSpPr>
            <p:pic>
              <p:nvPicPr>
                <p:cNvPr id="545" name="Graphic 544">
                  <a:extLst>
                    <a:ext uri="{FF2B5EF4-FFF2-40B4-BE49-F238E27FC236}">
                      <a16:creationId xmlns:a16="http://schemas.microsoft.com/office/drawing/2014/main" id="{277D2074-F24B-4FE2-ADEB-81F6B999F45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546" name="TextBox 545">
                  <a:extLst>
                    <a:ext uri="{FF2B5EF4-FFF2-40B4-BE49-F238E27FC236}">
                      <a16:creationId xmlns:a16="http://schemas.microsoft.com/office/drawing/2014/main" id="{62530C48-467F-4CE6-BD7F-1034FF38D289}"/>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458" name="Group 457">
              <a:extLst>
                <a:ext uri="{FF2B5EF4-FFF2-40B4-BE49-F238E27FC236}">
                  <a16:creationId xmlns:a16="http://schemas.microsoft.com/office/drawing/2014/main" id="{19E2CA65-EF1C-4A66-AC68-DC537A8DF792}"/>
                </a:ext>
              </a:extLst>
            </p:cNvPr>
            <p:cNvGrpSpPr/>
            <p:nvPr/>
          </p:nvGrpSpPr>
          <p:grpSpPr>
            <a:xfrm>
              <a:off x="6112211" y="9524245"/>
              <a:ext cx="4827457" cy="2131508"/>
              <a:chOff x="7523320" y="8589620"/>
              <a:chExt cx="4827457" cy="2131508"/>
            </a:xfrm>
          </p:grpSpPr>
          <p:sp>
            <p:nvSpPr>
              <p:cNvPr id="539" name="Freeform: Shape 538">
                <a:extLst>
                  <a:ext uri="{FF2B5EF4-FFF2-40B4-BE49-F238E27FC236}">
                    <a16:creationId xmlns:a16="http://schemas.microsoft.com/office/drawing/2014/main" id="{04E3AC93-BEE5-4805-965E-45BABE68D478}"/>
                  </a:ext>
                </a:extLst>
              </p:cNvPr>
              <p:cNvSpPr/>
              <p:nvPr/>
            </p:nvSpPr>
            <p:spPr>
              <a:xfrm>
                <a:off x="7523320" y="8615603"/>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rPr>
                  <a:t>The code worked fine yesterday, but today it’s throwing errors. Did it evolve overnight?</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540" name="Group 539">
                <a:extLst>
                  <a:ext uri="{FF2B5EF4-FFF2-40B4-BE49-F238E27FC236}">
                    <a16:creationId xmlns:a16="http://schemas.microsoft.com/office/drawing/2014/main" id="{B9AF0568-6A92-42ED-BBCF-263111164BB2}"/>
                  </a:ext>
                </a:extLst>
              </p:cNvPr>
              <p:cNvGrpSpPr/>
              <p:nvPr/>
            </p:nvGrpSpPr>
            <p:grpSpPr>
              <a:xfrm>
                <a:off x="11394041" y="8589620"/>
                <a:ext cx="956736" cy="1287968"/>
                <a:chOff x="-3862348" y="1399884"/>
                <a:chExt cx="956736" cy="1287968"/>
              </a:xfrm>
            </p:grpSpPr>
            <p:pic>
              <p:nvPicPr>
                <p:cNvPr id="541" name="Graphic 540">
                  <a:extLst>
                    <a:ext uri="{FF2B5EF4-FFF2-40B4-BE49-F238E27FC236}">
                      <a16:creationId xmlns:a16="http://schemas.microsoft.com/office/drawing/2014/main" id="{70E3819C-FD60-464B-A664-B5ABF7D702C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542" name="TextBox 541">
                  <a:extLst>
                    <a:ext uri="{FF2B5EF4-FFF2-40B4-BE49-F238E27FC236}">
                      <a16:creationId xmlns:a16="http://schemas.microsoft.com/office/drawing/2014/main" id="{77B9FB1F-1014-41F5-8973-969BED49BC31}"/>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459" name="Group 458">
              <a:extLst>
                <a:ext uri="{FF2B5EF4-FFF2-40B4-BE49-F238E27FC236}">
                  <a16:creationId xmlns:a16="http://schemas.microsoft.com/office/drawing/2014/main" id="{51BE7D58-322B-4319-9F1E-236098AA2EB6}"/>
                </a:ext>
              </a:extLst>
            </p:cNvPr>
            <p:cNvGrpSpPr/>
            <p:nvPr/>
          </p:nvGrpSpPr>
          <p:grpSpPr>
            <a:xfrm>
              <a:off x="1088824" y="7267809"/>
              <a:ext cx="5024592" cy="2105525"/>
              <a:chOff x="1653538" y="1750435"/>
              <a:chExt cx="5024592" cy="2105525"/>
            </a:xfrm>
          </p:grpSpPr>
          <p:sp>
            <p:nvSpPr>
              <p:cNvPr id="535" name="Freeform: Shape 534">
                <a:extLst>
                  <a:ext uri="{FF2B5EF4-FFF2-40B4-BE49-F238E27FC236}">
                    <a16:creationId xmlns:a16="http://schemas.microsoft.com/office/drawing/2014/main" id="{C08CDA6D-46C4-4FC3-9BE5-316E11F90E9D}"/>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rPr>
                  <a:t>运行半小时，才发现</a:t>
                </a:r>
                <a:r>
                  <a:rPr lang="en-US" altLang="zh-CN" dirty="0">
                    <a:solidFill>
                      <a:schemeClr val="tx1"/>
                    </a:solidFill>
                  </a:rPr>
                  <a:t>while</a:t>
                </a:r>
                <a:r>
                  <a:rPr lang="zh-CN" altLang="en-US" dirty="0">
                    <a:solidFill>
                      <a:schemeClr val="tx1"/>
                    </a:solidFill>
                  </a:rPr>
                  <a:t>循环没加退出条件 </a:t>
                </a:r>
                <a:r>
                  <a:rPr lang="en-US" altLang="zh-CN" dirty="0">
                    <a:solidFill>
                      <a:schemeClr val="tx1"/>
                    </a:solidFill>
                  </a:rPr>
                  <a:t>= =</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536" name="Group 535">
                <a:extLst>
                  <a:ext uri="{FF2B5EF4-FFF2-40B4-BE49-F238E27FC236}">
                    <a16:creationId xmlns:a16="http://schemas.microsoft.com/office/drawing/2014/main" id="{2C990E4C-5ABB-40A0-9E88-9CB11F3895D5}"/>
                  </a:ext>
                </a:extLst>
              </p:cNvPr>
              <p:cNvGrpSpPr/>
              <p:nvPr/>
            </p:nvGrpSpPr>
            <p:grpSpPr>
              <a:xfrm>
                <a:off x="1653538" y="1757815"/>
                <a:ext cx="956736" cy="1301438"/>
                <a:chOff x="-1490164" y="1399884"/>
                <a:chExt cx="956736" cy="1301438"/>
              </a:xfrm>
            </p:grpSpPr>
            <p:pic>
              <p:nvPicPr>
                <p:cNvPr id="537" name="Graphic 536">
                  <a:extLst>
                    <a:ext uri="{FF2B5EF4-FFF2-40B4-BE49-F238E27FC236}">
                      <a16:creationId xmlns:a16="http://schemas.microsoft.com/office/drawing/2014/main" id="{8BFE5125-1967-4715-8D59-8B9DD8DBEF6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90164" y="1399884"/>
                  <a:ext cx="956736" cy="956736"/>
                </a:xfrm>
                <a:prstGeom prst="rect">
                  <a:avLst/>
                </a:prstGeom>
              </p:spPr>
            </p:pic>
            <p:sp>
              <p:nvSpPr>
                <p:cNvPr id="538" name="TextBox 537">
                  <a:extLst>
                    <a:ext uri="{FF2B5EF4-FFF2-40B4-BE49-F238E27FC236}">
                      <a16:creationId xmlns:a16="http://schemas.microsoft.com/office/drawing/2014/main" id="{468BCA75-828A-4F45-8E48-B8116BE6AF7B}"/>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460" name="Group 459">
              <a:extLst>
                <a:ext uri="{FF2B5EF4-FFF2-40B4-BE49-F238E27FC236}">
                  <a16:creationId xmlns:a16="http://schemas.microsoft.com/office/drawing/2014/main" id="{A1FB5BDF-46E2-4A8E-9E81-E69728484E29}"/>
                </a:ext>
              </a:extLst>
            </p:cNvPr>
            <p:cNvGrpSpPr/>
            <p:nvPr/>
          </p:nvGrpSpPr>
          <p:grpSpPr>
            <a:xfrm>
              <a:off x="6118882" y="11780647"/>
              <a:ext cx="4741495" cy="2131542"/>
              <a:chOff x="1504353" y="8801354"/>
              <a:chExt cx="4741495" cy="2131542"/>
            </a:xfrm>
          </p:grpSpPr>
          <p:sp>
            <p:nvSpPr>
              <p:cNvPr id="531" name="Freeform: Shape 530">
                <a:extLst>
                  <a:ext uri="{FF2B5EF4-FFF2-40B4-BE49-F238E27FC236}">
                    <a16:creationId xmlns:a16="http://schemas.microsoft.com/office/drawing/2014/main" id="{7AE1D04D-55E1-48C1-A35B-395C111DD802}"/>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下午吃啥</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532" name="Group 531">
                <a:extLst>
                  <a:ext uri="{FF2B5EF4-FFF2-40B4-BE49-F238E27FC236}">
                    <a16:creationId xmlns:a16="http://schemas.microsoft.com/office/drawing/2014/main" id="{40AEF72A-2316-45FE-886C-E44F35C04E75}"/>
                  </a:ext>
                </a:extLst>
              </p:cNvPr>
              <p:cNvGrpSpPr/>
              <p:nvPr/>
            </p:nvGrpSpPr>
            <p:grpSpPr>
              <a:xfrm>
                <a:off x="5289112" y="8801354"/>
                <a:ext cx="956736" cy="1301438"/>
                <a:chOff x="-2750419" y="1399884"/>
                <a:chExt cx="956736" cy="1301438"/>
              </a:xfrm>
            </p:grpSpPr>
            <p:pic>
              <p:nvPicPr>
                <p:cNvPr id="533" name="Graphic 532">
                  <a:extLst>
                    <a:ext uri="{FF2B5EF4-FFF2-40B4-BE49-F238E27FC236}">
                      <a16:creationId xmlns:a16="http://schemas.microsoft.com/office/drawing/2014/main" id="{98C44E9E-6266-47B0-9B47-CBF116A8885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534" name="TextBox 533">
                  <a:extLst>
                    <a:ext uri="{FF2B5EF4-FFF2-40B4-BE49-F238E27FC236}">
                      <a16:creationId xmlns:a16="http://schemas.microsoft.com/office/drawing/2014/main" id="{C87C78D1-CE0A-41BA-8B1E-45BBF4A3D198}"/>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461" name="Group 460">
              <a:extLst>
                <a:ext uri="{FF2B5EF4-FFF2-40B4-BE49-F238E27FC236}">
                  <a16:creationId xmlns:a16="http://schemas.microsoft.com/office/drawing/2014/main" id="{83944B82-D774-4918-B655-682BC0FA2335}"/>
                </a:ext>
              </a:extLst>
            </p:cNvPr>
            <p:cNvGrpSpPr/>
            <p:nvPr/>
          </p:nvGrpSpPr>
          <p:grpSpPr>
            <a:xfrm>
              <a:off x="1133672" y="16362764"/>
              <a:ext cx="5024592" cy="2105525"/>
              <a:chOff x="1653538" y="1750435"/>
              <a:chExt cx="5024592" cy="2105525"/>
            </a:xfrm>
          </p:grpSpPr>
          <p:sp>
            <p:nvSpPr>
              <p:cNvPr id="527" name="Freeform: Shape 526">
                <a:extLst>
                  <a:ext uri="{FF2B5EF4-FFF2-40B4-BE49-F238E27FC236}">
                    <a16:creationId xmlns:a16="http://schemas.microsoft.com/office/drawing/2014/main" id="{5003E6E7-7347-42AD-99E4-B279B1E66CDF}"/>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rPr>
                  <a:t>代码写到一半，</a:t>
                </a:r>
                <a:r>
                  <a:rPr lang="en-US" altLang="zh-CN" dirty="0" err="1">
                    <a:solidFill>
                      <a:schemeClr val="tx1"/>
                    </a:solidFill>
                  </a:rPr>
                  <a:t>VSCode</a:t>
                </a:r>
                <a:r>
                  <a:rPr lang="zh-CN" altLang="en-US" dirty="0">
                    <a:solidFill>
                      <a:schemeClr val="tx1"/>
                    </a:solidFill>
                  </a:rPr>
                  <a:t>又崩，很好</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528" name="Group 527">
                <a:extLst>
                  <a:ext uri="{FF2B5EF4-FFF2-40B4-BE49-F238E27FC236}">
                    <a16:creationId xmlns:a16="http://schemas.microsoft.com/office/drawing/2014/main" id="{649DE0EF-C432-43D7-8BE4-B6481F80E6D2}"/>
                  </a:ext>
                </a:extLst>
              </p:cNvPr>
              <p:cNvGrpSpPr/>
              <p:nvPr/>
            </p:nvGrpSpPr>
            <p:grpSpPr>
              <a:xfrm>
                <a:off x="1653538" y="1757815"/>
                <a:ext cx="956736" cy="1301438"/>
                <a:chOff x="-1490164" y="1399884"/>
                <a:chExt cx="956736" cy="1301438"/>
              </a:xfrm>
            </p:grpSpPr>
            <p:pic>
              <p:nvPicPr>
                <p:cNvPr id="529" name="Graphic 528">
                  <a:extLst>
                    <a:ext uri="{FF2B5EF4-FFF2-40B4-BE49-F238E27FC236}">
                      <a16:creationId xmlns:a16="http://schemas.microsoft.com/office/drawing/2014/main" id="{F0D092F9-9CE6-4857-9EC0-7EF36F8682A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90164" y="1399884"/>
                  <a:ext cx="956736" cy="956736"/>
                </a:xfrm>
                <a:prstGeom prst="rect">
                  <a:avLst/>
                </a:prstGeom>
              </p:spPr>
            </p:pic>
            <p:sp>
              <p:nvSpPr>
                <p:cNvPr id="530" name="TextBox 529">
                  <a:extLst>
                    <a:ext uri="{FF2B5EF4-FFF2-40B4-BE49-F238E27FC236}">
                      <a16:creationId xmlns:a16="http://schemas.microsoft.com/office/drawing/2014/main" id="{51072B1E-0752-4FC2-B19B-98873DDCC087}"/>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462" name="Group 461">
              <a:extLst>
                <a:ext uri="{FF2B5EF4-FFF2-40B4-BE49-F238E27FC236}">
                  <a16:creationId xmlns:a16="http://schemas.microsoft.com/office/drawing/2014/main" id="{9EA25031-C5E4-4091-A0CD-F31B8F672FCE}"/>
                </a:ext>
              </a:extLst>
            </p:cNvPr>
            <p:cNvGrpSpPr/>
            <p:nvPr/>
          </p:nvGrpSpPr>
          <p:grpSpPr>
            <a:xfrm>
              <a:off x="1136574" y="18640814"/>
              <a:ext cx="5024592" cy="2105525"/>
              <a:chOff x="1653538" y="1750435"/>
              <a:chExt cx="5024592" cy="2105525"/>
            </a:xfrm>
          </p:grpSpPr>
          <p:sp>
            <p:nvSpPr>
              <p:cNvPr id="523" name="Freeform: Shape 522">
                <a:extLst>
                  <a:ext uri="{FF2B5EF4-FFF2-40B4-BE49-F238E27FC236}">
                    <a16:creationId xmlns:a16="http://schemas.microsoft.com/office/drawing/2014/main" id="{187A2DB4-3138-4E5B-B2F8-02A41D1405EF}"/>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rPr>
                  <a:t>刚才还好好的代码，保存一下就报错了，它有情绪？</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524" name="Group 523">
                <a:extLst>
                  <a:ext uri="{FF2B5EF4-FFF2-40B4-BE49-F238E27FC236}">
                    <a16:creationId xmlns:a16="http://schemas.microsoft.com/office/drawing/2014/main" id="{1A6E722A-2DB4-45D3-8E5E-119193AB91BA}"/>
                  </a:ext>
                </a:extLst>
              </p:cNvPr>
              <p:cNvGrpSpPr/>
              <p:nvPr/>
            </p:nvGrpSpPr>
            <p:grpSpPr>
              <a:xfrm>
                <a:off x="1653538" y="1757815"/>
                <a:ext cx="956736" cy="1301438"/>
                <a:chOff x="-1490164" y="1399884"/>
                <a:chExt cx="956736" cy="1301438"/>
              </a:xfrm>
            </p:grpSpPr>
            <p:pic>
              <p:nvPicPr>
                <p:cNvPr id="525" name="Graphic 524">
                  <a:extLst>
                    <a:ext uri="{FF2B5EF4-FFF2-40B4-BE49-F238E27FC236}">
                      <a16:creationId xmlns:a16="http://schemas.microsoft.com/office/drawing/2014/main" id="{CC8D375C-4E3E-46FF-9FFD-E97DB875EFD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90164" y="1399884"/>
                  <a:ext cx="956736" cy="956736"/>
                </a:xfrm>
                <a:prstGeom prst="rect">
                  <a:avLst/>
                </a:prstGeom>
              </p:spPr>
            </p:pic>
            <p:sp>
              <p:nvSpPr>
                <p:cNvPr id="526" name="TextBox 525">
                  <a:extLst>
                    <a:ext uri="{FF2B5EF4-FFF2-40B4-BE49-F238E27FC236}">
                      <a16:creationId xmlns:a16="http://schemas.microsoft.com/office/drawing/2014/main" id="{08D9E26E-958F-4383-B862-0D933828579C}"/>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463" name="Group 462">
              <a:extLst>
                <a:ext uri="{FF2B5EF4-FFF2-40B4-BE49-F238E27FC236}">
                  <a16:creationId xmlns:a16="http://schemas.microsoft.com/office/drawing/2014/main" id="{CC1764AC-770E-46A6-8FDE-A35479324DFC}"/>
                </a:ext>
              </a:extLst>
            </p:cNvPr>
            <p:cNvGrpSpPr/>
            <p:nvPr/>
          </p:nvGrpSpPr>
          <p:grpSpPr>
            <a:xfrm>
              <a:off x="6032920" y="20466633"/>
              <a:ext cx="4827457" cy="2131508"/>
              <a:chOff x="7523320" y="8589620"/>
              <a:chExt cx="4827457" cy="2131508"/>
            </a:xfrm>
          </p:grpSpPr>
          <p:sp>
            <p:nvSpPr>
              <p:cNvPr id="519" name="Freeform: Shape 518">
                <a:extLst>
                  <a:ext uri="{FF2B5EF4-FFF2-40B4-BE49-F238E27FC236}">
                    <a16:creationId xmlns:a16="http://schemas.microsoft.com/office/drawing/2014/main" id="{5756B898-E791-4928-A263-E4079A4ABB87}"/>
                  </a:ext>
                </a:extLst>
              </p:cNvPr>
              <p:cNvSpPr/>
              <p:nvPr/>
            </p:nvSpPr>
            <p:spPr>
              <a:xfrm>
                <a:off x="7523320" y="8615603"/>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rPr>
                  <a:t>I thought this bug was simple, but three hours later, I’m still here.</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520" name="Group 519">
                <a:extLst>
                  <a:ext uri="{FF2B5EF4-FFF2-40B4-BE49-F238E27FC236}">
                    <a16:creationId xmlns:a16="http://schemas.microsoft.com/office/drawing/2014/main" id="{0BB19C95-A3BA-459B-B53F-878250E285E2}"/>
                  </a:ext>
                </a:extLst>
              </p:cNvPr>
              <p:cNvGrpSpPr/>
              <p:nvPr/>
            </p:nvGrpSpPr>
            <p:grpSpPr>
              <a:xfrm>
                <a:off x="11394041" y="8589620"/>
                <a:ext cx="956736" cy="1287968"/>
                <a:chOff x="-3862348" y="1399884"/>
                <a:chExt cx="956736" cy="1287968"/>
              </a:xfrm>
            </p:grpSpPr>
            <p:pic>
              <p:nvPicPr>
                <p:cNvPr id="521" name="Graphic 520">
                  <a:extLst>
                    <a:ext uri="{FF2B5EF4-FFF2-40B4-BE49-F238E27FC236}">
                      <a16:creationId xmlns:a16="http://schemas.microsoft.com/office/drawing/2014/main" id="{A4FB3252-F82E-4C96-BE01-6B8E9C11C31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522" name="TextBox 521">
                  <a:extLst>
                    <a:ext uri="{FF2B5EF4-FFF2-40B4-BE49-F238E27FC236}">
                      <a16:creationId xmlns:a16="http://schemas.microsoft.com/office/drawing/2014/main" id="{32A5301E-866B-4175-9297-F5455D7B7B2C}"/>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464" name="Group 463">
              <a:extLst>
                <a:ext uri="{FF2B5EF4-FFF2-40B4-BE49-F238E27FC236}">
                  <a16:creationId xmlns:a16="http://schemas.microsoft.com/office/drawing/2014/main" id="{1FC29BAE-FE4E-4F1B-A000-294EBCC89C40}"/>
                </a:ext>
              </a:extLst>
            </p:cNvPr>
            <p:cNvGrpSpPr/>
            <p:nvPr/>
          </p:nvGrpSpPr>
          <p:grpSpPr>
            <a:xfrm>
              <a:off x="6032920" y="22753903"/>
              <a:ext cx="4827457" cy="2131508"/>
              <a:chOff x="7523320" y="8589620"/>
              <a:chExt cx="4827457" cy="2131508"/>
            </a:xfrm>
          </p:grpSpPr>
          <p:sp>
            <p:nvSpPr>
              <p:cNvPr id="515" name="Freeform: Shape 514">
                <a:extLst>
                  <a:ext uri="{FF2B5EF4-FFF2-40B4-BE49-F238E27FC236}">
                    <a16:creationId xmlns:a16="http://schemas.microsoft.com/office/drawing/2014/main" id="{8910D2E7-9187-4724-9B66-3025A5B1F3E5}"/>
                  </a:ext>
                </a:extLst>
              </p:cNvPr>
              <p:cNvSpPr/>
              <p:nvPr/>
            </p:nvSpPr>
            <p:spPr>
              <a:xfrm>
                <a:off x="7523320" y="8615603"/>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rPr>
                  <a:t>Tried to install a package, but pip just said 'no connection.' Story of my life!</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516" name="Group 515">
                <a:extLst>
                  <a:ext uri="{FF2B5EF4-FFF2-40B4-BE49-F238E27FC236}">
                    <a16:creationId xmlns:a16="http://schemas.microsoft.com/office/drawing/2014/main" id="{051FA34F-B8E3-4EF3-8F9A-219BBB52FD87}"/>
                  </a:ext>
                </a:extLst>
              </p:cNvPr>
              <p:cNvGrpSpPr/>
              <p:nvPr/>
            </p:nvGrpSpPr>
            <p:grpSpPr>
              <a:xfrm>
                <a:off x="11394041" y="8589620"/>
                <a:ext cx="956736" cy="1287968"/>
                <a:chOff x="-3862348" y="1399884"/>
                <a:chExt cx="956736" cy="1287968"/>
              </a:xfrm>
            </p:grpSpPr>
            <p:pic>
              <p:nvPicPr>
                <p:cNvPr id="517" name="Graphic 516">
                  <a:extLst>
                    <a:ext uri="{FF2B5EF4-FFF2-40B4-BE49-F238E27FC236}">
                      <a16:creationId xmlns:a16="http://schemas.microsoft.com/office/drawing/2014/main" id="{BDB286F4-9219-4111-ADA0-760A48D5349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518" name="TextBox 517">
                  <a:extLst>
                    <a:ext uri="{FF2B5EF4-FFF2-40B4-BE49-F238E27FC236}">
                      <a16:creationId xmlns:a16="http://schemas.microsoft.com/office/drawing/2014/main" id="{B6DB3266-071A-40D9-B88C-5314E17EED94}"/>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465" name="Group 464">
              <a:extLst>
                <a:ext uri="{FF2B5EF4-FFF2-40B4-BE49-F238E27FC236}">
                  <a16:creationId xmlns:a16="http://schemas.microsoft.com/office/drawing/2014/main" id="{8FDCA2C2-3853-45EE-B22A-1C03E44B517B}"/>
                </a:ext>
              </a:extLst>
            </p:cNvPr>
            <p:cNvGrpSpPr/>
            <p:nvPr/>
          </p:nvGrpSpPr>
          <p:grpSpPr>
            <a:xfrm>
              <a:off x="6096000" y="25041173"/>
              <a:ext cx="4741495" cy="2131542"/>
              <a:chOff x="1504353" y="8801354"/>
              <a:chExt cx="4741495" cy="2131542"/>
            </a:xfrm>
          </p:grpSpPr>
          <p:sp>
            <p:nvSpPr>
              <p:cNvPr id="511" name="Freeform: Shape 510">
                <a:extLst>
                  <a:ext uri="{FF2B5EF4-FFF2-40B4-BE49-F238E27FC236}">
                    <a16:creationId xmlns:a16="http://schemas.microsoft.com/office/drawing/2014/main" id="{1A2E13B5-34CF-40D7-8A1D-95AB95279ED2}"/>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zh-TW" altLang="en-US" dirty="0">
                    <a:solidFill>
                      <a:schemeClr val="tx1"/>
                    </a:solidFill>
                    <a:latin typeface="微软雅黑 Light" panose="020B0502040204020203" pitchFamily="34" charset="-122"/>
                    <a:ea typeface="微软雅黑 Light" panose="020B0502040204020203" pitchFamily="34" charset="-122"/>
                  </a:rPr>
                  <a:t>複製了一段別人的程式碼，貼上後報錯，難道它是</a:t>
                </a:r>
                <a:r>
                  <a:rPr lang="en-US" altLang="zh-TW" dirty="0">
                    <a:solidFill>
                      <a:schemeClr val="tx1"/>
                    </a:solidFill>
                    <a:latin typeface="微软雅黑 Light" panose="020B0502040204020203" pitchFamily="34" charset="-122"/>
                    <a:ea typeface="微软雅黑 Light" panose="020B0502040204020203" pitchFamily="34" charset="-122"/>
                  </a:rPr>
                  <a:t>VIP</a:t>
                </a:r>
                <a:r>
                  <a:rPr lang="zh-TW" altLang="en-US" dirty="0">
                    <a:solidFill>
                      <a:schemeClr val="tx1"/>
                    </a:solidFill>
                    <a:latin typeface="微软雅黑 Light" panose="020B0502040204020203" pitchFamily="34" charset="-122"/>
                    <a:ea typeface="微软雅黑 Light" panose="020B0502040204020203" pitchFamily="34" charset="-122"/>
                  </a:rPr>
                  <a:t>版？</a:t>
                </a:r>
              </a:p>
            </p:txBody>
          </p:sp>
          <p:grpSp>
            <p:nvGrpSpPr>
              <p:cNvPr id="512" name="Group 511">
                <a:extLst>
                  <a:ext uri="{FF2B5EF4-FFF2-40B4-BE49-F238E27FC236}">
                    <a16:creationId xmlns:a16="http://schemas.microsoft.com/office/drawing/2014/main" id="{37A378FE-96CF-4FEE-BC4D-62EE2579B6EB}"/>
                  </a:ext>
                </a:extLst>
              </p:cNvPr>
              <p:cNvGrpSpPr/>
              <p:nvPr/>
            </p:nvGrpSpPr>
            <p:grpSpPr>
              <a:xfrm>
                <a:off x="5289112" y="8801354"/>
                <a:ext cx="956736" cy="1301438"/>
                <a:chOff x="-2750419" y="1399884"/>
                <a:chExt cx="956736" cy="1301438"/>
              </a:xfrm>
            </p:grpSpPr>
            <p:pic>
              <p:nvPicPr>
                <p:cNvPr id="513" name="Graphic 512">
                  <a:extLst>
                    <a:ext uri="{FF2B5EF4-FFF2-40B4-BE49-F238E27FC236}">
                      <a16:creationId xmlns:a16="http://schemas.microsoft.com/office/drawing/2014/main" id="{EB689A51-CCCB-4B93-9280-D71F6F30030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514" name="TextBox 513">
                  <a:extLst>
                    <a:ext uri="{FF2B5EF4-FFF2-40B4-BE49-F238E27FC236}">
                      <a16:creationId xmlns:a16="http://schemas.microsoft.com/office/drawing/2014/main" id="{670C0D73-210D-431E-BF78-DDBCC9CF3062}"/>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466" name="Group 465">
              <a:extLst>
                <a:ext uri="{FF2B5EF4-FFF2-40B4-BE49-F238E27FC236}">
                  <a16:creationId xmlns:a16="http://schemas.microsoft.com/office/drawing/2014/main" id="{934A4218-EBF9-4DBF-B6B8-BE8DD9ED4E96}"/>
                </a:ext>
              </a:extLst>
            </p:cNvPr>
            <p:cNvGrpSpPr/>
            <p:nvPr/>
          </p:nvGrpSpPr>
          <p:grpSpPr>
            <a:xfrm>
              <a:off x="6112211" y="27345240"/>
              <a:ext cx="4827457" cy="2131508"/>
              <a:chOff x="7523320" y="8589620"/>
              <a:chExt cx="4827457" cy="2131508"/>
            </a:xfrm>
          </p:grpSpPr>
          <p:sp>
            <p:nvSpPr>
              <p:cNvPr id="507" name="Freeform: Shape 506">
                <a:extLst>
                  <a:ext uri="{FF2B5EF4-FFF2-40B4-BE49-F238E27FC236}">
                    <a16:creationId xmlns:a16="http://schemas.microsoft.com/office/drawing/2014/main" id="{68E23E67-CB43-43C1-830F-3AF5C09DA042}"/>
                  </a:ext>
                </a:extLst>
              </p:cNvPr>
              <p:cNvSpPr/>
              <p:nvPr/>
            </p:nvSpPr>
            <p:spPr>
              <a:xfrm>
                <a:off x="7523320" y="8615603"/>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rPr>
                  <a:t>I added one zero to my calculation, and now I’m a billionaire in my output!</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508" name="Group 507">
                <a:extLst>
                  <a:ext uri="{FF2B5EF4-FFF2-40B4-BE49-F238E27FC236}">
                    <a16:creationId xmlns:a16="http://schemas.microsoft.com/office/drawing/2014/main" id="{617F9899-2124-4263-AECD-A250373861C6}"/>
                  </a:ext>
                </a:extLst>
              </p:cNvPr>
              <p:cNvGrpSpPr/>
              <p:nvPr/>
            </p:nvGrpSpPr>
            <p:grpSpPr>
              <a:xfrm>
                <a:off x="11394041" y="8589620"/>
                <a:ext cx="956736" cy="1287968"/>
                <a:chOff x="-3862348" y="1399884"/>
                <a:chExt cx="956736" cy="1287968"/>
              </a:xfrm>
            </p:grpSpPr>
            <p:pic>
              <p:nvPicPr>
                <p:cNvPr id="509" name="Graphic 508">
                  <a:extLst>
                    <a:ext uri="{FF2B5EF4-FFF2-40B4-BE49-F238E27FC236}">
                      <a16:creationId xmlns:a16="http://schemas.microsoft.com/office/drawing/2014/main" id="{7D5A85CF-DC2A-43B4-A166-55CCA5C7B8B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510" name="TextBox 509">
                  <a:extLst>
                    <a:ext uri="{FF2B5EF4-FFF2-40B4-BE49-F238E27FC236}">
                      <a16:creationId xmlns:a16="http://schemas.microsoft.com/office/drawing/2014/main" id="{2ABDB08E-FED3-409C-86D4-9CCB128086D5}"/>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467" name="Group 466">
              <a:extLst>
                <a:ext uri="{FF2B5EF4-FFF2-40B4-BE49-F238E27FC236}">
                  <a16:creationId xmlns:a16="http://schemas.microsoft.com/office/drawing/2014/main" id="{7FE11780-1680-4C2A-8D3C-1795B25E49D0}"/>
                </a:ext>
              </a:extLst>
            </p:cNvPr>
            <p:cNvGrpSpPr/>
            <p:nvPr/>
          </p:nvGrpSpPr>
          <p:grpSpPr>
            <a:xfrm>
              <a:off x="6112211" y="29615713"/>
              <a:ext cx="4827457" cy="2131508"/>
              <a:chOff x="7523320" y="8589620"/>
              <a:chExt cx="4827457" cy="2131508"/>
            </a:xfrm>
          </p:grpSpPr>
          <p:sp>
            <p:nvSpPr>
              <p:cNvPr id="503" name="Freeform: Shape 502">
                <a:extLst>
                  <a:ext uri="{FF2B5EF4-FFF2-40B4-BE49-F238E27FC236}">
                    <a16:creationId xmlns:a16="http://schemas.microsoft.com/office/drawing/2014/main" id="{D76BE1B8-8F40-4282-A497-E651C2FFBF1B}"/>
                  </a:ext>
                </a:extLst>
              </p:cNvPr>
              <p:cNvSpPr/>
              <p:nvPr/>
            </p:nvSpPr>
            <p:spPr>
              <a:xfrm>
                <a:off x="7523320" y="8615603"/>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rPr>
                  <a:t>Debugging feels like playing detective, except I’m both the culprit and the victim.</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504" name="Group 503">
                <a:extLst>
                  <a:ext uri="{FF2B5EF4-FFF2-40B4-BE49-F238E27FC236}">
                    <a16:creationId xmlns:a16="http://schemas.microsoft.com/office/drawing/2014/main" id="{0C9291DE-F4D9-42F2-8E43-63147EDF4DF0}"/>
                  </a:ext>
                </a:extLst>
              </p:cNvPr>
              <p:cNvGrpSpPr/>
              <p:nvPr/>
            </p:nvGrpSpPr>
            <p:grpSpPr>
              <a:xfrm>
                <a:off x="11394041" y="8589620"/>
                <a:ext cx="956736" cy="1287968"/>
                <a:chOff x="-3862348" y="1399884"/>
                <a:chExt cx="956736" cy="1287968"/>
              </a:xfrm>
            </p:grpSpPr>
            <p:pic>
              <p:nvPicPr>
                <p:cNvPr id="505" name="Graphic 504">
                  <a:extLst>
                    <a:ext uri="{FF2B5EF4-FFF2-40B4-BE49-F238E27FC236}">
                      <a16:creationId xmlns:a16="http://schemas.microsoft.com/office/drawing/2014/main" id="{F7893C10-8466-4DA6-98C0-DF91AEAFC20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506" name="TextBox 505">
                  <a:extLst>
                    <a:ext uri="{FF2B5EF4-FFF2-40B4-BE49-F238E27FC236}">
                      <a16:creationId xmlns:a16="http://schemas.microsoft.com/office/drawing/2014/main" id="{8BD88252-5545-4C62-8BD7-C9CCD8441412}"/>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468" name="Group 467">
              <a:extLst>
                <a:ext uri="{FF2B5EF4-FFF2-40B4-BE49-F238E27FC236}">
                  <a16:creationId xmlns:a16="http://schemas.microsoft.com/office/drawing/2014/main" id="{3808629B-154B-4D95-B764-96E6613B26F7}"/>
                </a:ext>
              </a:extLst>
            </p:cNvPr>
            <p:cNvGrpSpPr/>
            <p:nvPr/>
          </p:nvGrpSpPr>
          <p:grpSpPr>
            <a:xfrm>
              <a:off x="6096000" y="31912169"/>
              <a:ext cx="4741495" cy="2131542"/>
              <a:chOff x="1504353" y="8801354"/>
              <a:chExt cx="4741495" cy="2131542"/>
            </a:xfrm>
          </p:grpSpPr>
          <p:sp>
            <p:nvSpPr>
              <p:cNvPr id="499" name="Freeform: Shape 498">
                <a:extLst>
                  <a:ext uri="{FF2B5EF4-FFF2-40B4-BE49-F238E27FC236}">
                    <a16:creationId xmlns:a16="http://schemas.microsoft.com/office/drawing/2014/main" id="{93B89715-CBDC-49EB-B5E4-05CDCC704BE4}"/>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zh-TW" altLang="en-US" dirty="0">
                    <a:solidFill>
                      <a:schemeClr val="tx1"/>
                    </a:solidFill>
                    <a:latin typeface="微软雅黑 Light" panose="020B0502040204020203" pitchFamily="34" charset="-122"/>
                    <a:ea typeface="微软雅黑 Light" panose="020B0502040204020203" pitchFamily="34" charset="-122"/>
                  </a:rPr>
                  <a:t>文檔上說很簡單，結果一寫就炸了，差點相信官方了！</a:t>
                </a:r>
              </a:p>
            </p:txBody>
          </p:sp>
          <p:grpSp>
            <p:nvGrpSpPr>
              <p:cNvPr id="500" name="Group 499">
                <a:extLst>
                  <a:ext uri="{FF2B5EF4-FFF2-40B4-BE49-F238E27FC236}">
                    <a16:creationId xmlns:a16="http://schemas.microsoft.com/office/drawing/2014/main" id="{6BD8D5C8-B9AF-4DA2-95B7-EACBBD46B51A}"/>
                  </a:ext>
                </a:extLst>
              </p:cNvPr>
              <p:cNvGrpSpPr/>
              <p:nvPr/>
            </p:nvGrpSpPr>
            <p:grpSpPr>
              <a:xfrm>
                <a:off x="5289112" y="8801354"/>
                <a:ext cx="956736" cy="1301438"/>
                <a:chOff x="-2750419" y="1399884"/>
                <a:chExt cx="956736" cy="1301438"/>
              </a:xfrm>
            </p:grpSpPr>
            <p:pic>
              <p:nvPicPr>
                <p:cNvPr id="501" name="Graphic 500">
                  <a:extLst>
                    <a:ext uri="{FF2B5EF4-FFF2-40B4-BE49-F238E27FC236}">
                      <a16:creationId xmlns:a16="http://schemas.microsoft.com/office/drawing/2014/main" id="{8B62E98D-594D-403F-AE85-F1FA1D968DB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502" name="TextBox 501">
                  <a:extLst>
                    <a:ext uri="{FF2B5EF4-FFF2-40B4-BE49-F238E27FC236}">
                      <a16:creationId xmlns:a16="http://schemas.microsoft.com/office/drawing/2014/main" id="{907E7F20-742D-4DBA-8C1F-9A1006FCEA5C}"/>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469" name="Group 468">
              <a:extLst>
                <a:ext uri="{FF2B5EF4-FFF2-40B4-BE49-F238E27FC236}">
                  <a16:creationId xmlns:a16="http://schemas.microsoft.com/office/drawing/2014/main" id="{AEA26176-B9B2-4CC2-853E-D7505491AC36}"/>
                </a:ext>
              </a:extLst>
            </p:cNvPr>
            <p:cNvGrpSpPr/>
            <p:nvPr/>
          </p:nvGrpSpPr>
          <p:grpSpPr>
            <a:xfrm>
              <a:off x="6118882" y="34223847"/>
              <a:ext cx="4741495" cy="2131542"/>
              <a:chOff x="1504353" y="8801354"/>
              <a:chExt cx="4741495" cy="2131542"/>
            </a:xfrm>
          </p:grpSpPr>
          <p:sp>
            <p:nvSpPr>
              <p:cNvPr id="495" name="Freeform: Shape 494">
                <a:extLst>
                  <a:ext uri="{FF2B5EF4-FFF2-40B4-BE49-F238E27FC236}">
                    <a16:creationId xmlns:a16="http://schemas.microsoft.com/office/drawing/2014/main" id="{808F484E-4459-4F6A-9475-751B945FC123}"/>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zh-TW" altLang="en-US" dirty="0">
                    <a:solidFill>
                      <a:schemeClr val="tx1"/>
                    </a:solidFill>
                    <a:latin typeface="微软雅黑 Light" panose="020B0502040204020203" pitchFamily="34" charset="-122"/>
                    <a:ea typeface="微软雅黑 Light" panose="020B0502040204020203" pitchFamily="34" charset="-122"/>
                  </a:rPr>
                  <a:t>想偷懶寫一行搞定，結果搞了整個下午都沒通過。</a:t>
                </a:r>
              </a:p>
            </p:txBody>
          </p:sp>
          <p:grpSp>
            <p:nvGrpSpPr>
              <p:cNvPr id="496" name="Group 495">
                <a:extLst>
                  <a:ext uri="{FF2B5EF4-FFF2-40B4-BE49-F238E27FC236}">
                    <a16:creationId xmlns:a16="http://schemas.microsoft.com/office/drawing/2014/main" id="{454185E3-6E65-4078-9864-A61682B4FCF3}"/>
                  </a:ext>
                </a:extLst>
              </p:cNvPr>
              <p:cNvGrpSpPr/>
              <p:nvPr/>
            </p:nvGrpSpPr>
            <p:grpSpPr>
              <a:xfrm>
                <a:off x="5289112" y="8801354"/>
                <a:ext cx="956736" cy="1301438"/>
                <a:chOff x="-2750419" y="1399884"/>
                <a:chExt cx="956736" cy="1301438"/>
              </a:xfrm>
            </p:grpSpPr>
            <p:pic>
              <p:nvPicPr>
                <p:cNvPr id="497" name="Graphic 496">
                  <a:extLst>
                    <a:ext uri="{FF2B5EF4-FFF2-40B4-BE49-F238E27FC236}">
                      <a16:creationId xmlns:a16="http://schemas.microsoft.com/office/drawing/2014/main" id="{427ECD79-6476-42A2-AF7A-D03414666C6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498" name="TextBox 497">
                  <a:extLst>
                    <a:ext uri="{FF2B5EF4-FFF2-40B4-BE49-F238E27FC236}">
                      <a16:creationId xmlns:a16="http://schemas.microsoft.com/office/drawing/2014/main" id="{55F4C302-5C82-4791-8DA1-9D484B0AEE19}"/>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470" name="Group 469">
              <a:extLst>
                <a:ext uri="{FF2B5EF4-FFF2-40B4-BE49-F238E27FC236}">
                  <a16:creationId xmlns:a16="http://schemas.microsoft.com/office/drawing/2014/main" id="{58553C07-B1DC-44A5-89F8-105D215080CB}"/>
                </a:ext>
              </a:extLst>
            </p:cNvPr>
            <p:cNvGrpSpPr/>
            <p:nvPr/>
          </p:nvGrpSpPr>
          <p:grpSpPr>
            <a:xfrm>
              <a:off x="6096000" y="36512613"/>
              <a:ext cx="4741495" cy="2131542"/>
              <a:chOff x="1504353" y="8801354"/>
              <a:chExt cx="4741495" cy="2131542"/>
            </a:xfrm>
          </p:grpSpPr>
          <p:sp>
            <p:nvSpPr>
              <p:cNvPr id="491" name="Freeform: Shape 490">
                <a:extLst>
                  <a:ext uri="{FF2B5EF4-FFF2-40B4-BE49-F238E27FC236}">
                    <a16:creationId xmlns:a16="http://schemas.microsoft.com/office/drawing/2014/main" id="{487605DB-A5F5-4373-A5AB-05C951B3BC78}"/>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zh-TW" altLang="en-US" dirty="0">
                    <a:solidFill>
                      <a:schemeClr val="tx1"/>
                    </a:solidFill>
                    <a:latin typeface="微软雅黑 Light" panose="020B0502040204020203" pitchFamily="34" charset="-122"/>
                    <a:ea typeface="微软雅黑 Light" panose="020B0502040204020203" pitchFamily="34" charset="-122"/>
                  </a:rPr>
                  <a:t>中午吃飯的時候靈感湧現，回來發現剛才的想法不見了！</a:t>
                </a:r>
              </a:p>
            </p:txBody>
          </p:sp>
          <p:grpSp>
            <p:nvGrpSpPr>
              <p:cNvPr id="492" name="Group 491">
                <a:extLst>
                  <a:ext uri="{FF2B5EF4-FFF2-40B4-BE49-F238E27FC236}">
                    <a16:creationId xmlns:a16="http://schemas.microsoft.com/office/drawing/2014/main" id="{099EB449-5D42-48AB-97ED-D3DD8240AA5D}"/>
                  </a:ext>
                </a:extLst>
              </p:cNvPr>
              <p:cNvGrpSpPr/>
              <p:nvPr/>
            </p:nvGrpSpPr>
            <p:grpSpPr>
              <a:xfrm>
                <a:off x="5289112" y="8801354"/>
                <a:ext cx="956736" cy="1301438"/>
                <a:chOff x="-2750419" y="1399884"/>
                <a:chExt cx="956736" cy="1301438"/>
              </a:xfrm>
            </p:grpSpPr>
            <p:pic>
              <p:nvPicPr>
                <p:cNvPr id="493" name="Graphic 492">
                  <a:extLst>
                    <a:ext uri="{FF2B5EF4-FFF2-40B4-BE49-F238E27FC236}">
                      <a16:creationId xmlns:a16="http://schemas.microsoft.com/office/drawing/2014/main" id="{1E637F05-9FD7-46B0-BB0F-11C18735CA1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494" name="TextBox 493">
                  <a:extLst>
                    <a:ext uri="{FF2B5EF4-FFF2-40B4-BE49-F238E27FC236}">
                      <a16:creationId xmlns:a16="http://schemas.microsoft.com/office/drawing/2014/main" id="{F212404D-3605-4834-AD9E-4CBDF94F711B}"/>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471" name="Group 470">
              <a:extLst>
                <a:ext uri="{FF2B5EF4-FFF2-40B4-BE49-F238E27FC236}">
                  <a16:creationId xmlns:a16="http://schemas.microsoft.com/office/drawing/2014/main" id="{A433CE5D-13FD-4EDA-AE4B-8D984AA59B8A}"/>
                </a:ext>
              </a:extLst>
            </p:cNvPr>
            <p:cNvGrpSpPr/>
            <p:nvPr/>
          </p:nvGrpSpPr>
          <p:grpSpPr>
            <a:xfrm>
              <a:off x="6118882" y="38783165"/>
              <a:ext cx="4741495" cy="2131542"/>
              <a:chOff x="1504353" y="8801354"/>
              <a:chExt cx="4741495" cy="2131542"/>
            </a:xfrm>
          </p:grpSpPr>
          <p:sp>
            <p:nvSpPr>
              <p:cNvPr id="487" name="Freeform: Shape 486">
                <a:extLst>
                  <a:ext uri="{FF2B5EF4-FFF2-40B4-BE49-F238E27FC236}">
                    <a16:creationId xmlns:a16="http://schemas.microsoft.com/office/drawing/2014/main" id="{E1C16FD0-C3D8-4BB9-B2AF-C5E1A793DE59}"/>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zh-TW" altLang="en-US" dirty="0">
                    <a:solidFill>
                      <a:schemeClr val="tx1"/>
                    </a:solidFill>
                    <a:latin typeface="微软雅黑 Light" panose="020B0502040204020203" pitchFamily="34" charset="-122"/>
                    <a:ea typeface="微软雅黑 Light" panose="020B0502040204020203" pitchFamily="34" charset="-122"/>
                  </a:rPr>
                  <a:t>試了十次的</a:t>
                </a:r>
                <a:r>
                  <a:rPr lang="en-US" altLang="zh-TW" dirty="0">
                    <a:solidFill>
                      <a:schemeClr val="tx1"/>
                    </a:solidFill>
                    <a:latin typeface="微软雅黑 Light" panose="020B0502040204020203" pitchFamily="34" charset="-122"/>
                    <a:ea typeface="微软雅黑 Light" panose="020B0502040204020203" pitchFamily="34" charset="-122"/>
                  </a:rPr>
                  <a:t>API</a:t>
                </a:r>
                <a:r>
                  <a:rPr lang="zh-TW" altLang="en-US" dirty="0">
                    <a:solidFill>
                      <a:schemeClr val="tx1"/>
                    </a:solidFill>
                    <a:latin typeface="微软雅黑 Light" panose="020B0502040204020203" pitchFamily="34" charset="-122"/>
                    <a:ea typeface="微软雅黑 Light" panose="020B0502040204020203" pitchFamily="34" charset="-122"/>
                  </a:rPr>
                  <a:t>請求，結果發現測試伺服器掛了</a:t>
                </a:r>
              </a:p>
            </p:txBody>
          </p:sp>
          <p:grpSp>
            <p:nvGrpSpPr>
              <p:cNvPr id="488" name="Group 487">
                <a:extLst>
                  <a:ext uri="{FF2B5EF4-FFF2-40B4-BE49-F238E27FC236}">
                    <a16:creationId xmlns:a16="http://schemas.microsoft.com/office/drawing/2014/main" id="{D3D96876-1C24-4852-A0F8-2B63780A90C1}"/>
                  </a:ext>
                </a:extLst>
              </p:cNvPr>
              <p:cNvGrpSpPr/>
              <p:nvPr/>
            </p:nvGrpSpPr>
            <p:grpSpPr>
              <a:xfrm>
                <a:off x="5289112" y="8801354"/>
                <a:ext cx="956736" cy="1301438"/>
                <a:chOff x="-2750419" y="1399884"/>
                <a:chExt cx="956736" cy="1301438"/>
              </a:xfrm>
            </p:grpSpPr>
            <p:pic>
              <p:nvPicPr>
                <p:cNvPr id="489" name="Graphic 488">
                  <a:extLst>
                    <a:ext uri="{FF2B5EF4-FFF2-40B4-BE49-F238E27FC236}">
                      <a16:creationId xmlns:a16="http://schemas.microsoft.com/office/drawing/2014/main" id="{80A26396-7802-4B0D-AEB8-94EE377433A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490" name="TextBox 489">
                  <a:extLst>
                    <a:ext uri="{FF2B5EF4-FFF2-40B4-BE49-F238E27FC236}">
                      <a16:creationId xmlns:a16="http://schemas.microsoft.com/office/drawing/2014/main" id="{61249D9B-B154-4DD6-9166-CBB1EED126FB}"/>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472" name="Group 471">
              <a:extLst>
                <a:ext uri="{FF2B5EF4-FFF2-40B4-BE49-F238E27FC236}">
                  <a16:creationId xmlns:a16="http://schemas.microsoft.com/office/drawing/2014/main" id="{DC0035B8-165C-4723-A876-8E2004C47649}"/>
                </a:ext>
              </a:extLst>
            </p:cNvPr>
            <p:cNvGrpSpPr/>
            <p:nvPr/>
          </p:nvGrpSpPr>
          <p:grpSpPr>
            <a:xfrm>
              <a:off x="6118882" y="41111148"/>
              <a:ext cx="4827457" cy="2131508"/>
              <a:chOff x="7523320" y="8589620"/>
              <a:chExt cx="4827457" cy="2131508"/>
            </a:xfrm>
          </p:grpSpPr>
          <p:sp>
            <p:nvSpPr>
              <p:cNvPr id="483" name="Freeform: Shape 482">
                <a:extLst>
                  <a:ext uri="{FF2B5EF4-FFF2-40B4-BE49-F238E27FC236}">
                    <a16:creationId xmlns:a16="http://schemas.microsoft.com/office/drawing/2014/main" id="{81978B7A-BB4D-4C95-8A2C-46F998DBD2F1}"/>
                  </a:ext>
                </a:extLst>
              </p:cNvPr>
              <p:cNvSpPr/>
              <p:nvPr/>
            </p:nvSpPr>
            <p:spPr>
              <a:xfrm>
                <a:off x="7523320" y="8615603"/>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rPr>
                  <a:t>I named my variable 'temp,' and now it’s permanent in the whole program!</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484" name="Group 483">
                <a:extLst>
                  <a:ext uri="{FF2B5EF4-FFF2-40B4-BE49-F238E27FC236}">
                    <a16:creationId xmlns:a16="http://schemas.microsoft.com/office/drawing/2014/main" id="{820EF234-83CA-4A81-9F34-49DD45337E45}"/>
                  </a:ext>
                </a:extLst>
              </p:cNvPr>
              <p:cNvGrpSpPr/>
              <p:nvPr/>
            </p:nvGrpSpPr>
            <p:grpSpPr>
              <a:xfrm>
                <a:off x="11394041" y="8589620"/>
                <a:ext cx="956736" cy="1287968"/>
                <a:chOff x="-3862348" y="1399884"/>
                <a:chExt cx="956736" cy="1287968"/>
              </a:xfrm>
            </p:grpSpPr>
            <p:pic>
              <p:nvPicPr>
                <p:cNvPr id="485" name="Graphic 484">
                  <a:extLst>
                    <a:ext uri="{FF2B5EF4-FFF2-40B4-BE49-F238E27FC236}">
                      <a16:creationId xmlns:a16="http://schemas.microsoft.com/office/drawing/2014/main" id="{4DF0C560-661D-4385-B084-FAA74A09332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486" name="TextBox 485">
                  <a:extLst>
                    <a:ext uri="{FF2B5EF4-FFF2-40B4-BE49-F238E27FC236}">
                      <a16:creationId xmlns:a16="http://schemas.microsoft.com/office/drawing/2014/main" id="{288019CB-ED03-4DFF-B33B-A2EA5492C22B}"/>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473" name="Group 472">
              <a:extLst>
                <a:ext uri="{FF2B5EF4-FFF2-40B4-BE49-F238E27FC236}">
                  <a16:creationId xmlns:a16="http://schemas.microsoft.com/office/drawing/2014/main" id="{314CE141-F727-41AA-8A0A-4DA0BC913287}"/>
                </a:ext>
              </a:extLst>
            </p:cNvPr>
            <p:cNvGrpSpPr/>
            <p:nvPr/>
          </p:nvGrpSpPr>
          <p:grpSpPr>
            <a:xfrm>
              <a:off x="6118882" y="43399914"/>
              <a:ext cx="4827457" cy="2131508"/>
              <a:chOff x="7523320" y="8589620"/>
              <a:chExt cx="4827457" cy="2131508"/>
            </a:xfrm>
          </p:grpSpPr>
          <p:sp>
            <p:nvSpPr>
              <p:cNvPr id="479" name="Freeform: Shape 478">
                <a:extLst>
                  <a:ext uri="{FF2B5EF4-FFF2-40B4-BE49-F238E27FC236}">
                    <a16:creationId xmlns:a16="http://schemas.microsoft.com/office/drawing/2014/main" id="{2740B57D-4C7F-4A17-A625-FBB1773047E7}"/>
                  </a:ext>
                </a:extLst>
              </p:cNvPr>
              <p:cNvSpPr/>
              <p:nvPr/>
            </p:nvSpPr>
            <p:spPr>
              <a:xfrm>
                <a:off x="7523320" y="8615603"/>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rPr>
                  <a:t>Running this script feels like gambling. Will it work? Place your bets!</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480" name="Group 479">
                <a:extLst>
                  <a:ext uri="{FF2B5EF4-FFF2-40B4-BE49-F238E27FC236}">
                    <a16:creationId xmlns:a16="http://schemas.microsoft.com/office/drawing/2014/main" id="{6B41BE26-EE6E-46F9-8076-FE670B631ED1}"/>
                  </a:ext>
                </a:extLst>
              </p:cNvPr>
              <p:cNvGrpSpPr/>
              <p:nvPr/>
            </p:nvGrpSpPr>
            <p:grpSpPr>
              <a:xfrm>
                <a:off x="11394041" y="8589620"/>
                <a:ext cx="956736" cy="1287968"/>
                <a:chOff x="-3862348" y="1399884"/>
                <a:chExt cx="956736" cy="1287968"/>
              </a:xfrm>
            </p:grpSpPr>
            <p:pic>
              <p:nvPicPr>
                <p:cNvPr id="481" name="Graphic 480">
                  <a:extLst>
                    <a:ext uri="{FF2B5EF4-FFF2-40B4-BE49-F238E27FC236}">
                      <a16:creationId xmlns:a16="http://schemas.microsoft.com/office/drawing/2014/main" id="{04990FF7-5E5A-4CEE-A307-AFBC6B9FF66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482" name="TextBox 481">
                  <a:extLst>
                    <a:ext uri="{FF2B5EF4-FFF2-40B4-BE49-F238E27FC236}">
                      <a16:creationId xmlns:a16="http://schemas.microsoft.com/office/drawing/2014/main" id="{61257766-7F10-458F-A9B9-E920332D720A}"/>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474" name="Group 473">
              <a:extLst>
                <a:ext uri="{FF2B5EF4-FFF2-40B4-BE49-F238E27FC236}">
                  <a16:creationId xmlns:a16="http://schemas.microsoft.com/office/drawing/2014/main" id="{F0D8CF4E-04C1-41D9-8BD7-75C8D5D091FC}"/>
                </a:ext>
              </a:extLst>
            </p:cNvPr>
            <p:cNvGrpSpPr/>
            <p:nvPr/>
          </p:nvGrpSpPr>
          <p:grpSpPr>
            <a:xfrm>
              <a:off x="6118882" y="45714663"/>
              <a:ext cx="4741495" cy="2131542"/>
              <a:chOff x="1504353" y="8801354"/>
              <a:chExt cx="4741495" cy="2131542"/>
            </a:xfrm>
          </p:grpSpPr>
          <p:sp>
            <p:nvSpPr>
              <p:cNvPr id="475" name="Freeform: Shape 474">
                <a:extLst>
                  <a:ext uri="{FF2B5EF4-FFF2-40B4-BE49-F238E27FC236}">
                    <a16:creationId xmlns:a16="http://schemas.microsoft.com/office/drawing/2014/main" id="{720C83A6-7AAE-441E-984B-282DF6B9BE23}"/>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我這個運行點下去，你看是我爆炸還是它爆炸</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476" name="Group 475">
                <a:extLst>
                  <a:ext uri="{FF2B5EF4-FFF2-40B4-BE49-F238E27FC236}">
                    <a16:creationId xmlns:a16="http://schemas.microsoft.com/office/drawing/2014/main" id="{C82E3ED0-CADB-4157-8DDE-A5456843234E}"/>
                  </a:ext>
                </a:extLst>
              </p:cNvPr>
              <p:cNvGrpSpPr/>
              <p:nvPr/>
            </p:nvGrpSpPr>
            <p:grpSpPr>
              <a:xfrm>
                <a:off x="5289112" y="8801354"/>
                <a:ext cx="956736" cy="1301438"/>
                <a:chOff x="-2750419" y="1399884"/>
                <a:chExt cx="956736" cy="1301438"/>
              </a:xfrm>
            </p:grpSpPr>
            <p:pic>
              <p:nvPicPr>
                <p:cNvPr id="477" name="Graphic 476">
                  <a:extLst>
                    <a:ext uri="{FF2B5EF4-FFF2-40B4-BE49-F238E27FC236}">
                      <a16:creationId xmlns:a16="http://schemas.microsoft.com/office/drawing/2014/main" id="{D8FC3BF5-C39C-405C-8E6B-4FF9D520E9D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478" name="TextBox 477">
                  <a:extLst>
                    <a:ext uri="{FF2B5EF4-FFF2-40B4-BE49-F238E27FC236}">
                      <a16:creationId xmlns:a16="http://schemas.microsoft.com/office/drawing/2014/main" id="{CDA32BFD-7AB8-4E5B-970A-04449553D55D}"/>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grpSp>
        <p:nvGrpSpPr>
          <p:cNvPr id="547" name="Group 546">
            <a:extLst>
              <a:ext uri="{FF2B5EF4-FFF2-40B4-BE49-F238E27FC236}">
                <a16:creationId xmlns:a16="http://schemas.microsoft.com/office/drawing/2014/main" id="{A9A83824-7111-43D4-9FAE-488E9B8D761A}"/>
              </a:ext>
            </a:extLst>
          </p:cNvPr>
          <p:cNvGrpSpPr/>
          <p:nvPr/>
        </p:nvGrpSpPr>
        <p:grpSpPr>
          <a:xfrm>
            <a:off x="14050047" y="-60603227"/>
            <a:ext cx="10426151" cy="62295240"/>
            <a:chOff x="492570" y="-969192"/>
            <a:chExt cx="10426151" cy="62295240"/>
          </a:xfrm>
        </p:grpSpPr>
        <p:sp>
          <p:nvSpPr>
            <p:cNvPr id="548" name="Rectangle: Rounded Corners 547">
              <a:extLst>
                <a:ext uri="{FF2B5EF4-FFF2-40B4-BE49-F238E27FC236}">
                  <a16:creationId xmlns:a16="http://schemas.microsoft.com/office/drawing/2014/main" id="{2E571B67-7632-4F16-AB3D-F61C0A5CDF09}"/>
                </a:ext>
              </a:extLst>
            </p:cNvPr>
            <p:cNvSpPr/>
            <p:nvPr/>
          </p:nvSpPr>
          <p:spPr>
            <a:xfrm>
              <a:off x="492570" y="-969192"/>
              <a:ext cx="8890378" cy="257460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TW" altLang="en-US" sz="3500" dirty="0">
                <a:latin typeface="微软雅黑 Light" panose="020B0502040204020203" pitchFamily="34" charset="-122"/>
                <a:ea typeface="微软雅黑 Light" panose="020B0502040204020203" pitchFamily="34" charset="-122"/>
              </a:endParaRPr>
            </a:p>
          </p:txBody>
        </p:sp>
        <p:sp>
          <p:nvSpPr>
            <p:cNvPr id="552" name="Freeform: Shape 551">
              <a:extLst>
                <a:ext uri="{FF2B5EF4-FFF2-40B4-BE49-F238E27FC236}">
                  <a16:creationId xmlns:a16="http://schemas.microsoft.com/office/drawing/2014/main" id="{61A7ABB6-A7FC-484B-90CC-59D95BA5CF28}"/>
                </a:ext>
              </a:extLst>
            </p:cNvPr>
            <p:cNvSpPr/>
            <p:nvPr/>
          </p:nvSpPr>
          <p:spPr>
            <a:xfrm flipH="1">
              <a:off x="2809052" y="136157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诶诶，我负责的那个排行榜在每次写入新的资料都会把之前的记录打乱欸。怎麽办</a:t>
              </a:r>
            </a:p>
          </p:txBody>
        </p:sp>
        <p:grpSp>
          <p:nvGrpSpPr>
            <p:cNvPr id="553" name="Group 552">
              <a:extLst>
                <a:ext uri="{FF2B5EF4-FFF2-40B4-BE49-F238E27FC236}">
                  <a16:creationId xmlns:a16="http://schemas.microsoft.com/office/drawing/2014/main" id="{0B252654-D741-4023-86A7-DB5BBC8FB4F8}"/>
                </a:ext>
              </a:extLst>
            </p:cNvPr>
            <p:cNvGrpSpPr/>
            <p:nvPr/>
          </p:nvGrpSpPr>
          <p:grpSpPr>
            <a:xfrm>
              <a:off x="1501138" y="1605415"/>
              <a:ext cx="956736" cy="1301438"/>
              <a:chOff x="-1490164" y="1399884"/>
              <a:chExt cx="956736" cy="1301438"/>
            </a:xfrm>
          </p:grpSpPr>
          <p:pic>
            <p:nvPicPr>
              <p:cNvPr id="672" name="Graphic 671">
                <a:extLst>
                  <a:ext uri="{FF2B5EF4-FFF2-40B4-BE49-F238E27FC236}">
                    <a16:creationId xmlns:a16="http://schemas.microsoft.com/office/drawing/2014/main" id="{08B5B786-BC99-45A6-8CA6-B1A62C425A91}"/>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1490164" y="1399884"/>
                <a:ext cx="956736" cy="956736"/>
              </a:xfrm>
              <a:prstGeom prst="rect">
                <a:avLst/>
              </a:prstGeom>
            </p:spPr>
          </p:pic>
          <p:sp>
            <p:nvSpPr>
              <p:cNvPr id="673" name="TextBox 672">
                <a:extLst>
                  <a:ext uri="{FF2B5EF4-FFF2-40B4-BE49-F238E27FC236}">
                    <a16:creationId xmlns:a16="http://schemas.microsoft.com/office/drawing/2014/main" id="{42A57E41-247A-4F54-9688-399B1903C963}"/>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nvGrpSpPr>
            <p:cNvPr id="554" name="Group 553">
              <a:extLst>
                <a:ext uri="{FF2B5EF4-FFF2-40B4-BE49-F238E27FC236}">
                  <a16:creationId xmlns:a16="http://schemas.microsoft.com/office/drawing/2014/main" id="{C7EA3E58-BA84-4A26-A623-0945153616DB}"/>
                </a:ext>
              </a:extLst>
            </p:cNvPr>
            <p:cNvGrpSpPr/>
            <p:nvPr/>
          </p:nvGrpSpPr>
          <p:grpSpPr>
            <a:xfrm>
              <a:off x="5835267" y="4052087"/>
              <a:ext cx="4822721" cy="2105525"/>
              <a:chOff x="5835267" y="4052087"/>
              <a:chExt cx="4822721" cy="2105525"/>
            </a:xfrm>
          </p:grpSpPr>
          <p:sp>
            <p:nvSpPr>
              <p:cNvPr id="668" name="Freeform: Shape 667">
                <a:extLst>
                  <a:ext uri="{FF2B5EF4-FFF2-40B4-BE49-F238E27FC236}">
                    <a16:creationId xmlns:a16="http://schemas.microsoft.com/office/drawing/2014/main" id="{BA6706DB-898D-4E0F-A642-BEC8ACFA5118}"/>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I</a:t>
                </a:r>
                <a:r>
                  <a:rPr lang="zh-CN" altLang="en-US" dirty="0">
                    <a:solidFill>
                      <a:schemeClr val="tx1"/>
                    </a:solidFill>
                    <a:latin typeface="微软雅黑 Light" panose="020B0502040204020203" pitchFamily="34" charset="-122"/>
                    <a:ea typeface="微软雅黑 Light" panose="020B0502040204020203" pitchFamily="34" charset="-122"/>
                  </a:rPr>
                  <a:t> </a:t>
                </a:r>
                <a:r>
                  <a:rPr lang="en-US" altLang="zh-CN" dirty="0">
                    <a:solidFill>
                      <a:schemeClr val="tx1"/>
                    </a:solidFill>
                    <a:latin typeface="微软雅黑 Light" panose="020B0502040204020203" pitchFamily="34" charset="-122"/>
                    <a:ea typeface="微软雅黑 Light" panose="020B0502040204020203" pitchFamily="34" charset="-122"/>
                  </a:rPr>
                  <a:t>don’t speak Chinese.</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669" name="Group 668">
                <a:extLst>
                  <a:ext uri="{FF2B5EF4-FFF2-40B4-BE49-F238E27FC236}">
                    <a16:creationId xmlns:a16="http://schemas.microsoft.com/office/drawing/2014/main" id="{53A5B107-A79B-4A5B-B47D-A728416A5BF6}"/>
                  </a:ext>
                </a:extLst>
              </p:cNvPr>
              <p:cNvGrpSpPr/>
              <p:nvPr/>
            </p:nvGrpSpPr>
            <p:grpSpPr>
              <a:xfrm>
                <a:off x="9701252" y="4295484"/>
                <a:ext cx="956736" cy="1287968"/>
                <a:chOff x="-3862348" y="1399884"/>
                <a:chExt cx="956736" cy="1287968"/>
              </a:xfrm>
            </p:grpSpPr>
            <p:pic>
              <p:nvPicPr>
                <p:cNvPr id="670" name="Graphic 669">
                  <a:extLst>
                    <a:ext uri="{FF2B5EF4-FFF2-40B4-BE49-F238E27FC236}">
                      <a16:creationId xmlns:a16="http://schemas.microsoft.com/office/drawing/2014/main" id="{840133CF-488F-418E-BED1-3925CE46AB33}"/>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671" name="TextBox 670">
                  <a:extLst>
                    <a:ext uri="{FF2B5EF4-FFF2-40B4-BE49-F238E27FC236}">
                      <a16:creationId xmlns:a16="http://schemas.microsoft.com/office/drawing/2014/main" id="{72CD2894-C8CE-43D7-B53F-332BE1B0E18E}"/>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555" name="Group 554">
              <a:extLst>
                <a:ext uri="{FF2B5EF4-FFF2-40B4-BE49-F238E27FC236}">
                  <a16:creationId xmlns:a16="http://schemas.microsoft.com/office/drawing/2014/main" id="{5A42546E-7ECA-45A4-ADD2-293F32BF893E}"/>
                </a:ext>
              </a:extLst>
            </p:cNvPr>
            <p:cNvGrpSpPr/>
            <p:nvPr/>
          </p:nvGrpSpPr>
          <p:grpSpPr>
            <a:xfrm>
              <a:off x="5916493" y="7076248"/>
              <a:ext cx="4741495" cy="2131542"/>
              <a:chOff x="1504353" y="8801354"/>
              <a:chExt cx="4741495" cy="2131542"/>
            </a:xfrm>
          </p:grpSpPr>
          <p:sp>
            <p:nvSpPr>
              <p:cNvPr id="664" name="Freeform: Shape 663">
                <a:extLst>
                  <a:ext uri="{FF2B5EF4-FFF2-40B4-BE49-F238E27FC236}">
                    <a16:creationId xmlns:a16="http://schemas.microsoft.com/office/drawing/2014/main" id="{7BE45589-4869-4682-B611-445DBF980CB3}"/>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嘗試用不同的文件讀取模式看看？</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665" name="Group 664">
                <a:extLst>
                  <a:ext uri="{FF2B5EF4-FFF2-40B4-BE49-F238E27FC236}">
                    <a16:creationId xmlns:a16="http://schemas.microsoft.com/office/drawing/2014/main" id="{FF462832-A294-4F66-8B0D-A20BE94212A0}"/>
                  </a:ext>
                </a:extLst>
              </p:cNvPr>
              <p:cNvGrpSpPr/>
              <p:nvPr/>
            </p:nvGrpSpPr>
            <p:grpSpPr>
              <a:xfrm>
                <a:off x="5289112" y="8801354"/>
                <a:ext cx="956736" cy="1301438"/>
                <a:chOff x="-2750419" y="1399884"/>
                <a:chExt cx="956736" cy="1301438"/>
              </a:xfrm>
            </p:grpSpPr>
            <p:pic>
              <p:nvPicPr>
                <p:cNvPr id="666" name="Graphic 665">
                  <a:extLst>
                    <a:ext uri="{FF2B5EF4-FFF2-40B4-BE49-F238E27FC236}">
                      <a16:creationId xmlns:a16="http://schemas.microsoft.com/office/drawing/2014/main" id="{BE6D8E9C-7C3F-47E0-BF90-3A3089A1E8C0}"/>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667" name="TextBox 666">
                  <a:extLst>
                    <a:ext uri="{FF2B5EF4-FFF2-40B4-BE49-F238E27FC236}">
                      <a16:creationId xmlns:a16="http://schemas.microsoft.com/office/drawing/2014/main" id="{A57E4B5C-4233-4F72-B032-5BE481950EFB}"/>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556" name="Group 555">
              <a:extLst>
                <a:ext uri="{FF2B5EF4-FFF2-40B4-BE49-F238E27FC236}">
                  <a16:creationId xmlns:a16="http://schemas.microsoft.com/office/drawing/2014/main" id="{07F4058F-F9E7-4860-91C4-6D742ECD8172}"/>
                </a:ext>
              </a:extLst>
            </p:cNvPr>
            <p:cNvGrpSpPr/>
            <p:nvPr/>
          </p:nvGrpSpPr>
          <p:grpSpPr>
            <a:xfrm>
              <a:off x="1494244" y="9700076"/>
              <a:ext cx="5024592" cy="2105525"/>
              <a:chOff x="1653538" y="1750435"/>
              <a:chExt cx="5024592" cy="2105525"/>
            </a:xfrm>
          </p:grpSpPr>
          <p:sp>
            <p:nvSpPr>
              <p:cNvPr id="660" name="Freeform: Shape 659">
                <a:extLst>
                  <a:ext uri="{FF2B5EF4-FFF2-40B4-BE49-F238E27FC236}">
                    <a16:creationId xmlns:a16="http://schemas.microsoft.com/office/drawing/2014/main" id="{8310C186-B46C-4E0E-891F-6156A24C25C9}"/>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有料喔，我不考虑从文件的尾部写起就可以了喔，每次都重新读取后重新创建一遍就搞定了（我把</a:t>
                </a:r>
                <a:r>
                  <a:rPr lang="en-US" altLang="zh-CN" dirty="0">
                    <a:solidFill>
                      <a:schemeClr val="tx1"/>
                    </a:solidFill>
                    <a:latin typeface="微软雅黑 Light" panose="020B0502040204020203" pitchFamily="34" charset="-122"/>
                    <a:ea typeface="微软雅黑 Light" panose="020B0502040204020203" pitchFamily="34" charset="-122"/>
                  </a:rPr>
                  <a:t>a+</a:t>
                </a:r>
                <a:r>
                  <a:rPr lang="zh-CN" altLang="en-US" dirty="0">
                    <a:solidFill>
                      <a:schemeClr val="tx1"/>
                    </a:solidFill>
                    <a:latin typeface="微软雅黑 Light" panose="020B0502040204020203" pitchFamily="34" charset="-122"/>
                    <a:ea typeface="微软雅黑 Light" panose="020B0502040204020203" pitchFamily="34" charset="-122"/>
                  </a:rPr>
                  <a:t>模式换成了</a:t>
                </a:r>
                <a:r>
                  <a:rPr lang="en-US" altLang="zh-CN" dirty="0">
                    <a:solidFill>
                      <a:schemeClr val="tx1"/>
                    </a:solidFill>
                    <a:latin typeface="微软雅黑 Light" panose="020B0502040204020203" pitchFamily="34" charset="-122"/>
                    <a:ea typeface="微软雅黑 Light" panose="020B0502040204020203" pitchFamily="34" charset="-122"/>
                  </a:rPr>
                  <a:t>w</a:t>
                </a:r>
                <a:r>
                  <a:rPr lang="zh-CN" altLang="en-US" dirty="0">
                    <a:solidFill>
                      <a:schemeClr val="tx1"/>
                    </a:solidFill>
                    <a:latin typeface="微软雅黑 Light" panose="020B0502040204020203" pitchFamily="34" charset="-122"/>
                    <a:ea typeface="微软雅黑 Light" panose="020B0502040204020203" pitchFamily="34" charset="-122"/>
                  </a:rPr>
                  <a:t>模式）</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661" name="Group 660">
                <a:extLst>
                  <a:ext uri="{FF2B5EF4-FFF2-40B4-BE49-F238E27FC236}">
                    <a16:creationId xmlns:a16="http://schemas.microsoft.com/office/drawing/2014/main" id="{084D9CD9-ED4D-4FB9-AF99-EB6761A64CAA}"/>
                  </a:ext>
                </a:extLst>
              </p:cNvPr>
              <p:cNvGrpSpPr/>
              <p:nvPr/>
            </p:nvGrpSpPr>
            <p:grpSpPr>
              <a:xfrm>
                <a:off x="1653538" y="1757815"/>
                <a:ext cx="956736" cy="1301438"/>
                <a:chOff x="-1490164" y="1399884"/>
                <a:chExt cx="956736" cy="1301438"/>
              </a:xfrm>
            </p:grpSpPr>
            <p:pic>
              <p:nvPicPr>
                <p:cNvPr id="662" name="Graphic 661">
                  <a:extLst>
                    <a:ext uri="{FF2B5EF4-FFF2-40B4-BE49-F238E27FC236}">
                      <a16:creationId xmlns:a16="http://schemas.microsoft.com/office/drawing/2014/main" id="{FAE85F0F-4E6A-46CD-AF11-741D78F0915E}"/>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1490164" y="1399884"/>
                  <a:ext cx="956736" cy="956736"/>
                </a:xfrm>
                <a:prstGeom prst="rect">
                  <a:avLst/>
                </a:prstGeom>
              </p:spPr>
            </p:pic>
            <p:sp>
              <p:nvSpPr>
                <p:cNvPr id="663" name="TextBox 662">
                  <a:extLst>
                    <a:ext uri="{FF2B5EF4-FFF2-40B4-BE49-F238E27FC236}">
                      <a16:creationId xmlns:a16="http://schemas.microsoft.com/office/drawing/2014/main" id="{7FD27557-4D75-4EEB-B666-B2E0A7DDB8FD}"/>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557" name="Group 556">
              <a:extLst>
                <a:ext uri="{FF2B5EF4-FFF2-40B4-BE49-F238E27FC236}">
                  <a16:creationId xmlns:a16="http://schemas.microsoft.com/office/drawing/2014/main" id="{CD1BEF06-4D80-472B-A33E-31A3A8229E4F}"/>
                </a:ext>
              </a:extLst>
            </p:cNvPr>
            <p:cNvGrpSpPr/>
            <p:nvPr/>
          </p:nvGrpSpPr>
          <p:grpSpPr>
            <a:xfrm>
              <a:off x="5916493" y="12134418"/>
              <a:ext cx="4741495" cy="2131542"/>
              <a:chOff x="1504353" y="8801354"/>
              <a:chExt cx="4741495" cy="2131542"/>
            </a:xfrm>
          </p:grpSpPr>
          <p:sp>
            <p:nvSpPr>
              <p:cNvPr id="656" name="Freeform: Shape 655">
                <a:extLst>
                  <a:ext uri="{FF2B5EF4-FFF2-40B4-BE49-F238E27FC236}">
                    <a16:creationId xmlns:a16="http://schemas.microsoft.com/office/drawing/2014/main" id="{3A87F4EF-285F-47D0-84AA-5286ACF35325}"/>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誒誒，話說你們的小遊戲都完成了嗎？代碼同步是個問題欸。</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657" name="Group 656">
                <a:extLst>
                  <a:ext uri="{FF2B5EF4-FFF2-40B4-BE49-F238E27FC236}">
                    <a16:creationId xmlns:a16="http://schemas.microsoft.com/office/drawing/2014/main" id="{BA75CA55-BC85-45F5-A5FF-9E6005903BC3}"/>
                  </a:ext>
                </a:extLst>
              </p:cNvPr>
              <p:cNvGrpSpPr/>
              <p:nvPr/>
            </p:nvGrpSpPr>
            <p:grpSpPr>
              <a:xfrm>
                <a:off x="5289112" y="8801354"/>
                <a:ext cx="956736" cy="1301438"/>
                <a:chOff x="-2750419" y="1399884"/>
                <a:chExt cx="956736" cy="1301438"/>
              </a:xfrm>
            </p:grpSpPr>
            <p:pic>
              <p:nvPicPr>
                <p:cNvPr id="658" name="Graphic 657">
                  <a:extLst>
                    <a:ext uri="{FF2B5EF4-FFF2-40B4-BE49-F238E27FC236}">
                      <a16:creationId xmlns:a16="http://schemas.microsoft.com/office/drawing/2014/main" id="{5FC2632C-0157-46E5-8FB9-CE006A554CE0}"/>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659" name="TextBox 658">
                  <a:extLst>
                    <a:ext uri="{FF2B5EF4-FFF2-40B4-BE49-F238E27FC236}">
                      <a16:creationId xmlns:a16="http://schemas.microsoft.com/office/drawing/2014/main" id="{64C48A4D-3395-4C26-8683-58A021690510}"/>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558" name="Group 557">
              <a:extLst>
                <a:ext uri="{FF2B5EF4-FFF2-40B4-BE49-F238E27FC236}">
                  <a16:creationId xmlns:a16="http://schemas.microsoft.com/office/drawing/2014/main" id="{7DA02E96-3012-4ECA-AC4D-16BE84EF06BF}"/>
                </a:ext>
              </a:extLst>
            </p:cNvPr>
            <p:cNvGrpSpPr/>
            <p:nvPr/>
          </p:nvGrpSpPr>
          <p:grpSpPr>
            <a:xfrm>
              <a:off x="5916493" y="14620794"/>
              <a:ext cx="4822721" cy="2105525"/>
              <a:chOff x="5835267" y="4052087"/>
              <a:chExt cx="4822721" cy="2105525"/>
            </a:xfrm>
          </p:grpSpPr>
          <p:sp>
            <p:nvSpPr>
              <p:cNvPr id="652" name="Freeform: Shape 651">
                <a:extLst>
                  <a:ext uri="{FF2B5EF4-FFF2-40B4-BE49-F238E27FC236}">
                    <a16:creationId xmlns:a16="http://schemas.microsoft.com/office/drawing/2014/main" id="{C2DA7C5F-37BD-4995-B2CD-F4AB4D1B935F}"/>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Have you guys ever heard of </a:t>
                </a:r>
                <a:r>
                  <a:rPr lang="en-US" altLang="zh-TW" dirty="0" err="1">
                    <a:solidFill>
                      <a:schemeClr val="tx1"/>
                    </a:solidFill>
                    <a:latin typeface="微软雅黑 Light" panose="020B0502040204020203" pitchFamily="34" charset="-122"/>
                    <a:ea typeface="微软雅黑 Light" panose="020B0502040204020203" pitchFamily="34" charset="-122"/>
                  </a:rPr>
                  <a:t>GitHUB</a:t>
                </a:r>
                <a:r>
                  <a:rPr lang="en-US" altLang="zh-TW" dirty="0">
                    <a:solidFill>
                      <a:schemeClr val="tx1"/>
                    </a:solidFill>
                    <a:latin typeface="微软雅黑 Light" panose="020B0502040204020203" pitchFamily="34" charset="-122"/>
                    <a:ea typeface="微软雅黑 Light" panose="020B0502040204020203" pitchFamily="34" charset="-122"/>
                  </a:rPr>
                  <a:t>?</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653" name="Group 652">
                <a:extLst>
                  <a:ext uri="{FF2B5EF4-FFF2-40B4-BE49-F238E27FC236}">
                    <a16:creationId xmlns:a16="http://schemas.microsoft.com/office/drawing/2014/main" id="{50A772E6-888E-4CE1-80AC-A7A9013052B1}"/>
                  </a:ext>
                </a:extLst>
              </p:cNvPr>
              <p:cNvGrpSpPr/>
              <p:nvPr/>
            </p:nvGrpSpPr>
            <p:grpSpPr>
              <a:xfrm>
                <a:off x="9701252" y="4295484"/>
                <a:ext cx="956736" cy="1287968"/>
                <a:chOff x="-3862348" y="1399884"/>
                <a:chExt cx="956736" cy="1287968"/>
              </a:xfrm>
            </p:grpSpPr>
            <p:pic>
              <p:nvPicPr>
                <p:cNvPr id="654" name="Graphic 653">
                  <a:extLst>
                    <a:ext uri="{FF2B5EF4-FFF2-40B4-BE49-F238E27FC236}">
                      <a16:creationId xmlns:a16="http://schemas.microsoft.com/office/drawing/2014/main" id="{DE2959A7-70B2-4877-899F-B153D6B1DAF0}"/>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655" name="TextBox 654">
                  <a:extLst>
                    <a:ext uri="{FF2B5EF4-FFF2-40B4-BE49-F238E27FC236}">
                      <a16:creationId xmlns:a16="http://schemas.microsoft.com/office/drawing/2014/main" id="{FC9E1CBC-8656-4681-9FCF-082D12695F3C}"/>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559" name="Group 558">
              <a:extLst>
                <a:ext uri="{FF2B5EF4-FFF2-40B4-BE49-F238E27FC236}">
                  <a16:creationId xmlns:a16="http://schemas.microsoft.com/office/drawing/2014/main" id="{3C580FA7-E0AA-4D47-B5E9-DB63378505B9}"/>
                </a:ext>
              </a:extLst>
            </p:cNvPr>
            <p:cNvGrpSpPr/>
            <p:nvPr/>
          </p:nvGrpSpPr>
          <p:grpSpPr>
            <a:xfrm>
              <a:off x="5916493" y="17081153"/>
              <a:ext cx="4822721" cy="2105525"/>
              <a:chOff x="5835267" y="4052087"/>
              <a:chExt cx="4822721" cy="2105525"/>
            </a:xfrm>
          </p:grpSpPr>
          <p:sp>
            <p:nvSpPr>
              <p:cNvPr id="648" name="Freeform: Shape 647">
                <a:extLst>
                  <a:ext uri="{FF2B5EF4-FFF2-40B4-BE49-F238E27FC236}">
                    <a16:creationId xmlns:a16="http://schemas.microsoft.com/office/drawing/2014/main" id="{3180AF70-3536-4494-9585-DD7F1BC602B9}"/>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We can use git to sync our code easily in only one tap.</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649" name="Group 648">
                <a:extLst>
                  <a:ext uri="{FF2B5EF4-FFF2-40B4-BE49-F238E27FC236}">
                    <a16:creationId xmlns:a16="http://schemas.microsoft.com/office/drawing/2014/main" id="{5937F2FB-5E3C-4F9F-B8CB-78DEFBC14BD0}"/>
                  </a:ext>
                </a:extLst>
              </p:cNvPr>
              <p:cNvGrpSpPr/>
              <p:nvPr/>
            </p:nvGrpSpPr>
            <p:grpSpPr>
              <a:xfrm>
                <a:off x="9701252" y="4295484"/>
                <a:ext cx="956736" cy="1287968"/>
                <a:chOff x="-3862348" y="1399884"/>
                <a:chExt cx="956736" cy="1287968"/>
              </a:xfrm>
            </p:grpSpPr>
            <p:pic>
              <p:nvPicPr>
                <p:cNvPr id="650" name="Graphic 649">
                  <a:extLst>
                    <a:ext uri="{FF2B5EF4-FFF2-40B4-BE49-F238E27FC236}">
                      <a16:creationId xmlns:a16="http://schemas.microsoft.com/office/drawing/2014/main" id="{F40D5065-A240-471B-95AC-FF54BE7A5FF5}"/>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651" name="TextBox 650">
                  <a:extLst>
                    <a:ext uri="{FF2B5EF4-FFF2-40B4-BE49-F238E27FC236}">
                      <a16:creationId xmlns:a16="http://schemas.microsoft.com/office/drawing/2014/main" id="{69206205-9965-40BF-9253-78A41FA67399}"/>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560" name="Group 559">
              <a:extLst>
                <a:ext uri="{FF2B5EF4-FFF2-40B4-BE49-F238E27FC236}">
                  <a16:creationId xmlns:a16="http://schemas.microsoft.com/office/drawing/2014/main" id="{8D781BC6-E737-4FD1-A016-DA862BD8287A}"/>
                </a:ext>
              </a:extLst>
            </p:cNvPr>
            <p:cNvGrpSpPr/>
            <p:nvPr/>
          </p:nvGrpSpPr>
          <p:grpSpPr>
            <a:xfrm>
              <a:off x="5916493" y="19541512"/>
              <a:ext cx="4822721" cy="2105525"/>
              <a:chOff x="5835267" y="4052087"/>
              <a:chExt cx="4822721" cy="2105525"/>
            </a:xfrm>
          </p:grpSpPr>
          <p:sp>
            <p:nvSpPr>
              <p:cNvPr id="644" name="Freeform: Shape 643">
                <a:extLst>
                  <a:ext uri="{FF2B5EF4-FFF2-40B4-BE49-F238E27FC236}">
                    <a16:creationId xmlns:a16="http://schemas.microsoft.com/office/drawing/2014/main" id="{60BF59FA-6BD0-4C83-A768-481B04D86756}"/>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I</a:t>
                </a:r>
                <a:r>
                  <a:rPr lang="zh-CN" altLang="en-US" dirty="0">
                    <a:solidFill>
                      <a:schemeClr val="tx1"/>
                    </a:solidFill>
                    <a:latin typeface="微软雅黑 Light" panose="020B0502040204020203" pitchFamily="34" charset="-122"/>
                    <a:ea typeface="微软雅黑 Light" panose="020B0502040204020203" pitchFamily="34" charset="-122"/>
                  </a:rPr>
                  <a:t> </a:t>
                </a:r>
                <a:r>
                  <a:rPr lang="en-US" altLang="zh-CN" dirty="0">
                    <a:solidFill>
                      <a:schemeClr val="tx1"/>
                    </a:solidFill>
                    <a:latin typeface="微软雅黑 Light" panose="020B0502040204020203" pitchFamily="34" charset="-122"/>
                    <a:ea typeface="微软雅黑 Light" panose="020B0502040204020203" pitchFamily="34" charset="-122"/>
                  </a:rPr>
                  <a:t>can guide you guys to setup Git if needed.</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645" name="Group 644">
                <a:extLst>
                  <a:ext uri="{FF2B5EF4-FFF2-40B4-BE49-F238E27FC236}">
                    <a16:creationId xmlns:a16="http://schemas.microsoft.com/office/drawing/2014/main" id="{7C06DE46-971A-4306-B22B-468BB754723E}"/>
                  </a:ext>
                </a:extLst>
              </p:cNvPr>
              <p:cNvGrpSpPr/>
              <p:nvPr/>
            </p:nvGrpSpPr>
            <p:grpSpPr>
              <a:xfrm>
                <a:off x="9701252" y="4295484"/>
                <a:ext cx="956736" cy="1287968"/>
                <a:chOff x="-3862348" y="1399884"/>
                <a:chExt cx="956736" cy="1287968"/>
              </a:xfrm>
            </p:grpSpPr>
            <p:pic>
              <p:nvPicPr>
                <p:cNvPr id="646" name="Graphic 645">
                  <a:extLst>
                    <a:ext uri="{FF2B5EF4-FFF2-40B4-BE49-F238E27FC236}">
                      <a16:creationId xmlns:a16="http://schemas.microsoft.com/office/drawing/2014/main" id="{B1FDEF8A-B2FC-4684-AA3A-54A8AC6FB355}"/>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647" name="TextBox 646">
                  <a:extLst>
                    <a:ext uri="{FF2B5EF4-FFF2-40B4-BE49-F238E27FC236}">
                      <a16:creationId xmlns:a16="http://schemas.microsoft.com/office/drawing/2014/main" id="{B5586ED1-2599-4AB6-894B-755A9C175862}"/>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561" name="Group 560">
              <a:extLst>
                <a:ext uri="{FF2B5EF4-FFF2-40B4-BE49-F238E27FC236}">
                  <a16:creationId xmlns:a16="http://schemas.microsoft.com/office/drawing/2014/main" id="{154ABFD5-B648-4641-925E-08F1890A2D72}"/>
                </a:ext>
              </a:extLst>
            </p:cNvPr>
            <p:cNvGrpSpPr/>
            <p:nvPr/>
          </p:nvGrpSpPr>
          <p:grpSpPr>
            <a:xfrm>
              <a:off x="1653284" y="22001871"/>
              <a:ext cx="5024592" cy="2105525"/>
              <a:chOff x="1653538" y="1750435"/>
              <a:chExt cx="5024592" cy="2105525"/>
            </a:xfrm>
          </p:grpSpPr>
          <p:sp>
            <p:nvSpPr>
              <p:cNvPr id="640" name="Freeform: Shape 639">
                <a:extLst>
                  <a:ext uri="{FF2B5EF4-FFF2-40B4-BE49-F238E27FC236}">
                    <a16:creationId xmlns:a16="http://schemas.microsoft.com/office/drawing/2014/main" id="{B2A0B194-AC90-41D3-8517-AFEDE00E78D3}"/>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好的，收到</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641" name="Group 640">
                <a:extLst>
                  <a:ext uri="{FF2B5EF4-FFF2-40B4-BE49-F238E27FC236}">
                    <a16:creationId xmlns:a16="http://schemas.microsoft.com/office/drawing/2014/main" id="{747F706F-BAF9-4034-9376-22D73B428990}"/>
                  </a:ext>
                </a:extLst>
              </p:cNvPr>
              <p:cNvGrpSpPr/>
              <p:nvPr/>
            </p:nvGrpSpPr>
            <p:grpSpPr>
              <a:xfrm>
                <a:off x="1653538" y="1757815"/>
                <a:ext cx="956736" cy="1301438"/>
                <a:chOff x="-1490164" y="1399884"/>
                <a:chExt cx="956736" cy="1301438"/>
              </a:xfrm>
            </p:grpSpPr>
            <p:pic>
              <p:nvPicPr>
                <p:cNvPr id="642" name="Graphic 641">
                  <a:extLst>
                    <a:ext uri="{FF2B5EF4-FFF2-40B4-BE49-F238E27FC236}">
                      <a16:creationId xmlns:a16="http://schemas.microsoft.com/office/drawing/2014/main" id="{D32299B1-1D3D-4787-B79A-629389341325}"/>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1490164" y="1399884"/>
                  <a:ext cx="956736" cy="956736"/>
                </a:xfrm>
                <a:prstGeom prst="rect">
                  <a:avLst/>
                </a:prstGeom>
              </p:spPr>
            </p:pic>
            <p:sp>
              <p:nvSpPr>
                <p:cNvPr id="643" name="TextBox 642">
                  <a:extLst>
                    <a:ext uri="{FF2B5EF4-FFF2-40B4-BE49-F238E27FC236}">
                      <a16:creationId xmlns:a16="http://schemas.microsoft.com/office/drawing/2014/main" id="{1022CB58-6E24-408C-86A8-209A0B52F5CE}"/>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562" name="Group 561">
              <a:extLst>
                <a:ext uri="{FF2B5EF4-FFF2-40B4-BE49-F238E27FC236}">
                  <a16:creationId xmlns:a16="http://schemas.microsoft.com/office/drawing/2014/main" id="{316B930E-6B3F-4F45-8D58-8FFE335460FF}"/>
                </a:ext>
              </a:extLst>
            </p:cNvPr>
            <p:cNvGrpSpPr/>
            <p:nvPr/>
          </p:nvGrpSpPr>
          <p:grpSpPr>
            <a:xfrm>
              <a:off x="5916493" y="24462230"/>
              <a:ext cx="4741495" cy="2131542"/>
              <a:chOff x="1504353" y="8801354"/>
              <a:chExt cx="4741495" cy="2131542"/>
            </a:xfrm>
          </p:grpSpPr>
          <p:sp>
            <p:nvSpPr>
              <p:cNvPr id="636" name="Freeform: Shape 635">
                <a:extLst>
                  <a:ext uri="{FF2B5EF4-FFF2-40B4-BE49-F238E27FC236}">
                    <a16:creationId xmlns:a16="http://schemas.microsoft.com/office/drawing/2014/main" id="{0A7A1972-91D8-42CF-8A2C-46688E18E8BF}"/>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啊對對對（已讀亂回，上班中）</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637" name="Group 636">
                <a:extLst>
                  <a:ext uri="{FF2B5EF4-FFF2-40B4-BE49-F238E27FC236}">
                    <a16:creationId xmlns:a16="http://schemas.microsoft.com/office/drawing/2014/main" id="{F371970A-C0DE-4FC1-AA09-53D277EDD4D1}"/>
                  </a:ext>
                </a:extLst>
              </p:cNvPr>
              <p:cNvGrpSpPr/>
              <p:nvPr/>
            </p:nvGrpSpPr>
            <p:grpSpPr>
              <a:xfrm>
                <a:off x="5289112" y="8801354"/>
                <a:ext cx="956736" cy="1301438"/>
                <a:chOff x="-2750419" y="1399884"/>
                <a:chExt cx="956736" cy="1301438"/>
              </a:xfrm>
            </p:grpSpPr>
            <p:pic>
              <p:nvPicPr>
                <p:cNvPr id="638" name="Graphic 637">
                  <a:extLst>
                    <a:ext uri="{FF2B5EF4-FFF2-40B4-BE49-F238E27FC236}">
                      <a16:creationId xmlns:a16="http://schemas.microsoft.com/office/drawing/2014/main" id="{549F02D5-DF5C-4D88-AC5C-319601412E09}"/>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639" name="TextBox 638">
                  <a:extLst>
                    <a:ext uri="{FF2B5EF4-FFF2-40B4-BE49-F238E27FC236}">
                      <a16:creationId xmlns:a16="http://schemas.microsoft.com/office/drawing/2014/main" id="{F2BF869B-811F-4A0A-BF71-880A675ED275}"/>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564" name="Group 563">
              <a:extLst>
                <a:ext uri="{FF2B5EF4-FFF2-40B4-BE49-F238E27FC236}">
                  <a16:creationId xmlns:a16="http://schemas.microsoft.com/office/drawing/2014/main" id="{2927A7A8-62AF-4CDE-946E-567765C50D4D}"/>
                </a:ext>
              </a:extLst>
            </p:cNvPr>
            <p:cNvGrpSpPr/>
            <p:nvPr/>
          </p:nvGrpSpPr>
          <p:grpSpPr>
            <a:xfrm>
              <a:off x="5916493" y="27143993"/>
              <a:ext cx="4741495" cy="2131542"/>
              <a:chOff x="1504353" y="8801354"/>
              <a:chExt cx="4741495" cy="2131542"/>
            </a:xfrm>
          </p:grpSpPr>
          <p:sp>
            <p:nvSpPr>
              <p:cNvPr id="632" name="Freeform: Shape 631">
                <a:extLst>
                  <a:ext uri="{FF2B5EF4-FFF2-40B4-BE49-F238E27FC236}">
                    <a16:creationId xmlns:a16="http://schemas.microsoft.com/office/drawing/2014/main" id="{61B34553-635B-49DA-A6F1-11E5513054E6}"/>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為什麼我的小遊戲隨機數返回值全一樣？我在自己的</a:t>
                </a:r>
                <a:r>
                  <a:rPr lang="en-US" altLang="zh-CN" dirty="0" err="1">
                    <a:solidFill>
                      <a:schemeClr val="tx1"/>
                    </a:solidFill>
                    <a:latin typeface="微软雅黑 Light" panose="020B0502040204020203" pitchFamily="34" charset="-122"/>
                    <a:ea typeface="微软雅黑 Light" panose="020B0502040204020203" pitchFamily="34" charset="-122"/>
                  </a:rPr>
                  <a:t>ipynb</a:t>
                </a:r>
                <a:r>
                  <a:rPr lang="zh-CN" altLang="en-US" dirty="0">
                    <a:solidFill>
                      <a:schemeClr val="tx1"/>
                    </a:solidFill>
                    <a:latin typeface="微软雅黑 Light" panose="020B0502040204020203" pitchFamily="34" charset="-122"/>
                    <a:ea typeface="微软雅黑 Light" panose="020B0502040204020203" pitchFamily="34" charset="-122"/>
                  </a:rPr>
                  <a:t>做沒問題啊。</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633" name="Group 632">
                <a:extLst>
                  <a:ext uri="{FF2B5EF4-FFF2-40B4-BE49-F238E27FC236}">
                    <a16:creationId xmlns:a16="http://schemas.microsoft.com/office/drawing/2014/main" id="{146BF297-FF52-4B3B-BF9A-3D047585C89E}"/>
                  </a:ext>
                </a:extLst>
              </p:cNvPr>
              <p:cNvGrpSpPr/>
              <p:nvPr/>
            </p:nvGrpSpPr>
            <p:grpSpPr>
              <a:xfrm>
                <a:off x="5289112" y="8801354"/>
                <a:ext cx="956736" cy="1301438"/>
                <a:chOff x="-2750419" y="1399884"/>
                <a:chExt cx="956736" cy="1301438"/>
              </a:xfrm>
            </p:grpSpPr>
            <p:pic>
              <p:nvPicPr>
                <p:cNvPr id="634" name="Graphic 633">
                  <a:extLst>
                    <a:ext uri="{FF2B5EF4-FFF2-40B4-BE49-F238E27FC236}">
                      <a16:creationId xmlns:a16="http://schemas.microsoft.com/office/drawing/2014/main" id="{82A9C62D-5235-49AA-9113-6737224B346E}"/>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635" name="TextBox 634">
                  <a:extLst>
                    <a:ext uri="{FF2B5EF4-FFF2-40B4-BE49-F238E27FC236}">
                      <a16:creationId xmlns:a16="http://schemas.microsoft.com/office/drawing/2014/main" id="{65389D96-0058-465D-9F5B-D00987FD1ECA}"/>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565" name="Group 564">
              <a:extLst>
                <a:ext uri="{FF2B5EF4-FFF2-40B4-BE49-F238E27FC236}">
                  <a16:creationId xmlns:a16="http://schemas.microsoft.com/office/drawing/2014/main" id="{844D7890-3573-468B-82FB-40D9FA079FA5}"/>
                </a:ext>
              </a:extLst>
            </p:cNvPr>
            <p:cNvGrpSpPr/>
            <p:nvPr/>
          </p:nvGrpSpPr>
          <p:grpSpPr>
            <a:xfrm>
              <a:off x="1609989" y="29657184"/>
              <a:ext cx="5024592" cy="2105525"/>
              <a:chOff x="1653538" y="1750435"/>
              <a:chExt cx="5024592" cy="2105525"/>
            </a:xfrm>
          </p:grpSpPr>
          <p:sp>
            <p:nvSpPr>
              <p:cNvPr id="628" name="Freeform: Shape 627">
                <a:extLst>
                  <a:ext uri="{FF2B5EF4-FFF2-40B4-BE49-F238E27FC236}">
                    <a16:creationId xmlns:a16="http://schemas.microsoft.com/office/drawing/2014/main" id="{9F579C63-EA61-486C-B717-3DA3099157EC}"/>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我们的方法</a:t>
                </a:r>
                <a:r>
                  <a:rPr lang="en-US" altLang="zh-CN" dirty="0" err="1">
                    <a:solidFill>
                      <a:schemeClr val="tx1"/>
                    </a:solidFill>
                    <a:latin typeface="微软雅黑 Light" panose="020B0502040204020203" pitchFamily="34" charset="-122"/>
                    <a:ea typeface="微软雅黑 Light" panose="020B0502040204020203" pitchFamily="34" charset="-122"/>
                  </a:rPr>
                  <a:t>Rnumber</a:t>
                </a:r>
                <a:r>
                  <a:rPr lang="en-US" altLang="zh-CN" dirty="0">
                    <a:solidFill>
                      <a:schemeClr val="tx1"/>
                    </a:solidFill>
                    <a:latin typeface="微软雅黑 Light" panose="020B0502040204020203" pitchFamily="34" charset="-122"/>
                    <a:ea typeface="微软雅黑 Light" panose="020B0502040204020203" pitchFamily="34" charset="-122"/>
                  </a:rPr>
                  <a:t>()</a:t>
                </a:r>
                <a:r>
                  <a:rPr lang="zh-CN" altLang="en-US" dirty="0">
                    <a:solidFill>
                      <a:schemeClr val="tx1"/>
                    </a:solidFill>
                    <a:latin typeface="微软雅黑 Light" panose="020B0502040204020203" pitchFamily="34" charset="-122"/>
                    <a:ea typeface="微软雅黑 Light" panose="020B0502040204020203" pitchFamily="34" charset="-122"/>
                  </a:rPr>
                  <a:t>是以当前时间的作为随机种子的，所以你在呼叫这个函式设一个小小的间隔就可以了，用</a:t>
                </a:r>
                <a:r>
                  <a:rPr lang="en-US" altLang="zh-CN" dirty="0" err="1">
                    <a:solidFill>
                      <a:schemeClr val="tx1"/>
                    </a:solidFill>
                    <a:latin typeface="微软雅黑 Light" panose="020B0502040204020203" pitchFamily="34" charset="-122"/>
                    <a:ea typeface="微软雅黑 Light" panose="020B0502040204020203" pitchFamily="34" charset="-122"/>
                  </a:rPr>
                  <a:t>time.sleep</a:t>
                </a:r>
                <a:r>
                  <a:rPr lang="en-US" altLang="zh-CN" dirty="0">
                    <a:solidFill>
                      <a:schemeClr val="tx1"/>
                    </a:solidFill>
                    <a:latin typeface="微软雅黑 Light" panose="020B0502040204020203" pitchFamily="34" charset="-122"/>
                    <a:ea typeface="微软雅黑 Light" panose="020B0502040204020203" pitchFamily="34" charset="-122"/>
                  </a:rPr>
                  <a:t>(</a:t>
                </a:r>
                <a:r>
                  <a:rPr lang="zh-CN" altLang="en-US" dirty="0">
                    <a:solidFill>
                      <a:schemeClr val="tx1"/>
                    </a:solidFill>
                    <a:latin typeface="微软雅黑 Light" panose="020B0502040204020203" pitchFamily="34" charset="-122"/>
                    <a:ea typeface="微软雅黑 Light" panose="020B0502040204020203" pitchFamily="34" charset="-122"/>
                  </a:rPr>
                  <a:t>秒数</a:t>
                </a:r>
                <a:r>
                  <a:rPr lang="en-US" altLang="zh-CN" dirty="0">
                    <a:solidFill>
                      <a:schemeClr val="tx1"/>
                    </a:solidFill>
                    <a:latin typeface="微软雅黑 Light" panose="020B0502040204020203" pitchFamily="34" charset="-122"/>
                    <a:ea typeface="微软雅黑 Light" panose="020B0502040204020203" pitchFamily="34" charset="-122"/>
                  </a:rPr>
                  <a:t>)</a:t>
                </a:r>
              </a:p>
            </p:txBody>
          </p:sp>
          <p:grpSp>
            <p:nvGrpSpPr>
              <p:cNvPr id="629" name="Group 628">
                <a:extLst>
                  <a:ext uri="{FF2B5EF4-FFF2-40B4-BE49-F238E27FC236}">
                    <a16:creationId xmlns:a16="http://schemas.microsoft.com/office/drawing/2014/main" id="{A5EB5611-4D8D-49A6-B5F2-8CB289434BCE}"/>
                  </a:ext>
                </a:extLst>
              </p:cNvPr>
              <p:cNvGrpSpPr/>
              <p:nvPr/>
            </p:nvGrpSpPr>
            <p:grpSpPr>
              <a:xfrm>
                <a:off x="1653538" y="1757815"/>
                <a:ext cx="956736" cy="1301438"/>
                <a:chOff x="-1490164" y="1399884"/>
                <a:chExt cx="956736" cy="1301438"/>
              </a:xfrm>
            </p:grpSpPr>
            <p:pic>
              <p:nvPicPr>
                <p:cNvPr id="630" name="Graphic 629">
                  <a:extLst>
                    <a:ext uri="{FF2B5EF4-FFF2-40B4-BE49-F238E27FC236}">
                      <a16:creationId xmlns:a16="http://schemas.microsoft.com/office/drawing/2014/main" id="{A494582B-69E2-434E-89F3-60F153148E17}"/>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1490164" y="1399884"/>
                  <a:ext cx="956736" cy="956736"/>
                </a:xfrm>
                <a:prstGeom prst="rect">
                  <a:avLst/>
                </a:prstGeom>
              </p:spPr>
            </p:pic>
            <p:sp>
              <p:nvSpPr>
                <p:cNvPr id="631" name="TextBox 630">
                  <a:extLst>
                    <a:ext uri="{FF2B5EF4-FFF2-40B4-BE49-F238E27FC236}">
                      <a16:creationId xmlns:a16="http://schemas.microsoft.com/office/drawing/2014/main" id="{5A2517AC-D197-46D0-948B-02EC4D967D87}"/>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566" name="Group 565">
              <a:extLst>
                <a:ext uri="{FF2B5EF4-FFF2-40B4-BE49-F238E27FC236}">
                  <a16:creationId xmlns:a16="http://schemas.microsoft.com/office/drawing/2014/main" id="{9FD88F2D-784B-40B7-AA50-1880C9095781}"/>
                </a:ext>
              </a:extLst>
            </p:cNvPr>
            <p:cNvGrpSpPr/>
            <p:nvPr/>
          </p:nvGrpSpPr>
          <p:grpSpPr>
            <a:xfrm>
              <a:off x="6068893" y="32117015"/>
              <a:ext cx="4822721" cy="2105525"/>
              <a:chOff x="5835267" y="4052087"/>
              <a:chExt cx="4822721" cy="2105525"/>
            </a:xfrm>
          </p:grpSpPr>
          <p:sp>
            <p:nvSpPr>
              <p:cNvPr id="624" name="Freeform: Shape 623">
                <a:extLst>
                  <a:ext uri="{FF2B5EF4-FFF2-40B4-BE49-F238E27FC236}">
                    <a16:creationId xmlns:a16="http://schemas.microsoft.com/office/drawing/2014/main" id="{1FC1E49D-0884-401F-AFCF-2E60AE4266B5}"/>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Yea, Wei Siang is right, cause I just faced the same problem before.</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625" name="Group 624">
                <a:extLst>
                  <a:ext uri="{FF2B5EF4-FFF2-40B4-BE49-F238E27FC236}">
                    <a16:creationId xmlns:a16="http://schemas.microsoft.com/office/drawing/2014/main" id="{FC935340-6306-42C4-96BA-DD96CAFD9A75}"/>
                  </a:ext>
                </a:extLst>
              </p:cNvPr>
              <p:cNvGrpSpPr/>
              <p:nvPr/>
            </p:nvGrpSpPr>
            <p:grpSpPr>
              <a:xfrm>
                <a:off x="9701252" y="4295484"/>
                <a:ext cx="956736" cy="1287968"/>
                <a:chOff x="-3862348" y="1399884"/>
                <a:chExt cx="956736" cy="1287968"/>
              </a:xfrm>
            </p:grpSpPr>
            <p:pic>
              <p:nvPicPr>
                <p:cNvPr id="626" name="Graphic 625">
                  <a:extLst>
                    <a:ext uri="{FF2B5EF4-FFF2-40B4-BE49-F238E27FC236}">
                      <a16:creationId xmlns:a16="http://schemas.microsoft.com/office/drawing/2014/main" id="{2FA6D00A-412A-42A6-A3FD-28A67BA437DF}"/>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627" name="TextBox 626">
                  <a:extLst>
                    <a:ext uri="{FF2B5EF4-FFF2-40B4-BE49-F238E27FC236}">
                      <a16:creationId xmlns:a16="http://schemas.microsoft.com/office/drawing/2014/main" id="{D0C1F161-4780-4CCD-ACEE-CB6CB09B81F8}"/>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567" name="Group 566">
              <a:extLst>
                <a:ext uri="{FF2B5EF4-FFF2-40B4-BE49-F238E27FC236}">
                  <a16:creationId xmlns:a16="http://schemas.microsoft.com/office/drawing/2014/main" id="{F528C820-117A-4E55-8AF5-4FE234A7C811}"/>
                </a:ext>
              </a:extLst>
            </p:cNvPr>
            <p:cNvGrpSpPr/>
            <p:nvPr/>
          </p:nvGrpSpPr>
          <p:grpSpPr>
            <a:xfrm>
              <a:off x="5994916" y="37587954"/>
              <a:ext cx="4741495" cy="2131542"/>
              <a:chOff x="1504353" y="8801354"/>
              <a:chExt cx="4741495" cy="2131542"/>
            </a:xfrm>
          </p:grpSpPr>
          <p:sp>
            <p:nvSpPr>
              <p:cNvPr id="620" name="Freeform: Shape 619">
                <a:extLst>
                  <a:ext uri="{FF2B5EF4-FFF2-40B4-BE49-F238E27FC236}">
                    <a16:creationId xmlns:a16="http://schemas.microsoft.com/office/drawing/2014/main" id="{F9D8A110-4DFB-480D-9588-E4BD8FC3269B}"/>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話說那個</a:t>
                </a:r>
                <a:r>
                  <a:rPr lang="en-US" altLang="zh-CN" dirty="0">
                    <a:solidFill>
                      <a:schemeClr val="tx1"/>
                    </a:solidFill>
                    <a:latin typeface="微软雅黑 Light" panose="020B0502040204020203" pitchFamily="34" charset="-122"/>
                    <a:ea typeface="微软雅黑 Light" panose="020B0502040204020203" pitchFamily="34" charset="-122"/>
                  </a:rPr>
                  <a:t>Git</a:t>
                </a:r>
                <a:r>
                  <a:rPr lang="zh-CN" altLang="en-US" dirty="0">
                    <a:solidFill>
                      <a:schemeClr val="tx1"/>
                    </a:solidFill>
                    <a:latin typeface="微软雅黑 Light" panose="020B0502040204020203" pitchFamily="34" charset="-122"/>
                    <a:ea typeface="微软雅黑 Light" panose="020B0502040204020203" pitchFamily="34" charset="-122"/>
                  </a:rPr>
                  <a:t>一直報錯是在說什麼？</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621" name="Group 620">
                <a:extLst>
                  <a:ext uri="{FF2B5EF4-FFF2-40B4-BE49-F238E27FC236}">
                    <a16:creationId xmlns:a16="http://schemas.microsoft.com/office/drawing/2014/main" id="{27E3CCFD-46E1-4665-BC1B-2B42B4EC806F}"/>
                  </a:ext>
                </a:extLst>
              </p:cNvPr>
              <p:cNvGrpSpPr/>
              <p:nvPr/>
            </p:nvGrpSpPr>
            <p:grpSpPr>
              <a:xfrm>
                <a:off x="5289112" y="8801354"/>
                <a:ext cx="956736" cy="1301438"/>
                <a:chOff x="-2750419" y="1399884"/>
                <a:chExt cx="956736" cy="1301438"/>
              </a:xfrm>
            </p:grpSpPr>
            <p:pic>
              <p:nvPicPr>
                <p:cNvPr id="622" name="Graphic 621">
                  <a:extLst>
                    <a:ext uri="{FF2B5EF4-FFF2-40B4-BE49-F238E27FC236}">
                      <a16:creationId xmlns:a16="http://schemas.microsoft.com/office/drawing/2014/main" id="{0D4AD190-98A4-44E9-AC67-85B7F4D6DA63}"/>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623" name="TextBox 622">
                  <a:extLst>
                    <a:ext uri="{FF2B5EF4-FFF2-40B4-BE49-F238E27FC236}">
                      <a16:creationId xmlns:a16="http://schemas.microsoft.com/office/drawing/2014/main" id="{246AC4AA-65F1-421C-8770-2F22E4286C95}"/>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569" name="Group 568">
              <a:extLst>
                <a:ext uri="{FF2B5EF4-FFF2-40B4-BE49-F238E27FC236}">
                  <a16:creationId xmlns:a16="http://schemas.microsoft.com/office/drawing/2014/main" id="{5FB69FD5-F387-460C-B532-6B43EC4EF892}"/>
                </a:ext>
              </a:extLst>
            </p:cNvPr>
            <p:cNvGrpSpPr/>
            <p:nvPr/>
          </p:nvGrpSpPr>
          <p:grpSpPr>
            <a:xfrm>
              <a:off x="6096000" y="34798778"/>
              <a:ext cx="4741495" cy="2131542"/>
              <a:chOff x="1504353" y="8801354"/>
              <a:chExt cx="4741495" cy="2131542"/>
            </a:xfrm>
          </p:grpSpPr>
          <p:sp>
            <p:nvSpPr>
              <p:cNvPr id="616" name="Freeform: Shape 615">
                <a:extLst>
                  <a:ext uri="{FF2B5EF4-FFF2-40B4-BE49-F238E27FC236}">
                    <a16:creationId xmlns:a16="http://schemas.microsoft.com/office/drawing/2014/main" id="{628604C2-CB3C-4715-B24B-B97F205338ED}"/>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好，我等等就試試</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617" name="Group 616">
                <a:extLst>
                  <a:ext uri="{FF2B5EF4-FFF2-40B4-BE49-F238E27FC236}">
                    <a16:creationId xmlns:a16="http://schemas.microsoft.com/office/drawing/2014/main" id="{383B2AC1-0B48-485C-BEB4-EA50B341D5B9}"/>
                  </a:ext>
                </a:extLst>
              </p:cNvPr>
              <p:cNvGrpSpPr/>
              <p:nvPr/>
            </p:nvGrpSpPr>
            <p:grpSpPr>
              <a:xfrm>
                <a:off x="5289112" y="8801354"/>
                <a:ext cx="956736" cy="1301438"/>
                <a:chOff x="-2750419" y="1399884"/>
                <a:chExt cx="956736" cy="1301438"/>
              </a:xfrm>
            </p:grpSpPr>
            <p:pic>
              <p:nvPicPr>
                <p:cNvPr id="618" name="Graphic 617">
                  <a:extLst>
                    <a:ext uri="{FF2B5EF4-FFF2-40B4-BE49-F238E27FC236}">
                      <a16:creationId xmlns:a16="http://schemas.microsoft.com/office/drawing/2014/main" id="{3D34815D-8352-4629-A28C-EE400E75E536}"/>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619" name="TextBox 618">
                  <a:extLst>
                    <a:ext uri="{FF2B5EF4-FFF2-40B4-BE49-F238E27FC236}">
                      <a16:creationId xmlns:a16="http://schemas.microsoft.com/office/drawing/2014/main" id="{5E406589-7541-47AD-8228-10CCA3317EAF}"/>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570" name="Group 569">
              <a:extLst>
                <a:ext uri="{FF2B5EF4-FFF2-40B4-BE49-F238E27FC236}">
                  <a16:creationId xmlns:a16="http://schemas.microsoft.com/office/drawing/2014/main" id="{175C9CF2-0387-4903-957D-22819DC6240A}"/>
                </a:ext>
              </a:extLst>
            </p:cNvPr>
            <p:cNvGrpSpPr/>
            <p:nvPr/>
          </p:nvGrpSpPr>
          <p:grpSpPr>
            <a:xfrm>
              <a:off x="1653284" y="39894656"/>
              <a:ext cx="5024592" cy="2105525"/>
              <a:chOff x="1653538" y="1750435"/>
              <a:chExt cx="5024592" cy="2105525"/>
            </a:xfrm>
          </p:grpSpPr>
          <p:sp>
            <p:nvSpPr>
              <p:cNvPr id="612" name="Freeform: Shape 611">
                <a:extLst>
                  <a:ext uri="{FF2B5EF4-FFF2-40B4-BE49-F238E27FC236}">
                    <a16:creationId xmlns:a16="http://schemas.microsoft.com/office/drawing/2014/main" id="{390D10E3-2F69-451C-8C66-F2AF4E308705}"/>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我也有遇到，我看哪个是亮色的我就点，或者是往</a:t>
                </a:r>
                <a:r>
                  <a:rPr lang="en-US" altLang="zh-CN" dirty="0">
                    <a:solidFill>
                      <a:schemeClr val="tx1"/>
                    </a:solidFill>
                    <a:latin typeface="微软雅黑 Light" panose="020B0502040204020203" pitchFamily="34" charset="-122"/>
                    <a:ea typeface="微软雅黑 Light" panose="020B0502040204020203" pitchFamily="34" charset="-122"/>
                  </a:rPr>
                  <a:t>yes</a:t>
                </a:r>
                <a:r>
                  <a:rPr lang="zh-CN" altLang="en-US" dirty="0">
                    <a:solidFill>
                      <a:schemeClr val="tx1"/>
                    </a:solidFill>
                    <a:latin typeface="微软雅黑 Light" panose="020B0502040204020203" pitchFamily="34" charset="-122"/>
                    <a:ea typeface="微软雅黑 Light" panose="020B0502040204020203" pitchFamily="34" charset="-122"/>
                  </a:rPr>
                  <a:t>点，全是英文字，拜托不要</a:t>
                </a:r>
                <a:endParaRPr lang="en-US" altLang="zh-CN" dirty="0">
                  <a:solidFill>
                    <a:schemeClr val="tx1"/>
                  </a:solidFill>
                  <a:latin typeface="微软雅黑 Light" panose="020B0502040204020203" pitchFamily="34" charset="-122"/>
                  <a:ea typeface="微软雅黑 Light" panose="020B0502040204020203" pitchFamily="34" charset="-122"/>
                </a:endParaRPr>
              </a:p>
            </p:txBody>
          </p:sp>
          <p:grpSp>
            <p:nvGrpSpPr>
              <p:cNvPr id="613" name="Group 612">
                <a:extLst>
                  <a:ext uri="{FF2B5EF4-FFF2-40B4-BE49-F238E27FC236}">
                    <a16:creationId xmlns:a16="http://schemas.microsoft.com/office/drawing/2014/main" id="{9D8ECCA8-32DE-4ABE-8B25-C65DCDC2CA6A}"/>
                  </a:ext>
                </a:extLst>
              </p:cNvPr>
              <p:cNvGrpSpPr/>
              <p:nvPr/>
            </p:nvGrpSpPr>
            <p:grpSpPr>
              <a:xfrm>
                <a:off x="1653538" y="1757815"/>
                <a:ext cx="956736" cy="1301438"/>
                <a:chOff x="-1490164" y="1399884"/>
                <a:chExt cx="956736" cy="1301438"/>
              </a:xfrm>
            </p:grpSpPr>
            <p:pic>
              <p:nvPicPr>
                <p:cNvPr id="614" name="Graphic 613">
                  <a:extLst>
                    <a:ext uri="{FF2B5EF4-FFF2-40B4-BE49-F238E27FC236}">
                      <a16:creationId xmlns:a16="http://schemas.microsoft.com/office/drawing/2014/main" id="{F5DA0D47-CCA5-4A7A-8777-40DF7B00D4C9}"/>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1490164" y="1399884"/>
                  <a:ext cx="956736" cy="956736"/>
                </a:xfrm>
                <a:prstGeom prst="rect">
                  <a:avLst/>
                </a:prstGeom>
              </p:spPr>
            </p:pic>
            <p:sp>
              <p:nvSpPr>
                <p:cNvPr id="615" name="TextBox 614">
                  <a:extLst>
                    <a:ext uri="{FF2B5EF4-FFF2-40B4-BE49-F238E27FC236}">
                      <a16:creationId xmlns:a16="http://schemas.microsoft.com/office/drawing/2014/main" id="{8F964120-CA7B-4B79-B2E8-470E1ED5B9EC}"/>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571" name="Group 570">
              <a:extLst>
                <a:ext uri="{FF2B5EF4-FFF2-40B4-BE49-F238E27FC236}">
                  <a16:creationId xmlns:a16="http://schemas.microsoft.com/office/drawing/2014/main" id="{71BE107E-E63F-41B3-A64E-727B8EEFCB5F}"/>
                </a:ext>
              </a:extLst>
            </p:cNvPr>
            <p:cNvGrpSpPr/>
            <p:nvPr/>
          </p:nvGrpSpPr>
          <p:grpSpPr>
            <a:xfrm>
              <a:off x="6014774" y="42175341"/>
              <a:ext cx="4822721" cy="2105525"/>
              <a:chOff x="5835267" y="4052087"/>
              <a:chExt cx="4822721" cy="2105525"/>
            </a:xfrm>
          </p:grpSpPr>
          <p:sp>
            <p:nvSpPr>
              <p:cNvPr id="608" name="Freeform: Shape 607">
                <a:extLst>
                  <a:ext uri="{FF2B5EF4-FFF2-40B4-BE49-F238E27FC236}">
                    <a16:creationId xmlns:a16="http://schemas.microsoft.com/office/drawing/2014/main" id="{12D81DF7-9904-415A-8667-F8446B085987}"/>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It must be a conflict error, check your local file and save that file on the cloud for it to be the latest one and click accept or deny the changes.</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609" name="Group 608">
                <a:extLst>
                  <a:ext uri="{FF2B5EF4-FFF2-40B4-BE49-F238E27FC236}">
                    <a16:creationId xmlns:a16="http://schemas.microsoft.com/office/drawing/2014/main" id="{43AF563F-D8DC-4667-B799-AF1F068AF5E7}"/>
                  </a:ext>
                </a:extLst>
              </p:cNvPr>
              <p:cNvGrpSpPr/>
              <p:nvPr/>
            </p:nvGrpSpPr>
            <p:grpSpPr>
              <a:xfrm>
                <a:off x="9701252" y="4295484"/>
                <a:ext cx="956736" cy="1287968"/>
                <a:chOff x="-3862348" y="1399884"/>
                <a:chExt cx="956736" cy="1287968"/>
              </a:xfrm>
            </p:grpSpPr>
            <p:pic>
              <p:nvPicPr>
                <p:cNvPr id="610" name="Graphic 609">
                  <a:extLst>
                    <a:ext uri="{FF2B5EF4-FFF2-40B4-BE49-F238E27FC236}">
                      <a16:creationId xmlns:a16="http://schemas.microsoft.com/office/drawing/2014/main" id="{4FE802E3-EECA-4D80-B178-C8CCB07653EA}"/>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611" name="TextBox 610">
                  <a:extLst>
                    <a:ext uri="{FF2B5EF4-FFF2-40B4-BE49-F238E27FC236}">
                      <a16:creationId xmlns:a16="http://schemas.microsoft.com/office/drawing/2014/main" id="{E89E4D68-ADB8-4FFF-8484-156C0598C9CE}"/>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573" name="Group 572">
              <a:extLst>
                <a:ext uri="{FF2B5EF4-FFF2-40B4-BE49-F238E27FC236}">
                  <a16:creationId xmlns:a16="http://schemas.microsoft.com/office/drawing/2014/main" id="{B8611100-AB39-437D-9D22-644CBC24753A}"/>
                </a:ext>
              </a:extLst>
            </p:cNvPr>
            <p:cNvGrpSpPr/>
            <p:nvPr/>
          </p:nvGrpSpPr>
          <p:grpSpPr>
            <a:xfrm>
              <a:off x="6002911" y="45040054"/>
              <a:ext cx="4822721" cy="2105525"/>
              <a:chOff x="5835267" y="4052087"/>
              <a:chExt cx="4822721" cy="2105525"/>
            </a:xfrm>
          </p:grpSpPr>
          <p:sp>
            <p:nvSpPr>
              <p:cNvPr id="604" name="Freeform: Shape 603">
                <a:extLst>
                  <a:ext uri="{FF2B5EF4-FFF2-40B4-BE49-F238E27FC236}">
                    <a16:creationId xmlns:a16="http://schemas.microsoft.com/office/drawing/2014/main" id="{AFEB516D-1A7E-4CC9-9A8F-17CBF710E7BE}"/>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Should we put our source code to the ppt?</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605" name="Group 604">
                <a:extLst>
                  <a:ext uri="{FF2B5EF4-FFF2-40B4-BE49-F238E27FC236}">
                    <a16:creationId xmlns:a16="http://schemas.microsoft.com/office/drawing/2014/main" id="{40887DF1-B999-4089-B9B2-53C877FC88F5}"/>
                  </a:ext>
                </a:extLst>
              </p:cNvPr>
              <p:cNvGrpSpPr/>
              <p:nvPr/>
            </p:nvGrpSpPr>
            <p:grpSpPr>
              <a:xfrm>
                <a:off x="9701252" y="4295484"/>
                <a:ext cx="956736" cy="1287968"/>
                <a:chOff x="-3862348" y="1399884"/>
                <a:chExt cx="956736" cy="1287968"/>
              </a:xfrm>
            </p:grpSpPr>
            <p:pic>
              <p:nvPicPr>
                <p:cNvPr id="606" name="Graphic 605">
                  <a:extLst>
                    <a:ext uri="{FF2B5EF4-FFF2-40B4-BE49-F238E27FC236}">
                      <a16:creationId xmlns:a16="http://schemas.microsoft.com/office/drawing/2014/main" id="{469F39BC-0B6E-4019-B9C0-9A43EEF5F493}"/>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607" name="TextBox 606">
                  <a:extLst>
                    <a:ext uri="{FF2B5EF4-FFF2-40B4-BE49-F238E27FC236}">
                      <a16:creationId xmlns:a16="http://schemas.microsoft.com/office/drawing/2014/main" id="{0FBA22A9-D70C-444C-B2F9-DB763BD017BF}"/>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574" name="Group 573">
              <a:extLst>
                <a:ext uri="{FF2B5EF4-FFF2-40B4-BE49-F238E27FC236}">
                  <a16:creationId xmlns:a16="http://schemas.microsoft.com/office/drawing/2014/main" id="{E10F3217-FC45-4D84-9C1E-5BE2A0C6D5BC}"/>
                </a:ext>
              </a:extLst>
            </p:cNvPr>
            <p:cNvGrpSpPr/>
            <p:nvPr/>
          </p:nvGrpSpPr>
          <p:grpSpPr>
            <a:xfrm>
              <a:off x="1609989" y="47323841"/>
              <a:ext cx="5024592" cy="2105525"/>
              <a:chOff x="1653538" y="1750435"/>
              <a:chExt cx="5024592" cy="2105525"/>
            </a:xfrm>
          </p:grpSpPr>
          <p:sp>
            <p:nvSpPr>
              <p:cNvPr id="600" name="Freeform: Shape 599">
                <a:extLst>
                  <a:ext uri="{FF2B5EF4-FFF2-40B4-BE49-F238E27FC236}">
                    <a16:creationId xmlns:a16="http://schemas.microsoft.com/office/drawing/2014/main" id="{0C9209F8-B33D-40E1-976A-DDAA368964F5}"/>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en-US" altLang="zh-CN" dirty="0" err="1">
                    <a:solidFill>
                      <a:schemeClr val="tx1"/>
                    </a:solidFill>
                    <a:latin typeface="微软雅黑 Light" panose="020B0502040204020203" pitchFamily="34" charset="-122"/>
                    <a:ea typeface="微软雅黑 Light" panose="020B0502040204020203" pitchFamily="34" charset="-122"/>
                  </a:rPr>
                  <a:t>VScode</a:t>
                </a:r>
                <a:r>
                  <a:rPr lang="en-US" altLang="zh-CN" dirty="0">
                    <a:solidFill>
                      <a:schemeClr val="tx1"/>
                    </a:solidFill>
                    <a:latin typeface="微软雅黑 Light" panose="020B0502040204020203" pitchFamily="34" charset="-122"/>
                    <a:ea typeface="微软雅黑 Light" panose="020B0502040204020203" pitchFamily="34" charset="-122"/>
                  </a:rPr>
                  <a:t> </a:t>
                </a:r>
                <a:r>
                  <a:rPr lang="zh-CN" altLang="en-US" dirty="0">
                    <a:solidFill>
                      <a:schemeClr val="tx1"/>
                    </a:solidFill>
                    <a:latin typeface="微软雅黑 Light" panose="020B0502040204020203" pitchFamily="34" charset="-122"/>
                    <a:ea typeface="微软雅黑 Light" panose="020B0502040204020203" pitchFamily="34" charset="-122"/>
                  </a:rPr>
                  <a:t>崩溃了，代码无了，我也无了。</a:t>
                </a:r>
                <a:endParaRPr lang="en-US" altLang="zh-CN" dirty="0">
                  <a:solidFill>
                    <a:schemeClr val="tx1"/>
                  </a:solidFill>
                  <a:latin typeface="微软雅黑 Light" panose="020B0502040204020203" pitchFamily="34" charset="-122"/>
                  <a:ea typeface="微软雅黑 Light" panose="020B0502040204020203" pitchFamily="34" charset="-122"/>
                </a:endParaRPr>
              </a:p>
            </p:txBody>
          </p:sp>
          <p:grpSp>
            <p:nvGrpSpPr>
              <p:cNvPr id="601" name="Group 600">
                <a:extLst>
                  <a:ext uri="{FF2B5EF4-FFF2-40B4-BE49-F238E27FC236}">
                    <a16:creationId xmlns:a16="http://schemas.microsoft.com/office/drawing/2014/main" id="{360683E0-15CB-4A65-9D3E-35DAE1407540}"/>
                  </a:ext>
                </a:extLst>
              </p:cNvPr>
              <p:cNvGrpSpPr/>
              <p:nvPr/>
            </p:nvGrpSpPr>
            <p:grpSpPr>
              <a:xfrm>
                <a:off x="1653538" y="1757815"/>
                <a:ext cx="956736" cy="1301438"/>
                <a:chOff x="-1490164" y="1399884"/>
                <a:chExt cx="956736" cy="1301438"/>
              </a:xfrm>
            </p:grpSpPr>
            <p:pic>
              <p:nvPicPr>
                <p:cNvPr id="602" name="Graphic 601">
                  <a:extLst>
                    <a:ext uri="{FF2B5EF4-FFF2-40B4-BE49-F238E27FC236}">
                      <a16:creationId xmlns:a16="http://schemas.microsoft.com/office/drawing/2014/main" id="{11FF385D-0A06-4500-BE72-1ECEBCF2CB75}"/>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1490164" y="1399884"/>
                  <a:ext cx="956736" cy="956736"/>
                </a:xfrm>
                <a:prstGeom prst="rect">
                  <a:avLst/>
                </a:prstGeom>
              </p:spPr>
            </p:pic>
            <p:sp>
              <p:nvSpPr>
                <p:cNvPr id="603" name="TextBox 602">
                  <a:extLst>
                    <a:ext uri="{FF2B5EF4-FFF2-40B4-BE49-F238E27FC236}">
                      <a16:creationId xmlns:a16="http://schemas.microsoft.com/office/drawing/2014/main" id="{7C02EA20-8B10-4191-9C80-DC88C6DA39FA}"/>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575" name="Group 574">
              <a:extLst>
                <a:ext uri="{FF2B5EF4-FFF2-40B4-BE49-F238E27FC236}">
                  <a16:creationId xmlns:a16="http://schemas.microsoft.com/office/drawing/2014/main" id="{EEA77ED1-3D6F-4551-9E4B-9CCA7B59F012}"/>
                </a:ext>
              </a:extLst>
            </p:cNvPr>
            <p:cNvGrpSpPr/>
            <p:nvPr/>
          </p:nvGrpSpPr>
          <p:grpSpPr>
            <a:xfrm>
              <a:off x="6147316" y="49696254"/>
              <a:ext cx="4741495" cy="2131542"/>
              <a:chOff x="1504353" y="8801354"/>
              <a:chExt cx="4741495" cy="2131542"/>
            </a:xfrm>
          </p:grpSpPr>
          <p:sp>
            <p:nvSpPr>
              <p:cNvPr id="596" name="Freeform: Shape 595">
                <a:extLst>
                  <a:ext uri="{FF2B5EF4-FFF2-40B4-BE49-F238E27FC236}">
                    <a16:creationId xmlns:a16="http://schemas.microsoft.com/office/drawing/2014/main" id="{46821055-5A89-4770-B2EE-F79F85589920}"/>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上交代碼又報錯，你們是不是有人沒有更新代碼庫就直接開寫？</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597" name="Group 596">
                <a:extLst>
                  <a:ext uri="{FF2B5EF4-FFF2-40B4-BE49-F238E27FC236}">
                    <a16:creationId xmlns:a16="http://schemas.microsoft.com/office/drawing/2014/main" id="{720A81E3-EEC8-480F-887A-0A50FA7B7C9F}"/>
                  </a:ext>
                </a:extLst>
              </p:cNvPr>
              <p:cNvGrpSpPr/>
              <p:nvPr/>
            </p:nvGrpSpPr>
            <p:grpSpPr>
              <a:xfrm>
                <a:off x="5289112" y="8801354"/>
                <a:ext cx="956736" cy="1301438"/>
                <a:chOff x="-2750419" y="1399884"/>
                <a:chExt cx="956736" cy="1301438"/>
              </a:xfrm>
            </p:grpSpPr>
            <p:pic>
              <p:nvPicPr>
                <p:cNvPr id="598" name="Graphic 597">
                  <a:extLst>
                    <a:ext uri="{FF2B5EF4-FFF2-40B4-BE49-F238E27FC236}">
                      <a16:creationId xmlns:a16="http://schemas.microsoft.com/office/drawing/2014/main" id="{3D305DCD-5F40-459C-98A2-583BB4D6C4EE}"/>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599" name="TextBox 598">
                  <a:extLst>
                    <a:ext uri="{FF2B5EF4-FFF2-40B4-BE49-F238E27FC236}">
                      <a16:creationId xmlns:a16="http://schemas.microsoft.com/office/drawing/2014/main" id="{C9390FE0-63CD-49D7-AB1D-B3D5D49D119C}"/>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576" name="Group 575">
              <a:extLst>
                <a:ext uri="{FF2B5EF4-FFF2-40B4-BE49-F238E27FC236}">
                  <a16:creationId xmlns:a16="http://schemas.microsoft.com/office/drawing/2014/main" id="{D47A2B72-6AF9-4AA7-B556-7A6B44C1EED3}"/>
                </a:ext>
              </a:extLst>
            </p:cNvPr>
            <p:cNvGrpSpPr/>
            <p:nvPr/>
          </p:nvGrpSpPr>
          <p:grpSpPr>
            <a:xfrm>
              <a:off x="6096000" y="52120701"/>
              <a:ext cx="4822721" cy="2105525"/>
              <a:chOff x="5835267" y="4052087"/>
              <a:chExt cx="4822721" cy="2105525"/>
            </a:xfrm>
          </p:grpSpPr>
          <p:sp>
            <p:nvSpPr>
              <p:cNvPr id="592" name="Freeform: Shape 591">
                <a:extLst>
                  <a:ext uri="{FF2B5EF4-FFF2-40B4-BE49-F238E27FC236}">
                    <a16:creationId xmlns:a16="http://schemas.microsoft.com/office/drawing/2014/main" id="{1627DA17-B19A-4CED-8FF9-6882EE82EECA}"/>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OMG, who </a:t>
                </a:r>
                <a:r>
                  <a:rPr lang="en-US" altLang="zh-TW" dirty="0" err="1">
                    <a:solidFill>
                      <a:schemeClr val="tx1"/>
                    </a:solidFill>
                    <a:latin typeface="微软雅黑 Light" panose="020B0502040204020203" pitchFamily="34" charset="-122"/>
                    <a:ea typeface="微软雅黑 Light" panose="020B0502040204020203" pitchFamily="34" charset="-122"/>
                  </a:rPr>
                  <a:t>tf</a:t>
                </a:r>
                <a:r>
                  <a:rPr lang="en-US" altLang="zh-TW" dirty="0">
                    <a:solidFill>
                      <a:schemeClr val="tx1"/>
                    </a:solidFill>
                    <a:latin typeface="微软雅黑 Light" panose="020B0502040204020203" pitchFamily="34" charset="-122"/>
                    <a:ea typeface="微软雅黑 Light" panose="020B0502040204020203" pitchFamily="34" charset="-122"/>
                  </a:rPr>
                  <a:t> overwrite my code, WTH!!!</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593" name="Group 592">
                <a:extLst>
                  <a:ext uri="{FF2B5EF4-FFF2-40B4-BE49-F238E27FC236}">
                    <a16:creationId xmlns:a16="http://schemas.microsoft.com/office/drawing/2014/main" id="{57317398-6B53-4040-881E-A8122E205DA0}"/>
                  </a:ext>
                </a:extLst>
              </p:cNvPr>
              <p:cNvGrpSpPr/>
              <p:nvPr/>
            </p:nvGrpSpPr>
            <p:grpSpPr>
              <a:xfrm>
                <a:off x="9701252" y="4295484"/>
                <a:ext cx="956736" cy="1287968"/>
                <a:chOff x="-3862348" y="1399884"/>
                <a:chExt cx="956736" cy="1287968"/>
              </a:xfrm>
            </p:grpSpPr>
            <p:pic>
              <p:nvPicPr>
                <p:cNvPr id="594" name="Graphic 593">
                  <a:extLst>
                    <a:ext uri="{FF2B5EF4-FFF2-40B4-BE49-F238E27FC236}">
                      <a16:creationId xmlns:a16="http://schemas.microsoft.com/office/drawing/2014/main" id="{2C108E44-6F15-4115-920E-8574CE51DDE8}"/>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595" name="TextBox 594">
                  <a:extLst>
                    <a:ext uri="{FF2B5EF4-FFF2-40B4-BE49-F238E27FC236}">
                      <a16:creationId xmlns:a16="http://schemas.microsoft.com/office/drawing/2014/main" id="{4BB3065F-5366-46BE-B7B4-2D6FEDDDA48E}"/>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577" name="Group 576">
              <a:extLst>
                <a:ext uri="{FF2B5EF4-FFF2-40B4-BE49-F238E27FC236}">
                  <a16:creationId xmlns:a16="http://schemas.microsoft.com/office/drawing/2014/main" id="{2B1302C0-7BE2-4E58-B5A7-EFAEF6E2DB84}"/>
                </a:ext>
              </a:extLst>
            </p:cNvPr>
            <p:cNvGrpSpPr/>
            <p:nvPr/>
          </p:nvGrpSpPr>
          <p:grpSpPr>
            <a:xfrm>
              <a:off x="1494244" y="54519131"/>
              <a:ext cx="5024592" cy="2105525"/>
              <a:chOff x="1653538" y="1750435"/>
              <a:chExt cx="5024592" cy="2105525"/>
            </a:xfrm>
          </p:grpSpPr>
          <p:sp>
            <p:nvSpPr>
              <p:cNvPr id="588" name="Freeform: Shape 587">
                <a:extLst>
                  <a:ext uri="{FF2B5EF4-FFF2-40B4-BE49-F238E27FC236}">
                    <a16:creationId xmlns:a16="http://schemas.microsoft.com/office/drawing/2014/main" id="{0BB39476-769A-4B46-81BE-D270DBEE2A66}"/>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（已读不敢回，亮哪点哪，好像是在说我）</a:t>
                </a:r>
                <a:endParaRPr lang="en-US" altLang="zh-CN" dirty="0">
                  <a:solidFill>
                    <a:schemeClr val="tx1"/>
                  </a:solidFill>
                  <a:latin typeface="微软雅黑 Light" panose="020B0502040204020203" pitchFamily="34" charset="-122"/>
                  <a:ea typeface="微软雅黑 Light" panose="020B0502040204020203" pitchFamily="34" charset="-122"/>
                </a:endParaRPr>
              </a:p>
            </p:txBody>
          </p:sp>
          <p:grpSp>
            <p:nvGrpSpPr>
              <p:cNvPr id="589" name="Group 588">
                <a:extLst>
                  <a:ext uri="{FF2B5EF4-FFF2-40B4-BE49-F238E27FC236}">
                    <a16:creationId xmlns:a16="http://schemas.microsoft.com/office/drawing/2014/main" id="{C648E169-507A-4650-BEF7-476427DA08F7}"/>
                  </a:ext>
                </a:extLst>
              </p:cNvPr>
              <p:cNvGrpSpPr/>
              <p:nvPr/>
            </p:nvGrpSpPr>
            <p:grpSpPr>
              <a:xfrm>
                <a:off x="1653538" y="1757815"/>
                <a:ext cx="956736" cy="1301438"/>
                <a:chOff x="-1490164" y="1399884"/>
                <a:chExt cx="956736" cy="1301438"/>
              </a:xfrm>
            </p:grpSpPr>
            <p:pic>
              <p:nvPicPr>
                <p:cNvPr id="590" name="Graphic 589">
                  <a:extLst>
                    <a:ext uri="{FF2B5EF4-FFF2-40B4-BE49-F238E27FC236}">
                      <a16:creationId xmlns:a16="http://schemas.microsoft.com/office/drawing/2014/main" id="{BA0BED2E-CF5F-456F-B38B-2DFF72D558C8}"/>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1490164" y="1399884"/>
                  <a:ext cx="956736" cy="956736"/>
                </a:xfrm>
                <a:prstGeom prst="rect">
                  <a:avLst/>
                </a:prstGeom>
              </p:spPr>
            </p:pic>
            <p:sp>
              <p:nvSpPr>
                <p:cNvPr id="591" name="TextBox 590">
                  <a:extLst>
                    <a:ext uri="{FF2B5EF4-FFF2-40B4-BE49-F238E27FC236}">
                      <a16:creationId xmlns:a16="http://schemas.microsoft.com/office/drawing/2014/main" id="{797F7C53-6320-48BF-9DDE-563E26591025}"/>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578" name="Group 577">
              <a:extLst>
                <a:ext uri="{FF2B5EF4-FFF2-40B4-BE49-F238E27FC236}">
                  <a16:creationId xmlns:a16="http://schemas.microsoft.com/office/drawing/2014/main" id="{ADA81770-054F-48FC-BD75-2CC4947069A6}"/>
                </a:ext>
              </a:extLst>
            </p:cNvPr>
            <p:cNvGrpSpPr/>
            <p:nvPr/>
          </p:nvGrpSpPr>
          <p:grpSpPr>
            <a:xfrm>
              <a:off x="6084137" y="56790697"/>
              <a:ext cx="4741495" cy="2131542"/>
              <a:chOff x="1504353" y="8801354"/>
              <a:chExt cx="4741495" cy="2131542"/>
            </a:xfrm>
          </p:grpSpPr>
          <p:sp>
            <p:nvSpPr>
              <p:cNvPr id="584" name="Freeform: Shape 583">
                <a:extLst>
                  <a:ext uri="{FF2B5EF4-FFF2-40B4-BE49-F238E27FC236}">
                    <a16:creationId xmlns:a16="http://schemas.microsoft.com/office/drawing/2014/main" id="{9FE86BD1-8711-4833-9E19-B8685D969979}"/>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教我装</a:t>
                </a:r>
                <a:r>
                  <a:rPr lang="en-US" altLang="zh-CN" dirty="0" err="1">
                    <a:solidFill>
                      <a:schemeClr val="tx1"/>
                    </a:solidFill>
                    <a:latin typeface="微软雅黑 Light" panose="020B0502040204020203" pitchFamily="34" charset="-122"/>
                    <a:ea typeface="微软雅黑 Light" panose="020B0502040204020203" pitchFamily="34" charset="-122"/>
                  </a:rPr>
                  <a:t>VScode</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585" name="Group 584">
                <a:extLst>
                  <a:ext uri="{FF2B5EF4-FFF2-40B4-BE49-F238E27FC236}">
                    <a16:creationId xmlns:a16="http://schemas.microsoft.com/office/drawing/2014/main" id="{F7119F2F-279F-439C-88BA-F5119417A3B0}"/>
                  </a:ext>
                </a:extLst>
              </p:cNvPr>
              <p:cNvGrpSpPr/>
              <p:nvPr/>
            </p:nvGrpSpPr>
            <p:grpSpPr>
              <a:xfrm>
                <a:off x="5289112" y="8801354"/>
                <a:ext cx="956736" cy="1301438"/>
                <a:chOff x="-2750419" y="1399884"/>
                <a:chExt cx="956736" cy="1301438"/>
              </a:xfrm>
            </p:grpSpPr>
            <p:pic>
              <p:nvPicPr>
                <p:cNvPr id="586" name="Graphic 585">
                  <a:extLst>
                    <a:ext uri="{FF2B5EF4-FFF2-40B4-BE49-F238E27FC236}">
                      <a16:creationId xmlns:a16="http://schemas.microsoft.com/office/drawing/2014/main" id="{43373308-1ABA-4B3B-96BD-8CF8F85F3F59}"/>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587" name="TextBox 586">
                  <a:extLst>
                    <a:ext uri="{FF2B5EF4-FFF2-40B4-BE49-F238E27FC236}">
                      <a16:creationId xmlns:a16="http://schemas.microsoft.com/office/drawing/2014/main" id="{DC97CC8C-8EBC-40BC-BC64-BDBBC29871F2}"/>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579" name="Group 578">
              <a:extLst>
                <a:ext uri="{FF2B5EF4-FFF2-40B4-BE49-F238E27FC236}">
                  <a16:creationId xmlns:a16="http://schemas.microsoft.com/office/drawing/2014/main" id="{564F9FAF-12E7-41B5-BC0E-F1A90F65C5F5}"/>
                </a:ext>
              </a:extLst>
            </p:cNvPr>
            <p:cNvGrpSpPr/>
            <p:nvPr/>
          </p:nvGrpSpPr>
          <p:grpSpPr>
            <a:xfrm>
              <a:off x="6068893" y="59220523"/>
              <a:ext cx="4822721" cy="2105525"/>
              <a:chOff x="5835267" y="4052087"/>
              <a:chExt cx="4822721" cy="2105525"/>
            </a:xfrm>
          </p:grpSpPr>
          <p:sp>
            <p:nvSpPr>
              <p:cNvPr id="580" name="Freeform: Shape 579">
                <a:extLst>
                  <a:ext uri="{FF2B5EF4-FFF2-40B4-BE49-F238E27FC236}">
                    <a16:creationId xmlns:a16="http://schemas.microsoft.com/office/drawing/2014/main" id="{24E8D04D-686F-432A-BC1B-AA3B4F77FA5E}"/>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I have done my mini games code part, where should I place the codes?</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581" name="Group 580">
                <a:extLst>
                  <a:ext uri="{FF2B5EF4-FFF2-40B4-BE49-F238E27FC236}">
                    <a16:creationId xmlns:a16="http://schemas.microsoft.com/office/drawing/2014/main" id="{288B6E92-2E37-4CF1-A27F-1B3794E4D174}"/>
                  </a:ext>
                </a:extLst>
              </p:cNvPr>
              <p:cNvGrpSpPr/>
              <p:nvPr/>
            </p:nvGrpSpPr>
            <p:grpSpPr>
              <a:xfrm>
                <a:off x="9701252" y="4295484"/>
                <a:ext cx="956736" cy="1287968"/>
                <a:chOff x="-3862348" y="1399884"/>
                <a:chExt cx="956736" cy="1287968"/>
              </a:xfrm>
            </p:grpSpPr>
            <p:pic>
              <p:nvPicPr>
                <p:cNvPr id="582" name="Graphic 581">
                  <a:extLst>
                    <a:ext uri="{FF2B5EF4-FFF2-40B4-BE49-F238E27FC236}">
                      <a16:creationId xmlns:a16="http://schemas.microsoft.com/office/drawing/2014/main" id="{656FC523-F741-4C47-AA1E-2074E4594179}"/>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583" name="TextBox 582">
                  <a:extLst>
                    <a:ext uri="{FF2B5EF4-FFF2-40B4-BE49-F238E27FC236}">
                      <a16:creationId xmlns:a16="http://schemas.microsoft.com/office/drawing/2014/main" id="{0E209ABC-4C1C-4B36-ACA2-BA0FB0871F19}"/>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grpSp>
        <p:nvGrpSpPr>
          <p:cNvPr id="676" name="Group 675">
            <a:extLst>
              <a:ext uri="{FF2B5EF4-FFF2-40B4-BE49-F238E27FC236}">
                <a16:creationId xmlns:a16="http://schemas.microsoft.com/office/drawing/2014/main" id="{DA30FBD1-88EF-4DD0-AA78-923980664BDF}"/>
              </a:ext>
            </a:extLst>
          </p:cNvPr>
          <p:cNvGrpSpPr/>
          <p:nvPr/>
        </p:nvGrpSpPr>
        <p:grpSpPr>
          <a:xfrm>
            <a:off x="13734725" y="3774954"/>
            <a:ext cx="9857515" cy="40578396"/>
            <a:chOff x="1088824" y="7267809"/>
            <a:chExt cx="9857515" cy="40578396"/>
          </a:xfrm>
        </p:grpSpPr>
        <p:grpSp>
          <p:nvGrpSpPr>
            <p:cNvPr id="677" name="Group 676">
              <a:extLst>
                <a:ext uri="{FF2B5EF4-FFF2-40B4-BE49-F238E27FC236}">
                  <a16:creationId xmlns:a16="http://schemas.microsoft.com/office/drawing/2014/main" id="{865591C8-9BD4-4DD1-B7C5-555668F6CC76}"/>
                </a:ext>
              </a:extLst>
            </p:cNvPr>
            <p:cNvGrpSpPr/>
            <p:nvPr/>
          </p:nvGrpSpPr>
          <p:grpSpPr>
            <a:xfrm>
              <a:off x="6118882" y="14058697"/>
              <a:ext cx="4741495" cy="2131542"/>
              <a:chOff x="1504353" y="8801354"/>
              <a:chExt cx="4741495" cy="2131542"/>
            </a:xfrm>
          </p:grpSpPr>
          <p:sp>
            <p:nvSpPr>
              <p:cNvPr id="763" name="Freeform: Shape 762">
                <a:extLst>
                  <a:ext uri="{FF2B5EF4-FFF2-40B4-BE49-F238E27FC236}">
                    <a16:creationId xmlns:a16="http://schemas.microsoft.com/office/drawing/2014/main" id="{F3F9B76C-2ECC-4B1C-A207-125A823378EB}"/>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764" name="Group 763">
                <a:extLst>
                  <a:ext uri="{FF2B5EF4-FFF2-40B4-BE49-F238E27FC236}">
                    <a16:creationId xmlns:a16="http://schemas.microsoft.com/office/drawing/2014/main" id="{A65084FD-A366-495C-B3AC-34EC605EA55B}"/>
                  </a:ext>
                </a:extLst>
              </p:cNvPr>
              <p:cNvGrpSpPr/>
              <p:nvPr/>
            </p:nvGrpSpPr>
            <p:grpSpPr>
              <a:xfrm>
                <a:off x="5289112" y="8801354"/>
                <a:ext cx="956736" cy="1301438"/>
                <a:chOff x="-2750419" y="1399884"/>
                <a:chExt cx="956736" cy="1301438"/>
              </a:xfrm>
            </p:grpSpPr>
            <p:pic>
              <p:nvPicPr>
                <p:cNvPr id="765" name="Graphic 764">
                  <a:extLst>
                    <a:ext uri="{FF2B5EF4-FFF2-40B4-BE49-F238E27FC236}">
                      <a16:creationId xmlns:a16="http://schemas.microsoft.com/office/drawing/2014/main" id="{9165D783-B7BB-4DD0-BCF2-B9497D19B62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766" name="TextBox 765">
                  <a:extLst>
                    <a:ext uri="{FF2B5EF4-FFF2-40B4-BE49-F238E27FC236}">
                      <a16:creationId xmlns:a16="http://schemas.microsoft.com/office/drawing/2014/main" id="{2F2D7454-EA8A-4FEA-8B1B-93DFF7451D00}"/>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678" name="Group 677">
              <a:extLst>
                <a:ext uri="{FF2B5EF4-FFF2-40B4-BE49-F238E27FC236}">
                  <a16:creationId xmlns:a16="http://schemas.microsoft.com/office/drawing/2014/main" id="{192117FE-A9E6-4FAA-AF08-F60FF0063C7C}"/>
                </a:ext>
              </a:extLst>
            </p:cNvPr>
            <p:cNvGrpSpPr/>
            <p:nvPr/>
          </p:nvGrpSpPr>
          <p:grpSpPr>
            <a:xfrm>
              <a:off x="6112211" y="9524245"/>
              <a:ext cx="4827457" cy="2131508"/>
              <a:chOff x="7523320" y="8589620"/>
              <a:chExt cx="4827457" cy="2131508"/>
            </a:xfrm>
          </p:grpSpPr>
          <p:sp>
            <p:nvSpPr>
              <p:cNvPr id="759" name="Freeform: Shape 758">
                <a:extLst>
                  <a:ext uri="{FF2B5EF4-FFF2-40B4-BE49-F238E27FC236}">
                    <a16:creationId xmlns:a16="http://schemas.microsoft.com/office/drawing/2014/main" id="{DCCC4653-4392-42B3-9467-45C42142F703}"/>
                  </a:ext>
                </a:extLst>
              </p:cNvPr>
              <p:cNvSpPr/>
              <p:nvPr/>
            </p:nvSpPr>
            <p:spPr>
              <a:xfrm>
                <a:off x="7523320" y="8615603"/>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rPr>
                  <a:t>The code worked fine yesterday, but today it’s throwing errors. Did it evolve overnight?</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760" name="Group 759">
                <a:extLst>
                  <a:ext uri="{FF2B5EF4-FFF2-40B4-BE49-F238E27FC236}">
                    <a16:creationId xmlns:a16="http://schemas.microsoft.com/office/drawing/2014/main" id="{5749A1AD-96FD-4630-AADE-696F7CF36FA1}"/>
                  </a:ext>
                </a:extLst>
              </p:cNvPr>
              <p:cNvGrpSpPr/>
              <p:nvPr/>
            </p:nvGrpSpPr>
            <p:grpSpPr>
              <a:xfrm>
                <a:off x="11394041" y="8589620"/>
                <a:ext cx="956736" cy="1287968"/>
                <a:chOff x="-3862348" y="1399884"/>
                <a:chExt cx="956736" cy="1287968"/>
              </a:xfrm>
            </p:grpSpPr>
            <p:pic>
              <p:nvPicPr>
                <p:cNvPr id="761" name="Graphic 760">
                  <a:extLst>
                    <a:ext uri="{FF2B5EF4-FFF2-40B4-BE49-F238E27FC236}">
                      <a16:creationId xmlns:a16="http://schemas.microsoft.com/office/drawing/2014/main" id="{334C49FC-F1F3-4620-8CE7-26004545733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762" name="TextBox 761">
                  <a:extLst>
                    <a:ext uri="{FF2B5EF4-FFF2-40B4-BE49-F238E27FC236}">
                      <a16:creationId xmlns:a16="http://schemas.microsoft.com/office/drawing/2014/main" id="{272ADB15-2E72-4763-876D-439BBA1EA1DF}"/>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679" name="Group 678">
              <a:extLst>
                <a:ext uri="{FF2B5EF4-FFF2-40B4-BE49-F238E27FC236}">
                  <a16:creationId xmlns:a16="http://schemas.microsoft.com/office/drawing/2014/main" id="{776F911C-3E23-48F4-A108-AA252A53049A}"/>
                </a:ext>
              </a:extLst>
            </p:cNvPr>
            <p:cNvGrpSpPr/>
            <p:nvPr/>
          </p:nvGrpSpPr>
          <p:grpSpPr>
            <a:xfrm>
              <a:off x="1088824" y="7267809"/>
              <a:ext cx="5024592" cy="2105525"/>
              <a:chOff x="1653538" y="1750435"/>
              <a:chExt cx="5024592" cy="2105525"/>
            </a:xfrm>
          </p:grpSpPr>
          <p:sp>
            <p:nvSpPr>
              <p:cNvPr id="755" name="Freeform: Shape 754">
                <a:extLst>
                  <a:ext uri="{FF2B5EF4-FFF2-40B4-BE49-F238E27FC236}">
                    <a16:creationId xmlns:a16="http://schemas.microsoft.com/office/drawing/2014/main" id="{639B62F3-3421-4E7B-86A0-7D4B47AF1309}"/>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rPr>
                  <a:t>运行半小时，才发现</a:t>
                </a:r>
                <a:r>
                  <a:rPr lang="en-US" altLang="zh-CN" dirty="0">
                    <a:solidFill>
                      <a:schemeClr val="tx1"/>
                    </a:solidFill>
                  </a:rPr>
                  <a:t>while</a:t>
                </a:r>
                <a:r>
                  <a:rPr lang="zh-CN" altLang="en-US" dirty="0">
                    <a:solidFill>
                      <a:schemeClr val="tx1"/>
                    </a:solidFill>
                  </a:rPr>
                  <a:t>循环没加退出条件 </a:t>
                </a:r>
                <a:r>
                  <a:rPr lang="en-US" altLang="zh-CN" dirty="0">
                    <a:solidFill>
                      <a:schemeClr val="tx1"/>
                    </a:solidFill>
                  </a:rPr>
                  <a:t>= =</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756" name="Group 755">
                <a:extLst>
                  <a:ext uri="{FF2B5EF4-FFF2-40B4-BE49-F238E27FC236}">
                    <a16:creationId xmlns:a16="http://schemas.microsoft.com/office/drawing/2014/main" id="{C6F76353-22C4-4F8D-8F14-498E5851AA0F}"/>
                  </a:ext>
                </a:extLst>
              </p:cNvPr>
              <p:cNvGrpSpPr/>
              <p:nvPr/>
            </p:nvGrpSpPr>
            <p:grpSpPr>
              <a:xfrm>
                <a:off x="1653538" y="1757815"/>
                <a:ext cx="956736" cy="1301438"/>
                <a:chOff x="-1490164" y="1399884"/>
                <a:chExt cx="956736" cy="1301438"/>
              </a:xfrm>
            </p:grpSpPr>
            <p:pic>
              <p:nvPicPr>
                <p:cNvPr id="757" name="Graphic 756">
                  <a:extLst>
                    <a:ext uri="{FF2B5EF4-FFF2-40B4-BE49-F238E27FC236}">
                      <a16:creationId xmlns:a16="http://schemas.microsoft.com/office/drawing/2014/main" id="{D2FECC48-E78A-475B-BD7F-72F6A149F9D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90164" y="1399884"/>
                  <a:ext cx="956736" cy="956736"/>
                </a:xfrm>
                <a:prstGeom prst="rect">
                  <a:avLst/>
                </a:prstGeom>
              </p:spPr>
            </p:pic>
            <p:sp>
              <p:nvSpPr>
                <p:cNvPr id="758" name="TextBox 757">
                  <a:extLst>
                    <a:ext uri="{FF2B5EF4-FFF2-40B4-BE49-F238E27FC236}">
                      <a16:creationId xmlns:a16="http://schemas.microsoft.com/office/drawing/2014/main" id="{C94F69FA-142B-4B9C-9ADD-C11C363D4097}"/>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680" name="Group 679">
              <a:extLst>
                <a:ext uri="{FF2B5EF4-FFF2-40B4-BE49-F238E27FC236}">
                  <a16:creationId xmlns:a16="http://schemas.microsoft.com/office/drawing/2014/main" id="{0FF41F91-4D87-4390-8A15-C0646985C57B}"/>
                </a:ext>
              </a:extLst>
            </p:cNvPr>
            <p:cNvGrpSpPr/>
            <p:nvPr/>
          </p:nvGrpSpPr>
          <p:grpSpPr>
            <a:xfrm>
              <a:off x="6118882" y="11780647"/>
              <a:ext cx="4741495" cy="2131542"/>
              <a:chOff x="1504353" y="8801354"/>
              <a:chExt cx="4741495" cy="2131542"/>
            </a:xfrm>
          </p:grpSpPr>
          <p:sp>
            <p:nvSpPr>
              <p:cNvPr id="751" name="Freeform: Shape 750">
                <a:extLst>
                  <a:ext uri="{FF2B5EF4-FFF2-40B4-BE49-F238E27FC236}">
                    <a16:creationId xmlns:a16="http://schemas.microsoft.com/office/drawing/2014/main" id="{2BB4852E-C507-40F2-8BD2-601FD1DC2D60}"/>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下午吃啥</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752" name="Group 751">
                <a:extLst>
                  <a:ext uri="{FF2B5EF4-FFF2-40B4-BE49-F238E27FC236}">
                    <a16:creationId xmlns:a16="http://schemas.microsoft.com/office/drawing/2014/main" id="{1D3D8A94-2E6E-4CBE-8838-C4A6A1E6AB8B}"/>
                  </a:ext>
                </a:extLst>
              </p:cNvPr>
              <p:cNvGrpSpPr/>
              <p:nvPr/>
            </p:nvGrpSpPr>
            <p:grpSpPr>
              <a:xfrm>
                <a:off x="5289112" y="8801354"/>
                <a:ext cx="956736" cy="1301438"/>
                <a:chOff x="-2750419" y="1399884"/>
                <a:chExt cx="956736" cy="1301438"/>
              </a:xfrm>
            </p:grpSpPr>
            <p:pic>
              <p:nvPicPr>
                <p:cNvPr id="753" name="Graphic 752">
                  <a:extLst>
                    <a:ext uri="{FF2B5EF4-FFF2-40B4-BE49-F238E27FC236}">
                      <a16:creationId xmlns:a16="http://schemas.microsoft.com/office/drawing/2014/main" id="{FE26359E-7728-4CF3-A103-96EDD82A803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754" name="TextBox 753">
                  <a:extLst>
                    <a:ext uri="{FF2B5EF4-FFF2-40B4-BE49-F238E27FC236}">
                      <a16:creationId xmlns:a16="http://schemas.microsoft.com/office/drawing/2014/main" id="{665D7639-6ACF-4BA0-9C01-0C14B4E7809B}"/>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681" name="Group 680">
              <a:extLst>
                <a:ext uri="{FF2B5EF4-FFF2-40B4-BE49-F238E27FC236}">
                  <a16:creationId xmlns:a16="http://schemas.microsoft.com/office/drawing/2014/main" id="{1AE82C66-D727-43EC-8B3E-8D647E1D1D57}"/>
                </a:ext>
              </a:extLst>
            </p:cNvPr>
            <p:cNvGrpSpPr/>
            <p:nvPr/>
          </p:nvGrpSpPr>
          <p:grpSpPr>
            <a:xfrm>
              <a:off x="1133672" y="16362764"/>
              <a:ext cx="5024592" cy="2105525"/>
              <a:chOff x="1653538" y="1750435"/>
              <a:chExt cx="5024592" cy="2105525"/>
            </a:xfrm>
          </p:grpSpPr>
          <p:sp>
            <p:nvSpPr>
              <p:cNvPr id="747" name="Freeform: Shape 746">
                <a:extLst>
                  <a:ext uri="{FF2B5EF4-FFF2-40B4-BE49-F238E27FC236}">
                    <a16:creationId xmlns:a16="http://schemas.microsoft.com/office/drawing/2014/main" id="{E4AC8339-2BAD-4790-9113-E61BF73D19C1}"/>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rPr>
                  <a:t>代码写到一半，</a:t>
                </a:r>
                <a:r>
                  <a:rPr lang="en-US" altLang="zh-CN" dirty="0" err="1">
                    <a:solidFill>
                      <a:schemeClr val="tx1"/>
                    </a:solidFill>
                  </a:rPr>
                  <a:t>VSCode</a:t>
                </a:r>
                <a:r>
                  <a:rPr lang="zh-CN" altLang="en-US" dirty="0">
                    <a:solidFill>
                      <a:schemeClr val="tx1"/>
                    </a:solidFill>
                  </a:rPr>
                  <a:t>又崩，很好</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748" name="Group 747">
                <a:extLst>
                  <a:ext uri="{FF2B5EF4-FFF2-40B4-BE49-F238E27FC236}">
                    <a16:creationId xmlns:a16="http://schemas.microsoft.com/office/drawing/2014/main" id="{F5C92CFC-0DA3-49AA-BFC7-2C559CC834A9}"/>
                  </a:ext>
                </a:extLst>
              </p:cNvPr>
              <p:cNvGrpSpPr/>
              <p:nvPr/>
            </p:nvGrpSpPr>
            <p:grpSpPr>
              <a:xfrm>
                <a:off x="1653538" y="1757815"/>
                <a:ext cx="956736" cy="1301438"/>
                <a:chOff x="-1490164" y="1399884"/>
                <a:chExt cx="956736" cy="1301438"/>
              </a:xfrm>
            </p:grpSpPr>
            <p:pic>
              <p:nvPicPr>
                <p:cNvPr id="749" name="Graphic 748">
                  <a:extLst>
                    <a:ext uri="{FF2B5EF4-FFF2-40B4-BE49-F238E27FC236}">
                      <a16:creationId xmlns:a16="http://schemas.microsoft.com/office/drawing/2014/main" id="{4212F035-3908-4724-899A-E3616B74258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90164" y="1399884"/>
                  <a:ext cx="956736" cy="956736"/>
                </a:xfrm>
                <a:prstGeom prst="rect">
                  <a:avLst/>
                </a:prstGeom>
              </p:spPr>
            </p:pic>
            <p:sp>
              <p:nvSpPr>
                <p:cNvPr id="750" name="TextBox 749">
                  <a:extLst>
                    <a:ext uri="{FF2B5EF4-FFF2-40B4-BE49-F238E27FC236}">
                      <a16:creationId xmlns:a16="http://schemas.microsoft.com/office/drawing/2014/main" id="{DAF7FCED-DAD8-41EC-AB59-9FA8815B46EB}"/>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682" name="Group 681">
              <a:extLst>
                <a:ext uri="{FF2B5EF4-FFF2-40B4-BE49-F238E27FC236}">
                  <a16:creationId xmlns:a16="http://schemas.microsoft.com/office/drawing/2014/main" id="{AA4CCC9B-2EDC-4E69-9C34-F687F040C6EF}"/>
                </a:ext>
              </a:extLst>
            </p:cNvPr>
            <p:cNvGrpSpPr/>
            <p:nvPr/>
          </p:nvGrpSpPr>
          <p:grpSpPr>
            <a:xfrm>
              <a:off x="1136574" y="18640814"/>
              <a:ext cx="5024592" cy="2105525"/>
              <a:chOff x="1653538" y="1750435"/>
              <a:chExt cx="5024592" cy="2105525"/>
            </a:xfrm>
          </p:grpSpPr>
          <p:sp>
            <p:nvSpPr>
              <p:cNvPr id="743" name="Freeform: Shape 742">
                <a:extLst>
                  <a:ext uri="{FF2B5EF4-FFF2-40B4-BE49-F238E27FC236}">
                    <a16:creationId xmlns:a16="http://schemas.microsoft.com/office/drawing/2014/main" id="{FCBCC31D-BC0B-4F58-9D8E-7D621D9EDA22}"/>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rPr>
                  <a:t>刚才还好好的代码，保存一下就报错了，它有情绪？</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744" name="Group 743">
                <a:extLst>
                  <a:ext uri="{FF2B5EF4-FFF2-40B4-BE49-F238E27FC236}">
                    <a16:creationId xmlns:a16="http://schemas.microsoft.com/office/drawing/2014/main" id="{91D0315C-A8CB-4D61-9B60-653F0D101A57}"/>
                  </a:ext>
                </a:extLst>
              </p:cNvPr>
              <p:cNvGrpSpPr/>
              <p:nvPr/>
            </p:nvGrpSpPr>
            <p:grpSpPr>
              <a:xfrm>
                <a:off x="1653538" y="1757815"/>
                <a:ext cx="956736" cy="1301438"/>
                <a:chOff x="-1490164" y="1399884"/>
                <a:chExt cx="956736" cy="1301438"/>
              </a:xfrm>
            </p:grpSpPr>
            <p:pic>
              <p:nvPicPr>
                <p:cNvPr id="745" name="Graphic 744">
                  <a:extLst>
                    <a:ext uri="{FF2B5EF4-FFF2-40B4-BE49-F238E27FC236}">
                      <a16:creationId xmlns:a16="http://schemas.microsoft.com/office/drawing/2014/main" id="{81E3BECF-E039-459C-93CF-112DFAB34F3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90164" y="1399884"/>
                  <a:ext cx="956736" cy="956736"/>
                </a:xfrm>
                <a:prstGeom prst="rect">
                  <a:avLst/>
                </a:prstGeom>
              </p:spPr>
            </p:pic>
            <p:sp>
              <p:nvSpPr>
                <p:cNvPr id="746" name="TextBox 745">
                  <a:extLst>
                    <a:ext uri="{FF2B5EF4-FFF2-40B4-BE49-F238E27FC236}">
                      <a16:creationId xmlns:a16="http://schemas.microsoft.com/office/drawing/2014/main" id="{4D269738-7DD2-49E7-BD4D-E5BECF98E3D5}"/>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683" name="Group 682">
              <a:extLst>
                <a:ext uri="{FF2B5EF4-FFF2-40B4-BE49-F238E27FC236}">
                  <a16:creationId xmlns:a16="http://schemas.microsoft.com/office/drawing/2014/main" id="{327F292E-8606-4BA6-A664-D4BE114A897E}"/>
                </a:ext>
              </a:extLst>
            </p:cNvPr>
            <p:cNvGrpSpPr/>
            <p:nvPr/>
          </p:nvGrpSpPr>
          <p:grpSpPr>
            <a:xfrm>
              <a:off x="6032920" y="20466633"/>
              <a:ext cx="4827457" cy="2131508"/>
              <a:chOff x="7523320" y="8589620"/>
              <a:chExt cx="4827457" cy="2131508"/>
            </a:xfrm>
          </p:grpSpPr>
          <p:sp>
            <p:nvSpPr>
              <p:cNvPr id="739" name="Freeform: Shape 738">
                <a:extLst>
                  <a:ext uri="{FF2B5EF4-FFF2-40B4-BE49-F238E27FC236}">
                    <a16:creationId xmlns:a16="http://schemas.microsoft.com/office/drawing/2014/main" id="{2A8297E3-D4F0-46FE-9871-14C7ECC606C1}"/>
                  </a:ext>
                </a:extLst>
              </p:cNvPr>
              <p:cNvSpPr/>
              <p:nvPr/>
            </p:nvSpPr>
            <p:spPr>
              <a:xfrm>
                <a:off x="7523320" y="8615603"/>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rPr>
                  <a:t>I thought this bug was simple, but three hours later, I’m still here.</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740" name="Group 739">
                <a:extLst>
                  <a:ext uri="{FF2B5EF4-FFF2-40B4-BE49-F238E27FC236}">
                    <a16:creationId xmlns:a16="http://schemas.microsoft.com/office/drawing/2014/main" id="{04AC3A6A-4A56-43BB-B345-E4898DD33C67}"/>
                  </a:ext>
                </a:extLst>
              </p:cNvPr>
              <p:cNvGrpSpPr/>
              <p:nvPr/>
            </p:nvGrpSpPr>
            <p:grpSpPr>
              <a:xfrm>
                <a:off x="11394041" y="8589620"/>
                <a:ext cx="956736" cy="1287968"/>
                <a:chOff x="-3862348" y="1399884"/>
                <a:chExt cx="956736" cy="1287968"/>
              </a:xfrm>
            </p:grpSpPr>
            <p:pic>
              <p:nvPicPr>
                <p:cNvPr id="741" name="Graphic 740">
                  <a:extLst>
                    <a:ext uri="{FF2B5EF4-FFF2-40B4-BE49-F238E27FC236}">
                      <a16:creationId xmlns:a16="http://schemas.microsoft.com/office/drawing/2014/main" id="{0E0F2FAD-CA44-4861-A856-54C9B5006BC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742" name="TextBox 741">
                  <a:extLst>
                    <a:ext uri="{FF2B5EF4-FFF2-40B4-BE49-F238E27FC236}">
                      <a16:creationId xmlns:a16="http://schemas.microsoft.com/office/drawing/2014/main" id="{1BF63DC2-2C2C-4AF8-BBDA-7D29CAB7C6A8}"/>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684" name="Group 683">
              <a:extLst>
                <a:ext uri="{FF2B5EF4-FFF2-40B4-BE49-F238E27FC236}">
                  <a16:creationId xmlns:a16="http://schemas.microsoft.com/office/drawing/2014/main" id="{BAF00138-2921-45B3-87DC-D415B4EB1C2A}"/>
                </a:ext>
              </a:extLst>
            </p:cNvPr>
            <p:cNvGrpSpPr/>
            <p:nvPr/>
          </p:nvGrpSpPr>
          <p:grpSpPr>
            <a:xfrm>
              <a:off x="6032920" y="22753903"/>
              <a:ext cx="4827457" cy="2131508"/>
              <a:chOff x="7523320" y="8589620"/>
              <a:chExt cx="4827457" cy="2131508"/>
            </a:xfrm>
          </p:grpSpPr>
          <p:sp>
            <p:nvSpPr>
              <p:cNvPr id="735" name="Freeform: Shape 734">
                <a:extLst>
                  <a:ext uri="{FF2B5EF4-FFF2-40B4-BE49-F238E27FC236}">
                    <a16:creationId xmlns:a16="http://schemas.microsoft.com/office/drawing/2014/main" id="{ED02C162-45AF-4DA1-9C11-39B08B193120}"/>
                  </a:ext>
                </a:extLst>
              </p:cNvPr>
              <p:cNvSpPr/>
              <p:nvPr/>
            </p:nvSpPr>
            <p:spPr>
              <a:xfrm>
                <a:off x="7523320" y="8615603"/>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rPr>
                  <a:t>Tried to install a package, but pip just said 'no connection.' Story of my life!</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736" name="Group 735">
                <a:extLst>
                  <a:ext uri="{FF2B5EF4-FFF2-40B4-BE49-F238E27FC236}">
                    <a16:creationId xmlns:a16="http://schemas.microsoft.com/office/drawing/2014/main" id="{7653016E-2475-45D0-B3F4-8A18A46F7EE7}"/>
                  </a:ext>
                </a:extLst>
              </p:cNvPr>
              <p:cNvGrpSpPr/>
              <p:nvPr/>
            </p:nvGrpSpPr>
            <p:grpSpPr>
              <a:xfrm>
                <a:off x="11394041" y="8589620"/>
                <a:ext cx="956736" cy="1287968"/>
                <a:chOff x="-3862348" y="1399884"/>
                <a:chExt cx="956736" cy="1287968"/>
              </a:xfrm>
            </p:grpSpPr>
            <p:pic>
              <p:nvPicPr>
                <p:cNvPr id="737" name="Graphic 736">
                  <a:extLst>
                    <a:ext uri="{FF2B5EF4-FFF2-40B4-BE49-F238E27FC236}">
                      <a16:creationId xmlns:a16="http://schemas.microsoft.com/office/drawing/2014/main" id="{A90C087E-D6E5-4376-9662-1E287A60F9A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738" name="TextBox 737">
                  <a:extLst>
                    <a:ext uri="{FF2B5EF4-FFF2-40B4-BE49-F238E27FC236}">
                      <a16:creationId xmlns:a16="http://schemas.microsoft.com/office/drawing/2014/main" id="{F9A2134D-FCE9-47A2-94CC-C974C2B88B91}"/>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685" name="Group 684">
              <a:extLst>
                <a:ext uri="{FF2B5EF4-FFF2-40B4-BE49-F238E27FC236}">
                  <a16:creationId xmlns:a16="http://schemas.microsoft.com/office/drawing/2014/main" id="{245641AD-4C98-4E0E-8600-82DE7BFCC697}"/>
                </a:ext>
              </a:extLst>
            </p:cNvPr>
            <p:cNvGrpSpPr/>
            <p:nvPr/>
          </p:nvGrpSpPr>
          <p:grpSpPr>
            <a:xfrm>
              <a:off x="6096000" y="25041173"/>
              <a:ext cx="4741495" cy="2131542"/>
              <a:chOff x="1504353" y="8801354"/>
              <a:chExt cx="4741495" cy="2131542"/>
            </a:xfrm>
          </p:grpSpPr>
          <p:sp>
            <p:nvSpPr>
              <p:cNvPr id="731" name="Freeform: Shape 730">
                <a:extLst>
                  <a:ext uri="{FF2B5EF4-FFF2-40B4-BE49-F238E27FC236}">
                    <a16:creationId xmlns:a16="http://schemas.microsoft.com/office/drawing/2014/main" id="{9A686CE3-2D6F-4273-BB92-65B0A5297B6B}"/>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zh-TW" altLang="en-US" dirty="0">
                    <a:solidFill>
                      <a:schemeClr val="tx1"/>
                    </a:solidFill>
                    <a:latin typeface="微软雅黑 Light" panose="020B0502040204020203" pitchFamily="34" charset="-122"/>
                    <a:ea typeface="微软雅黑 Light" panose="020B0502040204020203" pitchFamily="34" charset="-122"/>
                  </a:rPr>
                  <a:t>複製了一段別人的程式碼，貼上後報錯，難道它是</a:t>
                </a:r>
                <a:r>
                  <a:rPr lang="en-US" altLang="zh-TW" dirty="0">
                    <a:solidFill>
                      <a:schemeClr val="tx1"/>
                    </a:solidFill>
                    <a:latin typeface="微软雅黑 Light" panose="020B0502040204020203" pitchFamily="34" charset="-122"/>
                    <a:ea typeface="微软雅黑 Light" panose="020B0502040204020203" pitchFamily="34" charset="-122"/>
                  </a:rPr>
                  <a:t>VIP</a:t>
                </a:r>
                <a:r>
                  <a:rPr lang="zh-TW" altLang="en-US" dirty="0">
                    <a:solidFill>
                      <a:schemeClr val="tx1"/>
                    </a:solidFill>
                    <a:latin typeface="微软雅黑 Light" panose="020B0502040204020203" pitchFamily="34" charset="-122"/>
                    <a:ea typeface="微软雅黑 Light" panose="020B0502040204020203" pitchFamily="34" charset="-122"/>
                  </a:rPr>
                  <a:t>版？</a:t>
                </a:r>
              </a:p>
            </p:txBody>
          </p:sp>
          <p:grpSp>
            <p:nvGrpSpPr>
              <p:cNvPr id="732" name="Group 731">
                <a:extLst>
                  <a:ext uri="{FF2B5EF4-FFF2-40B4-BE49-F238E27FC236}">
                    <a16:creationId xmlns:a16="http://schemas.microsoft.com/office/drawing/2014/main" id="{263D9BE0-DF2C-42BD-A8D5-3CEA538C664D}"/>
                  </a:ext>
                </a:extLst>
              </p:cNvPr>
              <p:cNvGrpSpPr/>
              <p:nvPr/>
            </p:nvGrpSpPr>
            <p:grpSpPr>
              <a:xfrm>
                <a:off x="5289112" y="8801354"/>
                <a:ext cx="956736" cy="1301438"/>
                <a:chOff x="-2750419" y="1399884"/>
                <a:chExt cx="956736" cy="1301438"/>
              </a:xfrm>
            </p:grpSpPr>
            <p:pic>
              <p:nvPicPr>
                <p:cNvPr id="733" name="Graphic 732">
                  <a:extLst>
                    <a:ext uri="{FF2B5EF4-FFF2-40B4-BE49-F238E27FC236}">
                      <a16:creationId xmlns:a16="http://schemas.microsoft.com/office/drawing/2014/main" id="{B5D24E27-0DC6-40AD-AD06-3B24F674886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734" name="TextBox 733">
                  <a:extLst>
                    <a:ext uri="{FF2B5EF4-FFF2-40B4-BE49-F238E27FC236}">
                      <a16:creationId xmlns:a16="http://schemas.microsoft.com/office/drawing/2014/main" id="{064E3D9F-58F1-4147-8C29-31C4EA19A7B0}"/>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686" name="Group 685">
              <a:extLst>
                <a:ext uri="{FF2B5EF4-FFF2-40B4-BE49-F238E27FC236}">
                  <a16:creationId xmlns:a16="http://schemas.microsoft.com/office/drawing/2014/main" id="{4C8328A0-4E9E-46AE-BEB5-B0043B4B0EAF}"/>
                </a:ext>
              </a:extLst>
            </p:cNvPr>
            <p:cNvGrpSpPr/>
            <p:nvPr/>
          </p:nvGrpSpPr>
          <p:grpSpPr>
            <a:xfrm>
              <a:off x="6112211" y="27345240"/>
              <a:ext cx="4827457" cy="2131508"/>
              <a:chOff x="7523320" y="8589620"/>
              <a:chExt cx="4827457" cy="2131508"/>
            </a:xfrm>
          </p:grpSpPr>
          <p:sp>
            <p:nvSpPr>
              <p:cNvPr id="727" name="Freeform: Shape 726">
                <a:extLst>
                  <a:ext uri="{FF2B5EF4-FFF2-40B4-BE49-F238E27FC236}">
                    <a16:creationId xmlns:a16="http://schemas.microsoft.com/office/drawing/2014/main" id="{37E4990B-7C4B-4EEC-9E42-1ADEC366CE7C}"/>
                  </a:ext>
                </a:extLst>
              </p:cNvPr>
              <p:cNvSpPr/>
              <p:nvPr/>
            </p:nvSpPr>
            <p:spPr>
              <a:xfrm>
                <a:off x="7523320" y="8615603"/>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rPr>
                  <a:t>I added one zero to my calculation, and now I’m a billionaire in my output!</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728" name="Group 727">
                <a:extLst>
                  <a:ext uri="{FF2B5EF4-FFF2-40B4-BE49-F238E27FC236}">
                    <a16:creationId xmlns:a16="http://schemas.microsoft.com/office/drawing/2014/main" id="{DC3CB8F1-88FA-45A3-8D9C-305FF9ED3A08}"/>
                  </a:ext>
                </a:extLst>
              </p:cNvPr>
              <p:cNvGrpSpPr/>
              <p:nvPr/>
            </p:nvGrpSpPr>
            <p:grpSpPr>
              <a:xfrm>
                <a:off x="11394041" y="8589620"/>
                <a:ext cx="956736" cy="1287968"/>
                <a:chOff x="-3862348" y="1399884"/>
                <a:chExt cx="956736" cy="1287968"/>
              </a:xfrm>
            </p:grpSpPr>
            <p:pic>
              <p:nvPicPr>
                <p:cNvPr id="729" name="Graphic 728">
                  <a:extLst>
                    <a:ext uri="{FF2B5EF4-FFF2-40B4-BE49-F238E27FC236}">
                      <a16:creationId xmlns:a16="http://schemas.microsoft.com/office/drawing/2014/main" id="{76F442BE-91AD-4FC7-9189-E764B019EAD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730" name="TextBox 729">
                  <a:extLst>
                    <a:ext uri="{FF2B5EF4-FFF2-40B4-BE49-F238E27FC236}">
                      <a16:creationId xmlns:a16="http://schemas.microsoft.com/office/drawing/2014/main" id="{4ED0446D-7620-4036-BEB1-CE0DA8E87D22}"/>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687" name="Group 686">
              <a:extLst>
                <a:ext uri="{FF2B5EF4-FFF2-40B4-BE49-F238E27FC236}">
                  <a16:creationId xmlns:a16="http://schemas.microsoft.com/office/drawing/2014/main" id="{CACAD4B5-084B-49F8-9634-41484EC7CBC8}"/>
                </a:ext>
              </a:extLst>
            </p:cNvPr>
            <p:cNvGrpSpPr/>
            <p:nvPr/>
          </p:nvGrpSpPr>
          <p:grpSpPr>
            <a:xfrm>
              <a:off x="6112211" y="29615713"/>
              <a:ext cx="4827457" cy="2131508"/>
              <a:chOff x="7523320" y="8589620"/>
              <a:chExt cx="4827457" cy="2131508"/>
            </a:xfrm>
          </p:grpSpPr>
          <p:sp>
            <p:nvSpPr>
              <p:cNvPr id="723" name="Freeform: Shape 722">
                <a:extLst>
                  <a:ext uri="{FF2B5EF4-FFF2-40B4-BE49-F238E27FC236}">
                    <a16:creationId xmlns:a16="http://schemas.microsoft.com/office/drawing/2014/main" id="{7B1C9819-E73D-4A9C-BB16-0839EB130892}"/>
                  </a:ext>
                </a:extLst>
              </p:cNvPr>
              <p:cNvSpPr/>
              <p:nvPr/>
            </p:nvSpPr>
            <p:spPr>
              <a:xfrm>
                <a:off x="7523320" y="8615603"/>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rPr>
                  <a:t>Debugging feels like playing detective, except I’m both the culprit and the victim.</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724" name="Group 723">
                <a:extLst>
                  <a:ext uri="{FF2B5EF4-FFF2-40B4-BE49-F238E27FC236}">
                    <a16:creationId xmlns:a16="http://schemas.microsoft.com/office/drawing/2014/main" id="{078520DC-5BF0-42F6-AB6A-CE5BAD501346}"/>
                  </a:ext>
                </a:extLst>
              </p:cNvPr>
              <p:cNvGrpSpPr/>
              <p:nvPr/>
            </p:nvGrpSpPr>
            <p:grpSpPr>
              <a:xfrm>
                <a:off x="11394041" y="8589620"/>
                <a:ext cx="956736" cy="1287968"/>
                <a:chOff x="-3862348" y="1399884"/>
                <a:chExt cx="956736" cy="1287968"/>
              </a:xfrm>
            </p:grpSpPr>
            <p:pic>
              <p:nvPicPr>
                <p:cNvPr id="725" name="Graphic 724">
                  <a:extLst>
                    <a:ext uri="{FF2B5EF4-FFF2-40B4-BE49-F238E27FC236}">
                      <a16:creationId xmlns:a16="http://schemas.microsoft.com/office/drawing/2014/main" id="{FD214C3A-80E1-49BE-9E94-FC32E48C22F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726" name="TextBox 725">
                  <a:extLst>
                    <a:ext uri="{FF2B5EF4-FFF2-40B4-BE49-F238E27FC236}">
                      <a16:creationId xmlns:a16="http://schemas.microsoft.com/office/drawing/2014/main" id="{DD0CD8BB-BEF2-4A4A-835F-D9721EB4CF78}"/>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688" name="Group 687">
              <a:extLst>
                <a:ext uri="{FF2B5EF4-FFF2-40B4-BE49-F238E27FC236}">
                  <a16:creationId xmlns:a16="http://schemas.microsoft.com/office/drawing/2014/main" id="{970A0410-44D3-43AD-BCE4-9AA98F3C00A5}"/>
                </a:ext>
              </a:extLst>
            </p:cNvPr>
            <p:cNvGrpSpPr/>
            <p:nvPr/>
          </p:nvGrpSpPr>
          <p:grpSpPr>
            <a:xfrm>
              <a:off x="6096000" y="31912169"/>
              <a:ext cx="4741495" cy="2131542"/>
              <a:chOff x="1504353" y="8801354"/>
              <a:chExt cx="4741495" cy="2131542"/>
            </a:xfrm>
          </p:grpSpPr>
          <p:sp>
            <p:nvSpPr>
              <p:cNvPr id="719" name="Freeform: Shape 718">
                <a:extLst>
                  <a:ext uri="{FF2B5EF4-FFF2-40B4-BE49-F238E27FC236}">
                    <a16:creationId xmlns:a16="http://schemas.microsoft.com/office/drawing/2014/main" id="{ED886CA1-385B-409F-A47E-ED1838CA5187}"/>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zh-TW" altLang="en-US" dirty="0">
                    <a:solidFill>
                      <a:schemeClr val="tx1"/>
                    </a:solidFill>
                    <a:latin typeface="微软雅黑 Light" panose="020B0502040204020203" pitchFamily="34" charset="-122"/>
                    <a:ea typeface="微软雅黑 Light" panose="020B0502040204020203" pitchFamily="34" charset="-122"/>
                  </a:rPr>
                  <a:t>文檔上說很簡單，結果一寫就炸了，差點相信官方了！</a:t>
                </a:r>
              </a:p>
            </p:txBody>
          </p:sp>
          <p:grpSp>
            <p:nvGrpSpPr>
              <p:cNvPr id="720" name="Group 719">
                <a:extLst>
                  <a:ext uri="{FF2B5EF4-FFF2-40B4-BE49-F238E27FC236}">
                    <a16:creationId xmlns:a16="http://schemas.microsoft.com/office/drawing/2014/main" id="{EC0D367F-4998-4DC7-9672-D428FDDF31DC}"/>
                  </a:ext>
                </a:extLst>
              </p:cNvPr>
              <p:cNvGrpSpPr/>
              <p:nvPr/>
            </p:nvGrpSpPr>
            <p:grpSpPr>
              <a:xfrm>
                <a:off x="5289112" y="8801354"/>
                <a:ext cx="956736" cy="1301438"/>
                <a:chOff x="-2750419" y="1399884"/>
                <a:chExt cx="956736" cy="1301438"/>
              </a:xfrm>
            </p:grpSpPr>
            <p:pic>
              <p:nvPicPr>
                <p:cNvPr id="721" name="Graphic 720">
                  <a:extLst>
                    <a:ext uri="{FF2B5EF4-FFF2-40B4-BE49-F238E27FC236}">
                      <a16:creationId xmlns:a16="http://schemas.microsoft.com/office/drawing/2014/main" id="{E3AE64E3-1671-4097-BD39-BA90A4B9C88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722" name="TextBox 721">
                  <a:extLst>
                    <a:ext uri="{FF2B5EF4-FFF2-40B4-BE49-F238E27FC236}">
                      <a16:creationId xmlns:a16="http://schemas.microsoft.com/office/drawing/2014/main" id="{A07AA942-2F98-46A3-9DCE-E55BD1E842EF}"/>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689" name="Group 688">
              <a:extLst>
                <a:ext uri="{FF2B5EF4-FFF2-40B4-BE49-F238E27FC236}">
                  <a16:creationId xmlns:a16="http://schemas.microsoft.com/office/drawing/2014/main" id="{39A4FE68-DA6B-49E5-9650-687036C358A0}"/>
                </a:ext>
              </a:extLst>
            </p:cNvPr>
            <p:cNvGrpSpPr/>
            <p:nvPr/>
          </p:nvGrpSpPr>
          <p:grpSpPr>
            <a:xfrm>
              <a:off x="6118882" y="34223847"/>
              <a:ext cx="4741495" cy="2131542"/>
              <a:chOff x="1504353" y="8801354"/>
              <a:chExt cx="4741495" cy="2131542"/>
            </a:xfrm>
          </p:grpSpPr>
          <p:sp>
            <p:nvSpPr>
              <p:cNvPr id="715" name="Freeform: Shape 714">
                <a:extLst>
                  <a:ext uri="{FF2B5EF4-FFF2-40B4-BE49-F238E27FC236}">
                    <a16:creationId xmlns:a16="http://schemas.microsoft.com/office/drawing/2014/main" id="{82A00C87-CCEF-469E-A9AA-23A9384D5E64}"/>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zh-TW" altLang="en-US" dirty="0">
                    <a:solidFill>
                      <a:schemeClr val="tx1"/>
                    </a:solidFill>
                    <a:latin typeface="微软雅黑 Light" panose="020B0502040204020203" pitchFamily="34" charset="-122"/>
                    <a:ea typeface="微软雅黑 Light" panose="020B0502040204020203" pitchFamily="34" charset="-122"/>
                  </a:rPr>
                  <a:t>想偷懶寫一行搞定，結果搞了整個下午都沒通過。</a:t>
                </a:r>
              </a:p>
            </p:txBody>
          </p:sp>
          <p:grpSp>
            <p:nvGrpSpPr>
              <p:cNvPr id="716" name="Group 715">
                <a:extLst>
                  <a:ext uri="{FF2B5EF4-FFF2-40B4-BE49-F238E27FC236}">
                    <a16:creationId xmlns:a16="http://schemas.microsoft.com/office/drawing/2014/main" id="{FD9C4519-CD7A-4E0D-BADD-E4C1CD640151}"/>
                  </a:ext>
                </a:extLst>
              </p:cNvPr>
              <p:cNvGrpSpPr/>
              <p:nvPr/>
            </p:nvGrpSpPr>
            <p:grpSpPr>
              <a:xfrm>
                <a:off x="5289112" y="8801354"/>
                <a:ext cx="956736" cy="1301438"/>
                <a:chOff x="-2750419" y="1399884"/>
                <a:chExt cx="956736" cy="1301438"/>
              </a:xfrm>
            </p:grpSpPr>
            <p:pic>
              <p:nvPicPr>
                <p:cNvPr id="717" name="Graphic 716">
                  <a:extLst>
                    <a:ext uri="{FF2B5EF4-FFF2-40B4-BE49-F238E27FC236}">
                      <a16:creationId xmlns:a16="http://schemas.microsoft.com/office/drawing/2014/main" id="{1A7431CF-B540-4A5F-8ABB-B478F8CF4BC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718" name="TextBox 717">
                  <a:extLst>
                    <a:ext uri="{FF2B5EF4-FFF2-40B4-BE49-F238E27FC236}">
                      <a16:creationId xmlns:a16="http://schemas.microsoft.com/office/drawing/2014/main" id="{BBF02F03-2545-4D64-8800-66CBEF024A77}"/>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690" name="Group 689">
              <a:extLst>
                <a:ext uri="{FF2B5EF4-FFF2-40B4-BE49-F238E27FC236}">
                  <a16:creationId xmlns:a16="http://schemas.microsoft.com/office/drawing/2014/main" id="{12B7EC6D-C4A4-4AB0-B26F-18C2978367DB}"/>
                </a:ext>
              </a:extLst>
            </p:cNvPr>
            <p:cNvGrpSpPr/>
            <p:nvPr/>
          </p:nvGrpSpPr>
          <p:grpSpPr>
            <a:xfrm>
              <a:off x="6096000" y="36512613"/>
              <a:ext cx="4741495" cy="2131542"/>
              <a:chOff x="1504353" y="8801354"/>
              <a:chExt cx="4741495" cy="2131542"/>
            </a:xfrm>
          </p:grpSpPr>
          <p:sp>
            <p:nvSpPr>
              <p:cNvPr id="711" name="Freeform: Shape 710">
                <a:extLst>
                  <a:ext uri="{FF2B5EF4-FFF2-40B4-BE49-F238E27FC236}">
                    <a16:creationId xmlns:a16="http://schemas.microsoft.com/office/drawing/2014/main" id="{1C615FAA-07C3-4E4E-AD99-AB359E87CA8B}"/>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zh-TW" altLang="en-US" dirty="0">
                    <a:solidFill>
                      <a:schemeClr val="tx1"/>
                    </a:solidFill>
                    <a:latin typeface="微软雅黑 Light" panose="020B0502040204020203" pitchFamily="34" charset="-122"/>
                    <a:ea typeface="微软雅黑 Light" panose="020B0502040204020203" pitchFamily="34" charset="-122"/>
                  </a:rPr>
                  <a:t>中午吃飯的時候靈感湧現，回來發現剛才的想法不見了！</a:t>
                </a:r>
              </a:p>
            </p:txBody>
          </p:sp>
          <p:grpSp>
            <p:nvGrpSpPr>
              <p:cNvPr id="712" name="Group 711">
                <a:extLst>
                  <a:ext uri="{FF2B5EF4-FFF2-40B4-BE49-F238E27FC236}">
                    <a16:creationId xmlns:a16="http://schemas.microsoft.com/office/drawing/2014/main" id="{8F8CCAE4-6E8D-490F-88A9-A2CC3B331903}"/>
                  </a:ext>
                </a:extLst>
              </p:cNvPr>
              <p:cNvGrpSpPr/>
              <p:nvPr/>
            </p:nvGrpSpPr>
            <p:grpSpPr>
              <a:xfrm>
                <a:off x="5289112" y="8801354"/>
                <a:ext cx="956736" cy="1301438"/>
                <a:chOff x="-2750419" y="1399884"/>
                <a:chExt cx="956736" cy="1301438"/>
              </a:xfrm>
            </p:grpSpPr>
            <p:pic>
              <p:nvPicPr>
                <p:cNvPr id="713" name="Graphic 712">
                  <a:extLst>
                    <a:ext uri="{FF2B5EF4-FFF2-40B4-BE49-F238E27FC236}">
                      <a16:creationId xmlns:a16="http://schemas.microsoft.com/office/drawing/2014/main" id="{E466E0DF-1CD0-4273-95C2-AC53732C6A5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714" name="TextBox 713">
                  <a:extLst>
                    <a:ext uri="{FF2B5EF4-FFF2-40B4-BE49-F238E27FC236}">
                      <a16:creationId xmlns:a16="http://schemas.microsoft.com/office/drawing/2014/main" id="{8567CC8D-3338-4871-858A-97FE9926B172}"/>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691" name="Group 690">
              <a:extLst>
                <a:ext uri="{FF2B5EF4-FFF2-40B4-BE49-F238E27FC236}">
                  <a16:creationId xmlns:a16="http://schemas.microsoft.com/office/drawing/2014/main" id="{2026EF0E-4C76-4AD9-B035-4D81B225B0D1}"/>
                </a:ext>
              </a:extLst>
            </p:cNvPr>
            <p:cNvGrpSpPr/>
            <p:nvPr/>
          </p:nvGrpSpPr>
          <p:grpSpPr>
            <a:xfrm>
              <a:off x="6118882" y="38783165"/>
              <a:ext cx="4741495" cy="2131542"/>
              <a:chOff x="1504353" y="8801354"/>
              <a:chExt cx="4741495" cy="2131542"/>
            </a:xfrm>
          </p:grpSpPr>
          <p:sp>
            <p:nvSpPr>
              <p:cNvPr id="707" name="Freeform: Shape 706">
                <a:extLst>
                  <a:ext uri="{FF2B5EF4-FFF2-40B4-BE49-F238E27FC236}">
                    <a16:creationId xmlns:a16="http://schemas.microsoft.com/office/drawing/2014/main" id="{DD3C0F30-70A8-44F0-BF2D-F70CD7AFF808}"/>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zh-TW" altLang="en-US" dirty="0">
                    <a:solidFill>
                      <a:schemeClr val="tx1"/>
                    </a:solidFill>
                    <a:latin typeface="微软雅黑 Light" panose="020B0502040204020203" pitchFamily="34" charset="-122"/>
                    <a:ea typeface="微软雅黑 Light" panose="020B0502040204020203" pitchFamily="34" charset="-122"/>
                  </a:rPr>
                  <a:t>試了十次的</a:t>
                </a:r>
                <a:r>
                  <a:rPr lang="en-US" altLang="zh-TW" dirty="0">
                    <a:solidFill>
                      <a:schemeClr val="tx1"/>
                    </a:solidFill>
                    <a:latin typeface="微软雅黑 Light" panose="020B0502040204020203" pitchFamily="34" charset="-122"/>
                    <a:ea typeface="微软雅黑 Light" panose="020B0502040204020203" pitchFamily="34" charset="-122"/>
                  </a:rPr>
                  <a:t>API</a:t>
                </a:r>
                <a:r>
                  <a:rPr lang="zh-TW" altLang="en-US" dirty="0">
                    <a:solidFill>
                      <a:schemeClr val="tx1"/>
                    </a:solidFill>
                    <a:latin typeface="微软雅黑 Light" panose="020B0502040204020203" pitchFamily="34" charset="-122"/>
                    <a:ea typeface="微软雅黑 Light" panose="020B0502040204020203" pitchFamily="34" charset="-122"/>
                  </a:rPr>
                  <a:t>請求，結果發現測試伺服器掛了</a:t>
                </a:r>
              </a:p>
            </p:txBody>
          </p:sp>
          <p:grpSp>
            <p:nvGrpSpPr>
              <p:cNvPr id="708" name="Group 707">
                <a:extLst>
                  <a:ext uri="{FF2B5EF4-FFF2-40B4-BE49-F238E27FC236}">
                    <a16:creationId xmlns:a16="http://schemas.microsoft.com/office/drawing/2014/main" id="{1084820B-02B3-4067-A944-5746BEC2D8C5}"/>
                  </a:ext>
                </a:extLst>
              </p:cNvPr>
              <p:cNvGrpSpPr/>
              <p:nvPr/>
            </p:nvGrpSpPr>
            <p:grpSpPr>
              <a:xfrm>
                <a:off x="5289112" y="8801354"/>
                <a:ext cx="956736" cy="1301438"/>
                <a:chOff x="-2750419" y="1399884"/>
                <a:chExt cx="956736" cy="1301438"/>
              </a:xfrm>
            </p:grpSpPr>
            <p:pic>
              <p:nvPicPr>
                <p:cNvPr id="709" name="Graphic 708">
                  <a:extLst>
                    <a:ext uri="{FF2B5EF4-FFF2-40B4-BE49-F238E27FC236}">
                      <a16:creationId xmlns:a16="http://schemas.microsoft.com/office/drawing/2014/main" id="{526FFBE6-C8AE-4870-9016-12B46B61948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710" name="TextBox 709">
                  <a:extLst>
                    <a:ext uri="{FF2B5EF4-FFF2-40B4-BE49-F238E27FC236}">
                      <a16:creationId xmlns:a16="http://schemas.microsoft.com/office/drawing/2014/main" id="{FF982D07-9015-4DA7-9631-7E86DAEA2AFE}"/>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692" name="Group 691">
              <a:extLst>
                <a:ext uri="{FF2B5EF4-FFF2-40B4-BE49-F238E27FC236}">
                  <a16:creationId xmlns:a16="http://schemas.microsoft.com/office/drawing/2014/main" id="{09145FA9-9CFE-4401-BC60-AE9B60439A06}"/>
                </a:ext>
              </a:extLst>
            </p:cNvPr>
            <p:cNvGrpSpPr/>
            <p:nvPr/>
          </p:nvGrpSpPr>
          <p:grpSpPr>
            <a:xfrm>
              <a:off x="6118882" y="41111148"/>
              <a:ext cx="4827457" cy="2131508"/>
              <a:chOff x="7523320" y="8589620"/>
              <a:chExt cx="4827457" cy="2131508"/>
            </a:xfrm>
          </p:grpSpPr>
          <p:sp>
            <p:nvSpPr>
              <p:cNvPr id="703" name="Freeform: Shape 702">
                <a:extLst>
                  <a:ext uri="{FF2B5EF4-FFF2-40B4-BE49-F238E27FC236}">
                    <a16:creationId xmlns:a16="http://schemas.microsoft.com/office/drawing/2014/main" id="{7B13CAFE-5840-4043-910F-69FD3817323F}"/>
                  </a:ext>
                </a:extLst>
              </p:cNvPr>
              <p:cNvSpPr/>
              <p:nvPr/>
            </p:nvSpPr>
            <p:spPr>
              <a:xfrm>
                <a:off x="7523320" y="8615603"/>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rPr>
                  <a:t>I named my variable 'temp,' and now it’s permanent in the whole program!</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704" name="Group 703">
                <a:extLst>
                  <a:ext uri="{FF2B5EF4-FFF2-40B4-BE49-F238E27FC236}">
                    <a16:creationId xmlns:a16="http://schemas.microsoft.com/office/drawing/2014/main" id="{8AD87AF5-793E-4B6A-B4A8-3E22BF0D4E7C}"/>
                  </a:ext>
                </a:extLst>
              </p:cNvPr>
              <p:cNvGrpSpPr/>
              <p:nvPr/>
            </p:nvGrpSpPr>
            <p:grpSpPr>
              <a:xfrm>
                <a:off x="11394041" y="8589620"/>
                <a:ext cx="956736" cy="1287968"/>
                <a:chOff x="-3862348" y="1399884"/>
                <a:chExt cx="956736" cy="1287968"/>
              </a:xfrm>
            </p:grpSpPr>
            <p:pic>
              <p:nvPicPr>
                <p:cNvPr id="705" name="Graphic 704">
                  <a:extLst>
                    <a:ext uri="{FF2B5EF4-FFF2-40B4-BE49-F238E27FC236}">
                      <a16:creationId xmlns:a16="http://schemas.microsoft.com/office/drawing/2014/main" id="{EE7FDA81-9E13-4179-A616-801A1EF34C2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706" name="TextBox 705">
                  <a:extLst>
                    <a:ext uri="{FF2B5EF4-FFF2-40B4-BE49-F238E27FC236}">
                      <a16:creationId xmlns:a16="http://schemas.microsoft.com/office/drawing/2014/main" id="{D1CBC27D-1557-4731-84B8-ED82ED820A5B}"/>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693" name="Group 692">
              <a:extLst>
                <a:ext uri="{FF2B5EF4-FFF2-40B4-BE49-F238E27FC236}">
                  <a16:creationId xmlns:a16="http://schemas.microsoft.com/office/drawing/2014/main" id="{1DB62A71-CC4F-419C-996D-E741B02D649B}"/>
                </a:ext>
              </a:extLst>
            </p:cNvPr>
            <p:cNvGrpSpPr/>
            <p:nvPr/>
          </p:nvGrpSpPr>
          <p:grpSpPr>
            <a:xfrm>
              <a:off x="6118882" y="43399914"/>
              <a:ext cx="4827457" cy="2131508"/>
              <a:chOff x="7523320" y="8589620"/>
              <a:chExt cx="4827457" cy="2131508"/>
            </a:xfrm>
          </p:grpSpPr>
          <p:sp>
            <p:nvSpPr>
              <p:cNvPr id="699" name="Freeform: Shape 698">
                <a:extLst>
                  <a:ext uri="{FF2B5EF4-FFF2-40B4-BE49-F238E27FC236}">
                    <a16:creationId xmlns:a16="http://schemas.microsoft.com/office/drawing/2014/main" id="{CBB24B10-5A66-4478-9D8B-CBA1BE14E050}"/>
                  </a:ext>
                </a:extLst>
              </p:cNvPr>
              <p:cNvSpPr/>
              <p:nvPr/>
            </p:nvSpPr>
            <p:spPr>
              <a:xfrm>
                <a:off x="7523320" y="8615603"/>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rPr>
                  <a:t>Running this script feels like gambling. Will it work? Place your bets!</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700" name="Group 699">
                <a:extLst>
                  <a:ext uri="{FF2B5EF4-FFF2-40B4-BE49-F238E27FC236}">
                    <a16:creationId xmlns:a16="http://schemas.microsoft.com/office/drawing/2014/main" id="{0788763F-DB47-41AB-914A-3C7A5896D42A}"/>
                  </a:ext>
                </a:extLst>
              </p:cNvPr>
              <p:cNvGrpSpPr/>
              <p:nvPr/>
            </p:nvGrpSpPr>
            <p:grpSpPr>
              <a:xfrm>
                <a:off x="11394041" y="8589620"/>
                <a:ext cx="956736" cy="1287968"/>
                <a:chOff x="-3862348" y="1399884"/>
                <a:chExt cx="956736" cy="1287968"/>
              </a:xfrm>
            </p:grpSpPr>
            <p:pic>
              <p:nvPicPr>
                <p:cNvPr id="701" name="Graphic 700">
                  <a:extLst>
                    <a:ext uri="{FF2B5EF4-FFF2-40B4-BE49-F238E27FC236}">
                      <a16:creationId xmlns:a16="http://schemas.microsoft.com/office/drawing/2014/main" id="{015E1C5C-8CE6-4EFB-AE4C-627AAEABB04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702" name="TextBox 701">
                  <a:extLst>
                    <a:ext uri="{FF2B5EF4-FFF2-40B4-BE49-F238E27FC236}">
                      <a16:creationId xmlns:a16="http://schemas.microsoft.com/office/drawing/2014/main" id="{861EF0C1-E640-4FB9-9868-32F768077A08}"/>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694" name="Group 693">
              <a:extLst>
                <a:ext uri="{FF2B5EF4-FFF2-40B4-BE49-F238E27FC236}">
                  <a16:creationId xmlns:a16="http://schemas.microsoft.com/office/drawing/2014/main" id="{9B7803CE-9452-4234-A20B-44A1B5D02BB9}"/>
                </a:ext>
              </a:extLst>
            </p:cNvPr>
            <p:cNvGrpSpPr/>
            <p:nvPr/>
          </p:nvGrpSpPr>
          <p:grpSpPr>
            <a:xfrm>
              <a:off x="6118882" y="45714663"/>
              <a:ext cx="4741495" cy="2131542"/>
              <a:chOff x="1504353" y="8801354"/>
              <a:chExt cx="4741495" cy="2131542"/>
            </a:xfrm>
          </p:grpSpPr>
          <p:sp>
            <p:nvSpPr>
              <p:cNvPr id="695" name="Freeform: Shape 694">
                <a:extLst>
                  <a:ext uri="{FF2B5EF4-FFF2-40B4-BE49-F238E27FC236}">
                    <a16:creationId xmlns:a16="http://schemas.microsoft.com/office/drawing/2014/main" id="{856394BE-8A27-4BA2-AA1E-CCC0B79DC0AB}"/>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我這個運行點下去，你看是我爆炸還是它爆炸</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696" name="Group 695">
                <a:extLst>
                  <a:ext uri="{FF2B5EF4-FFF2-40B4-BE49-F238E27FC236}">
                    <a16:creationId xmlns:a16="http://schemas.microsoft.com/office/drawing/2014/main" id="{ED7B1308-036E-482E-916C-4E54F9692817}"/>
                  </a:ext>
                </a:extLst>
              </p:cNvPr>
              <p:cNvGrpSpPr/>
              <p:nvPr/>
            </p:nvGrpSpPr>
            <p:grpSpPr>
              <a:xfrm>
                <a:off x="5289112" y="8801354"/>
                <a:ext cx="956736" cy="1301438"/>
                <a:chOff x="-2750419" y="1399884"/>
                <a:chExt cx="956736" cy="1301438"/>
              </a:xfrm>
            </p:grpSpPr>
            <p:pic>
              <p:nvPicPr>
                <p:cNvPr id="697" name="Graphic 696">
                  <a:extLst>
                    <a:ext uri="{FF2B5EF4-FFF2-40B4-BE49-F238E27FC236}">
                      <a16:creationId xmlns:a16="http://schemas.microsoft.com/office/drawing/2014/main" id="{92EB2AB4-DE63-424B-8818-0C98F0B93DA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698" name="TextBox 697">
                  <a:extLst>
                    <a:ext uri="{FF2B5EF4-FFF2-40B4-BE49-F238E27FC236}">
                      <a16:creationId xmlns:a16="http://schemas.microsoft.com/office/drawing/2014/main" id="{AD1919B8-B542-4201-A5C8-5D6EBDB3BBB0}"/>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grpSp>
        <p:nvGrpSpPr>
          <p:cNvPr id="767" name="Group 766">
            <a:extLst>
              <a:ext uri="{FF2B5EF4-FFF2-40B4-BE49-F238E27FC236}">
                <a16:creationId xmlns:a16="http://schemas.microsoft.com/office/drawing/2014/main" id="{42D1103F-00AA-407F-A5BD-2CBB65FBE0FA}"/>
              </a:ext>
            </a:extLst>
          </p:cNvPr>
          <p:cNvGrpSpPr/>
          <p:nvPr/>
        </p:nvGrpSpPr>
        <p:grpSpPr>
          <a:xfrm>
            <a:off x="-1430817" y="-62548528"/>
            <a:ext cx="12349538" cy="62295240"/>
            <a:chOff x="-1430817" y="-969192"/>
            <a:chExt cx="12349538" cy="62295240"/>
          </a:xfrm>
        </p:grpSpPr>
        <p:sp>
          <p:nvSpPr>
            <p:cNvPr id="768" name="Rectangle: Rounded Corners 767">
              <a:extLst>
                <a:ext uri="{FF2B5EF4-FFF2-40B4-BE49-F238E27FC236}">
                  <a16:creationId xmlns:a16="http://schemas.microsoft.com/office/drawing/2014/main" id="{5672873E-7604-4973-A2DC-262C44ED5DF1}"/>
                </a:ext>
              </a:extLst>
            </p:cNvPr>
            <p:cNvSpPr/>
            <p:nvPr/>
          </p:nvSpPr>
          <p:spPr>
            <a:xfrm>
              <a:off x="492570" y="-969192"/>
              <a:ext cx="8890378" cy="257460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TW" altLang="en-US" sz="3500" dirty="0">
                <a:latin typeface="微软雅黑 Light" panose="020B0502040204020203" pitchFamily="34" charset="-122"/>
                <a:ea typeface="微软雅黑 Light" panose="020B0502040204020203" pitchFamily="34" charset="-122"/>
              </a:endParaRPr>
            </a:p>
          </p:txBody>
        </p:sp>
        <p:sp>
          <p:nvSpPr>
            <p:cNvPr id="769" name="TextBox 768">
              <a:extLst>
                <a:ext uri="{FF2B5EF4-FFF2-40B4-BE49-F238E27FC236}">
                  <a16:creationId xmlns:a16="http://schemas.microsoft.com/office/drawing/2014/main" id="{76245381-F43B-4193-A249-74237E1233DC}"/>
                </a:ext>
              </a:extLst>
            </p:cNvPr>
            <p:cNvSpPr txBox="1"/>
            <p:nvPr/>
          </p:nvSpPr>
          <p:spPr>
            <a:xfrm>
              <a:off x="-1430817" y="21777"/>
              <a:ext cx="5863910" cy="630942"/>
            </a:xfrm>
            <a:prstGeom prst="rect">
              <a:avLst/>
            </a:prstGeom>
            <a:noFill/>
          </p:spPr>
          <p:txBody>
            <a:bodyPr wrap="square" rtlCol="0">
              <a:spAutoFit/>
            </a:bodyPr>
            <a:lstStyle/>
            <a:p>
              <a:pPr algn="ctr"/>
              <a:r>
                <a:rPr lang="zh-CN" altLang="en-US" sz="3500" dirty="0">
                  <a:solidFill>
                    <a:schemeClr val="bg1"/>
                  </a:solidFill>
                  <a:latin typeface="微软雅黑 Light" panose="020B0502040204020203" pitchFamily="34" charset="-122"/>
                  <a:ea typeface="微软雅黑 Light" panose="020B0502040204020203" pitchFamily="34" charset="-122"/>
                </a:rPr>
                <a:t>問題</a:t>
              </a:r>
              <a:endParaRPr lang="zh-TW" altLang="en-US" sz="3500" dirty="0">
                <a:solidFill>
                  <a:schemeClr val="bg1"/>
                </a:solidFill>
                <a:latin typeface="微软雅黑 Light" panose="020B0502040204020203" pitchFamily="34" charset="-122"/>
                <a:ea typeface="微软雅黑 Light" panose="020B0502040204020203" pitchFamily="34" charset="-122"/>
              </a:endParaRPr>
            </a:p>
          </p:txBody>
        </p:sp>
        <p:pic>
          <p:nvPicPr>
            <p:cNvPr id="770" name="Picture 769">
              <a:extLst>
                <a:ext uri="{FF2B5EF4-FFF2-40B4-BE49-F238E27FC236}">
                  <a16:creationId xmlns:a16="http://schemas.microsoft.com/office/drawing/2014/main" id="{15BE1559-7D97-4E8B-8554-E406BEFD5C8D}"/>
                </a:ext>
              </a:extLst>
            </p:cNvPr>
            <p:cNvPicPr>
              <a:picLocks noChangeAspect="1"/>
            </p:cNvPicPr>
            <p:nvPr/>
          </p:nvPicPr>
          <p:blipFill>
            <a:blip r:embed="rId6"/>
            <a:stretch>
              <a:fillRect/>
            </a:stretch>
          </p:blipFill>
          <p:spPr>
            <a:xfrm>
              <a:off x="-460058" y="-243341"/>
              <a:ext cx="1496345" cy="1122907"/>
            </a:xfrm>
            <a:prstGeom prst="rect">
              <a:avLst/>
            </a:prstGeom>
          </p:spPr>
        </p:pic>
        <p:grpSp>
          <p:nvGrpSpPr>
            <p:cNvPr id="771" name="Group 770">
              <a:extLst>
                <a:ext uri="{FF2B5EF4-FFF2-40B4-BE49-F238E27FC236}">
                  <a16:creationId xmlns:a16="http://schemas.microsoft.com/office/drawing/2014/main" id="{9ACCA387-A90B-4B66-BCFD-025B18587504}"/>
                </a:ext>
              </a:extLst>
            </p:cNvPr>
            <p:cNvGrpSpPr/>
            <p:nvPr/>
          </p:nvGrpSpPr>
          <p:grpSpPr>
            <a:xfrm>
              <a:off x="60927" y="690990"/>
              <a:ext cx="2290168" cy="226847"/>
              <a:chOff x="862608" y="680150"/>
              <a:chExt cx="2290168" cy="226847"/>
            </a:xfrm>
          </p:grpSpPr>
          <p:sp>
            <p:nvSpPr>
              <p:cNvPr id="894" name="Rectangle: Rounded Corners 893">
                <a:extLst>
                  <a:ext uri="{FF2B5EF4-FFF2-40B4-BE49-F238E27FC236}">
                    <a16:creationId xmlns:a16="http://schemas.microsoft.com/office/drawing/2014/main" id="{EA2B8DAE-A9DE-4159-A44D-A03B1EE32B39}"/>
                  </a:ext>
                </a:extLst>
              </p:cNvPr>
              <p:cNvSpPr/>
              <p:nvPr/>
            </p:nvSpPr>
            <p:spPr>
              <a:xfrm flipV="1">
                <a:off x="862608" y="680150"/>
                <a:ext cx="2290168" cy="45720"/>
              </a:xfrm>
              <a:prstGeom prst="roundRect">
                <a:avLst/>
              </a:prstGeom>
              <a:solidFill>
                <a:srgbClr val="387BB2"/>
              </a:solidFill>
              <a:ln>
                <a:solidFill>
                  <a:srgbClr val="3A7B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95" name="Rectangle: Rounded Corners 894">
                <a:extLst>
                  <a:ext uri="{FF2B5EF4-FFF2-40B4-BE49-F238E27FC236}">
                    <a16:creationId xmlns:a16="http://schemas.microsoft.com/office/drawing/2014/main" id="{9E57CCA1-E5FA-428F-8325-DECBA82083E9}"/>
                  </a:ext>
                </a:extLst>
              </p:cNvPr>
              <p:cNvSpPr/>
              <p:nvPr/>
            </p:nvSpPr>
            <p:spPr>
              <a:xfrm flipV="1">
                <a:off x="1745482" y="861277"/>
                <a:ext cx="1332376" cy="45720"/>
              </a:xfrm>
              <a:prstGeom prst="roundRect">
                <a:avLst/>
              </a:prstGeom>
              <a:solidFill>
                <a:srgbClr val="FFC81D"/>
              </a:solidFill>
              <a:ln>
                <a:solidFill>
                  <a:srgbClr val="FFC9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772" name="Freeform: Shape 771">
              <a:extLst>
                <a:ext uri="{FF2B5EF4-FFF2-40B4-BE49-F238E27FC236}">
                  <a16:creationId xmlns:a16="http://schemas.microsoft.com/office/drawing/2014/main" id="{705E9A0F-0F15-405F-BFC0-499360BA57AC}"/>
                </a:ext>
              </a:extLst>
            </p:cNvPr>
            <p:cNvSpPr/>
            <p:nvPr/>
          </p:nvSpPr>
          <p:spPr>
            <a:xfrm flipH="1">
              <a:off x="2809052" y="136157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诶诶，我负责的那个排行榜在每次写入新的资料都会把之前的记录打乱欸。怎麽办</a:t>
              </a:r>
            </a:p>
          </p:txBody>
        </p:sp>
        <p:grpSp>
          <p:nvGrpSpPr>
            <p:cNvPr id="773" name="Group 772">
              <a:extLst>
                <a:ext uri="{FF2B5EF4-FFF2-40B4-BE49-F238E27FC236}">
                  <a16:creationId xmlns:a16="http://schemas.microsoft.com/office/drawing/2014/main" id="{A76A1CEF-DA77-4751-941E-EA911AFE6683}"/>
                </a:ext>
              </a:extLst>
            </p:cNvPr>
            <p:cNvGrpSpPr/>
            <p:nvPr/>
          </p:nvGrpSpPr>
          <p:grpSpPr>
            <a:xfrm>
              <a:off x="1501138" y="1605415"/>
              <a:ext cx="956736" cy="1301438"/>
              <a:chOff x="-1490164" y="1399884"/>
              <a:chExt cx="956736" cy="1301438"/>
            </a:xfrm>
          </p:grpSpPr>
          <p:pic>
            <p:nvPicPr>
              <p:cNvPr id="892" name="Graphic 891">
                <a:extLst>
                  <a:ext uri="{FF2B5EF4-FFF2-40B4-BE49-F238E27FC236}">
                    <a16:creationId xmlns:a16="http://schemas.microsoft.com/office/drawing/2014/main" id="{12B962D7-93AC-41A6-8F04-0EC873CBB6A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90164" y="1399884"/>
                <a:ext cx="956736" cy="956736"/>
              </a:xfrm>
              <a:prstGeom prst="rect">
                <a:avLst/>
              </a:prstGeom>
            </p:spPr>
          </p:pic>
          <p:sp>
            <p:nvSpPr>
              <p:cNvPr id="893" name="TextBox 892">
                <a:extLst>
                  <a:ext uri="{FF2B5EF4-FFF2-40B4-BE49-F238E27FC236}">
                    <a16:creationId xmlns:a16="http://schemas.microsoft.com/office/drawing/2014/main" id="{DF891DEC-D902-41C3-B38A-EE2D3CD99EE7}"/>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nvGrpSpPr>
            <p:cNvPr id="774" name="Group 773">
              <a:extLst>
                <a:ext uri="{FF2B5EF4-FFF2-40B4-BE49-F238E27FC236}">
                  <a16:creationId xmlns:a16="http://schemas.microsoft.com/office/drawing/2014/main" id="{A17B4C8F-244D-4D25-A433-050CD8A3B8FA}"/>
                </a:ext>
              </a:extLst>
            </p:cNvPr>
            <p:cNvGrpSpPr/>
            <p:nvPr/>
          </p:nvGrpSpPr>
          <p:grpSpPr>
            <a:xfrm>
              <a:off x="5835267" y="4052087"/>
              <a:ext cx="4822721" cy="2105525"/>
              <a:chOff x="5835267" y="4052087"/>
              <a:chExt cx="4822721" cy="2105525"/>
            </a:xfrm>
          </p:grpSpPr>
          <p:sp>
            <p:nvSpPr>
              <p:cNvPr id="888" name="Freeform: Shape 887">
                <a:extLst>
                  <a:ext uri="{FF2B5EF4-FFF2-40B4-BE49-F238E27FC236}">
                    <a16:creationId xmlns:a16="http://schemas.microsoft.com/office/drawing/2014/main" id="{D9996711-BDD1-400F-8941-93F39EB2D7BE}"/>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I</a:t>
                </a:r>
                <a:r>
                  <a:rPr lang="zh-CN" altLang="en-US" dirty="0">
                    <a:solidFill>
                      <a:schemeClr val="tx1"/>
                    </a:solidFill>
                    <a:latin typeface="微软雅黑 Light" panose="020B0502040204020203" pitchFamily="34" charset="-122"/>
                    <a:ea typeface="微软雅黑 Light" panose="020B0502040204020203" pitchFamily="34" charset="-122"/>
                  </a:rPr>
                  <a:t> </a:t>
                </a:r>
                <a:r>
                  <a:rPr lang="en-US" altLang="zh-CN" dirty="0">
                    <a:solidFill>
                      <a:schemeClr val="tx1"/>
                    </a:solidFill>
                    <a:latin typeface="微软雅黑 Light" panose="020B0502040204020203" pitchFamily="34" charset="-122"/>
                    <a:ea typeface="微软雅黑 Light" panose="020B0502040204020203" pitchFamily="34" charset="-122"/>
                  </a:rPr>
                  <a:t>don’t speak Chinese.</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889" name="Group 888">
                <a:extLst>
                  <a:ext uri="{FF2B5EF4-FFF2-40B4-BE49-F238E27FC236}">
                    <a16:creationId xmlns:a16="http://schemas.microsoft.com/office/drawing/2014/main" id="{90B43C7D-6255-4DB0-8626-64400C492688}"/>
                  </a:ext>
                </a:extLst>
              </p:cNvPr>
              <p:cNvGrpSpPr/>
              <p:nvPr/>
            </p:nvGrpSpPr>
            <p:grpSpPr>
              <a:xfrm>
                <a:off x="9701252" y="4295484"/>
                <a:ext cx="956736" cy="1287968"/>
                <a:chOff x="-3862348" y="1399884"/>
                <a:chExt cx="956736" cy="1287968"/>
              </a:xfrm>
            </p:grpSpPr>
            <p:pic>
              <p:nvPicPr>
                <p:cNvPr id="890" name="Graphic 889">
                  <a:extLst>
                    <a:ext uri="{FF2B5EF4-FFF2-40B4-BE49-F238E27FC236}">
                      <a16:creationId xmlns:a16="http://schemas.microsoft.com/office/drawing/2014/main" id="{892D8D49-8A2B-40BE-86AD-4D33B4C1A40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891" name="TextBox 890">
                  <a:extLst>
                    <a:ext uri="{FF2B5EF4-FFF2-40B4-BE49-F238E27FC236}">
                      <a16:creationId xmlns:a16="http://schemas.microsoft.com/office/drawing/2014/main" id="{B59C39A3-4785-40AE-BBDC-D57C724C2548}"/>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775" name="Group 774">
              <a:extLst>
                <a:ext uri="{FF2B5EF4-FFF2-40B4-BE49-F238E27FC236}">
                  <a16:creationId xmlns:a16="http://schemas.microsoft.com/office/drawing/2014/main" id="{465E471B-DF80-48F4-B93A-4503D96CD7B4}"/>
                </a:ext>
              </a:extLst>
            </p:cNvPr>
            <p:cNvGrpSpPr/>
            <p:nvPr/>
          </p:nvGrpSpPr>
          <p:grpSpPr>
            <a:xfrm>
              <a:off x="5916493" y="7076248"/>
              <a:ext cx="4741495" cy="2131542"/>
              <a:chOff x="1504353" y="8801354"/>
              <a:chExt cx="4741495" cy="2131542"/>
            </a:xfrm>
          </p:grpSpPr>
          <p:sp>
            <p:nvSpPr>
              <p:cNvPr id="884" name="Freeform: Shape 883">
                <a:extLst>
                  <a:ext uri="{FF2B5EF4-FFF2-40B4-BE49-F238E27FC236}">
                    <a16:creationId xmlns:a16="http://schemas.microsoft.com/office/drawing/2014/main" id="{7E4317CA-9755-4F01-8CE7-06A73C7A600F}"/>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嘗試用不同的文件讀取模式看看？</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885" name="Group 884">
                <a:extLst>
                  <a:ext uri="{FF2B5EF4-FFF2-40B4-BE49-F238E27FC236}">
                    <a16:creationId xmlns:a16="http://schemas.microsoft.com/office/drawing/2014/main" id="{2FDB63EC-A1D3-411C-8A6A-A975CAAF66B9}"/>
                  </a:ext>
                </a:extLst>
              </p:cNvPr>
              <p:cNvGrpSpPr/>
              <p:nvPr/>
            </p:nvGrpSpPr>
            <p:grpSpPr>
              <a:xfrm>
                <a:off x="5289112" y="8801354"/>
                <a:ext cx="956736" cy="1301438"/>
                <a:chOff x="-2750419" y="1399884"/>
                <a:chExt cx="956736" cy="1301438"/>
              </a:xfrm>
            </p:grpSpPr>
            <p:pic>
              <p:nvPicPr>
                <p:cNvPr id="886" name="Graphic 885">
                  <a:extLst>
                    <a:ext uri="{FF2B5EF4-FFF2-40B4-BE49-F238E27FC236}">
                      <a16:creationId xmlns:a16="http://schemas.microsoft.com/office/drawing/2014/main" id="{EC3B83E4-2226-4E40-A2F3-99D19C7EEF5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887" name="TextBox 886">
                  <a:extLst>
                    <a:ext uri="{FF2B5EF4-FFF2-40B4-BE49-F238E27FC236}">
                      <a16:creationId xmlns:a16="http://schemas.microsoft.com/office/drawing/2014/main" id="{1BB764F0-2095-415B-8479-E12A4F484879}"/>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776" name="Group 775">
              <a:extLst>
                <a:ext uri="{FF2B5EF4-FFF2-40B4-BE49-F238E27FC236}">
                  <a16:creationId xmlns:a16="http://schemas.microsoft.com/office/drawing/2014/main" id="{8BF537E1-1A38-4FBD-9AE2-5BE6AEBF963F}"/>
                </a:ext>
              </a:extLst>
            </p:cNvPr>
            <p:cNvGrpSpPr/>
            <p:nvPr/>
          </p:nvGrpSpPr>
          <p:grpSpPr>
            <a:xfrm>
              <a:off x="1494244" y="9700076"/>
              <a:ext cx="5024592" cy="2105525"/>
              <a:chOff x="1653538" y="1750435"/>
              <a:chExt cx="5024592" cy="2105525"/>
            </a:xfrm>
          </p:grpSpPr>
          <p:sp>
            <p:nvSpPr>
              <p:cNvPr id="880" name="Freeform: Shape 879">
                <a:extLst>
                  <a:ext uri="{FF2B5EF4-FFF2-40B4-BE49-F238E27FC236}">
                    <a16:creationId xmlns:a16="http://schemas.microsoft.com/office/drawing/2014/main" id="{D2BA6A70-0BBA-42BA-969E-36CCA7B4C725}"/>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有料喔，我不考虑从文件的尾部写起就可以了喔，每次都重新读取后重新创建一遍就搞定了（我把</a:t>
                </a:r>
                <a:r>
                  <a:rPr lang="en-US" altLang="zh-CN" dirty="0">
                    <a:solidFill>
                      <a:schemeClr val="tx1"/>
                    </a:solidFill>
                    <a:latin typeface="微软雅黑 Light" panose="020B0502040204020203" pitchFamily="34" charset="-122"/>
                    <a:ea typeface="微软雅黑 Light" panose="020B0502040204020203" pitchFamily="34" charset="-122"/>
                  </a:rPr>
                  <a:t>a+</a:t>
                </a:r>
                <a:r>
                  <a:rPr lang="zh-CN" altLang="en-US" dirty="0">
                    <a:solidFill>
                      <a:schemeClr val="tx1"/>
                    </a:solidFill>
                    <a:latin typeface="微软雅黑 Light" panose="020B0502040204020203" pitchFamily="34" charset="-122"/>
                    <a:ea typeface="微软雅黑 Light" panose="020B0502040204020203" pitchFamily="34" charset="-122"/>
                  </a:rPr>
                  <a:t>模式换成了</a:t>
                </a:r>
                <a:r>
                  <a:rPr lang="en-US" altLang="zh-CN" dirty="0">
                    <a:solidFill>
                      <a:schemeClr val="tx1"/>
                    </a:solidFill>
                    <a:latin typeface="微软雅黑 Light" panose="020B0502040204020203" pitchFamily="34" charset="-122"/>
                    <a:ea typeface="微软雅黑 Light" panose="020B0502040204020203" pitchFamily="34" charset="-122"/>
                  </a:rPr>
                  <a:t>w</a:t>
                </a:r>
                <a:r>
                  <a:rPr lang="zh-CN" altLang="en-US" dirty="0">
                    <a:solidFill>
                      <a:schemeClr val="tx1"/>
                    </a:solidFill>
                    <a:latin typeface="微软雅黑 Light" panose="020B0502040204020203" pitchFamily="34" charset="-122"/>
                    <a:ea typeface="微软雅黑 Light" panose="020B0502040204020203" pitchFamily="34" charset="-122"/>
                  </a:rPr>
                  <a:t>模式）</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881" name="Group 880">
                <a:extLst>
                  <a:ext uri="{FF2B5EF4-FFF2-40B4-BE49-F238E27FC236}">
                    <a16:creationId xmlns:a16="http://schemas.microsoft.com/office/drawing/2014/main" id="{D1D85EA5-85D9-4AB4-A85E-F2AD3A5CAE53}"/>
                  </a:ext>
                </a:extLst>
              </p:cNvPr>
              <p:cNvGrpSpPr/>
              <p:nvPr/>
            </p:nvGrpSpPr>
            <p:grpSpPr>
              <a:xfrm>
                <a:off x="1653538" y="1757815"/>
                <a:ext cx="956736" cy="1301438"/>
                <a:chOff x="-1490164" y="1399884"/>
                <a:chExt cx="956736" cy="1301438"/>
              </a:xfrm>
            </p:grpSpPr>
            <p:pic>
              <p:nvPicPr>
                <p:cNvPr id="882" name="Graphic 881">
                  <a:extLst>
                    <a:ext uri="{FF2B5EF4-FFF2-40B4-BE49-F238E27FC236}">
                      <a16:creationId xmlns:a16="http://schemas.microsoft.com/office/drawing/2014/main" id="{10F9ABCC-801D-4EA5-A20C-915E1113078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90164" y="1399884"/>
                  <a:ext cx="956736" cy="956736"/>
                </a:xfrm>
                <a:prstGeom prst="rect">
                  <a:avLst/>
                </a:prstGeom>
              </p:spPr>
            </p:pic>
            <p:sp>
              <p:nvSpPr>
                <p:cNvPr id="883" name="TextBox 882">
                  <a:extLst>
                    <a:ext uri="{FF2B5EF4-FFF2-40B4-BE49-F238E27FC236}">
                      <a16:creationId xmlns:a16="http://schemas.microsoft.com/office/drawing/2014/main" id="{DF56347F-E5A6-43E6-81AB-55F766B79F70}"/>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777" name="Group 776">
              <a:extLst>
                <a:ext uri="{FF2B5EF4-FFF2-40B4-BE49-F238E27FC236}">
                  <a16:creationId xmlns:a16="http://schemas.microsoft.com/office/drawing/2014/main" id="{511FB759-AEF0-4529-8D43-0B303BB659C0}"/>
                </a:ext>
              </a:extLst>
            </p:cNvPr>
            <p:cNvGrpSpPr/>
            <p:nvPr/>
          </p:nvGrpSpPr>
          <p:grpSpPr>
            <a:xfrm>
              <a:off x="5916493" y="12134418"/>
              <a:ext cx="4741495" cy="2131542"/>
              <a:chOff x="1504353" y="8801354"/>
              <a:chExt cx="4741495" cy="2131542"/>
            </a:xfrm>
          </p:grpSpPr>
          <p:sp>
            <p:nvSpPr>
              <p:cNvPr id="876" name="Freeform: Shape 875">
                <a:extLst>
                  <a:ext uri="{FF2B5EF4-FFF2-40B4-BE49-F238E27FC236}">
                    <a16:creationId xmlns:a16="http://schemas.microsoft.com/office/drawing/2014/main" id="{57912FF2-A057-43C4-B081-05D72B56971D}"/>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誒誒，話說你們的小遊戲都完成了嗎？代碼同步是個問題欸。</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877" name="Group 876">
                <a:extLst>
                  <a:ext uri="{FF2B5EF4-FFF2-40B4-BE49-F238E27FC236}">
                    <a16:creationId xmlns:a16="http://schemas.microsoft.com/office/drawing/2014/main" id="{7BD43B6E-BE28-460C-B238-F297DB8E8315}"/>
                  </a:ext>
                </a:extLst>
              </p:cNvPr>
              <p:cNvGrpSpPr/>
              <p:nvPr/>
            </p:nvGrpSpPr>
            <p:grpSpPr>
              <a:xfrm>
                <a:off x="5289112" y="8801354"/>
                <a:ext cx="956736" cy="1301438"/>
                <a:chOff x="-2750419" y="1399884"/>
                <a:chExt cx="956736" cy="1301438"/>
              </a:xfrm>
            </p:grpSpPr>
            <p:pic>
              <p:nvPicPr>
                <p:cNvPr id="878" name="Graphic 877">
                  <a:extLst>
                    <a:ext uri="{FF2B5EF4-FFF2-40B4-BE49-F238E27FC236}">
                      <a16:creationId xmlns:a16="http://schemas.microsoft.com/office/drawing/2014/main" id="{23B2A0F2-C7BE-4B6C-99C7-FE0641E9792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879" name="TextBox 878">
                  <a:extLst>
                    <a:ext uri="{FF2B5EF4-FFF2-40B4-BE49-F238E27FC236}">
                      <a16:creationId xmlns:a16="http://schemas.microsoft.com/office/drawing/2014/main" id="{21DB4E5E-5BAF-4322-9FBF-AB83DD615322}"/>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778" name="Group 777">
              <a:extLst>
                <a:ext uri="{FF2B5EF4-FFF2-40B4-BE49-F238E27FC236}">
                  <a16:creationId xmlns:a16="http://schemas.microsoft.com/office/drawing/2014/main" id="{6BACD02F-40EA-4817-B120-2B2C920A5DF6}"/>
                </a:ext>
              </a:extLst>
            </p:cNvPr>
            <p:cNvGrpSpPr/>
            <p:nvPr/>
          </p:nvGrpSpPr>
          <p:grpSpPr>
            <a:xfrm>
              <a:off x="5916493" y="14620794"/>
              <a:ext cx="4822721" cy="2105525"/>
              <a:chOff x="5835267" y="4052087"/>
              <a:chExt cx="4822721" cy="2105525"/>
            </a:xfrm>
          </p:grpSpPr>
          <p:sp>
            <p:nvSpPr>
              <p:cNvPr id="872" name="Freeform: Shape 871">
                <a:extLst>
                  <a:ext uri="{FF2B5EF4-FFF2-40B4-BE49-F238E27FC236}">
                    <a16:creationId xmlns:a16="http://schemas.microsoft.com/office/drawing/2014/main" id="{1D5BFD26-5811-4A31-B824-F05808D255A9}"/>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Have you guys ever heard of </a:t>
                </a:r>
                <a:r>
                  <a:rPr lang="en-US" altLang="zh-TW" dirty="0" err="1">
                    <a:solidFill>
                      <a:schemeClr val="tx1"/>
                    </a:solidFill>
                    <a:latin typeface="微软雅黑 Light" panose="020B0502040204020203" pitchFamily="34" charset="-122"/>
                    <a:ea typeface="微软雅黑 Light" panose="020B0502040204020203" pitchFamily="34" charset="-122"/>
                  </a:rPr>
                  <a:t>GitHUB</a:t>
                </a:r>
                <a:r>
                  <a:rPr lang="en-US" altLang="zh-TW" dirty="0">
                    <a:solidFill>
                      <a:schemeClr val="tx1"/>
                    </a:solidFill>
                    <a:latin typeface="微软雅黑 Light" panose="020B0502040204020203" pitchFamily="34" charset="-122"/>
                    <a:ea typeface="微软雅黑 Light" panose="020B0502040204020203" pitchFamily="34" charset="-122"/>
                  </a:rPr>
                  <a:t>?</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873" name="Group 872">
                <a:extLst>
                  <a:ext uri="{FF2B5EF4-FFF2-40B4-BE49-F238E27FC236}">
                    <a16:creationId xmlns:a16="http://schemas.microsoft.com/office/drawing/2014/main" id="{35EC7088-B287-4813-9BCB-854892BD3F88}"/>
                  </a:ext>
                </a:extLst>
              </p:cNvPr>
              <p:cNvGrpSpPr/>
              <p:nvPr/>
            </p:nvGrpSpPr>
            <p:grpSpPr>
              <a:xfrm>
                <a:off x="9701252" y="4295484"/>
                <a:ext cx="956736" cy="1287968"/>
                <a:chOff x="-3862348" y="1399884"/>
                <a:chExt cx="956736" cy="1287968"/>
              </a:xfrm>
            </p:grpSpPr>
            <p:pic>
              <p:nvPicPr>
                <p:cNvPr id="874" name="Graphic 873">
                  <a:extLst>
                    <a:ext uri="{FF2B5EF4-FFF2-40B4-BE49-F238E27FC236}">
                      <a16:creationId xmlns:a16="http://schemas.microsoft.com/office/drawing/2014/main" id="{EF7EDE88-B8C8-4224-A6F6-9F11D1C3570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875" name="TextBox 874">
                  <a:extLst>
                    <a:ext uri="{FF2B5EF4-FFF2-40B4-BE49-F238E27FC236}">
                      <a16:creationId xmlns:a16="http://schemas.microsoft.com/office/drawing/2014/main" id="{D30F0B91-F63F-4D50-B1A5-C72B965C274E}"/>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779" name="Group 778">
              <a:extLst>
                <a:ext uri="{FF2B5EF4-FFF2-40B4-BE49-F238E27FC236}">
                  <a16:creationId xmlns:a16="http://schemas.microsoft.com/office/drawing/2014/main" id="{98578499-471D-4F15-8DEA-BF0E7FAF573D}"/>
                </a:ext>
              </a:extLst>
            </p:cNvPr>
            <p:cNvGrpSpPr/>
            <p:nvPr/>
          </p:nvGrpSpPr>
          <p:grpSpPr>
            <a:xfrm>
              <a:off x="5916493" y="17081153"/>
              <a:ext cx="4822721" cy="2105525"/>
              <a:chOff x="5835267" y="4052087"/>
              <a:chExt cx="4822721" cy="2105525"/>
            </a:xfrm>
          </p:grpSpPr>
          <p:sp>
            <p:nvSpPr>
              <p:cNvPr id="868" name="Freeform: Shape 867">
                <a:extLst>
                  <a:ext uri="{FF2B5EF4-FFF2-40B4-BE49-F238E27FC236}">
                    <a16:creationId xmlns:a16="http://schemas.microsoft.com/office/drawing/2014/main" id="{A3855A49-265E-4976-BB01-7D8AD19E45A7}"/>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We can use git to sync our code easily in only one tap.</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869" name="Group 868">
                <a:extLst>
                  <a:ext uri="{FF2B5EF4-FFF2-40B4-BE49-F238E27FC236}">
                    <a16:creationId xmlns:a16="http://schemas.microsoft.com/office/drawing/2014/main" id="{339A9C56-8DCD-4287-92FC-470F1FC1341D}"/>
                  </a:ext>
                </a:extLst>
              </p:cNvPr>
              <p:cNvGrpSpPr/>
              <p:nvPr/>
            </p:nvGrpSpPr>
            <p:grpSpPr>
              <a:xfrm>
                <a:off x="9701252" y="4295484"/>
                <a:ext cx="956736" cy="1287968"/>
                <a:chOff x="-3862348" y="1399884"/>
                <a:chExt cx="956736" cy="1287968"/>
              </a:xfrm>
            </p:grpSpPr>
            <p:pic>
              <p:nvPicPr>
                <p:cNvPr id="870" name="Graphic 869">
                  <a:extLst>
                    <a:ext uri="{FF2B5EF4-FFF2-40B4-BE49-F238E27FC236}">
                      <a16:creationId xmlns:a16="http://schemas.microsoft.com/office/drawing/2014/main" id="{8DB66DE0-C86B-473E-9C77-33C7E0E7295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871" name="TextBox 870">
                  <a:extLst>
                    <a:ext uri="{FF2B5EF4-FFF2-40B4-BE49-F238E27FC236}">
                      <a16:creationId xmlns:a16="http://schemas.microsoft.com/office/drawing/2014/main" id="{15974C7F-9E29-44FB-A820-3698EAF57AAD}"/>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780" name="Group 779">
              <a:extLst>
                <a:ext uri="{FF2B5EF4-FFF2-40B4-BE49-F238E27FC236}">
                  <a16:creationId xmlns:a16="http://schemas.microsoft.com/office/drawing/2014/main" id="{D367FD25-C8DC-489C-939D-681EC9B67F63}"/>
                </a:ext>
              </a:extLst>
            </p:cNvPr>
            <p:cNvGrpSpPr/>
            <p:nvPr/>
          </p:nvGrpSpPr>
          <p:grpSpPr>
            <a:xfrm>
              <a:off x="5916493" y="19541512"/>
              <a:ext cx="4822721" cy="2105525"/>
              <a:chOff x="5835267" y="4052087"/>
              <a:chExt cx="4822721" cy="2105525"/>
            </a:xfrm>
          </p:grpSpPr>
          <p:sp>
            <p:nvSpPr>
              <p:cNvPr id="864" name="Freeform: Shape 863">
                <a:extLst>
                  <a:ext uri="{FF2B5EF4-FFF2-40B4-BE49-F238E27FC236}">
                    <a16:creationId xmlns:a16="http://schemas.microsoft.com/office/drawing/2014/main" id="{45BD911A-8067-4B2C-82C2-3E52FCB8C893}"/>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I</a:t>
                </a:r>
                <a:r>
                  <a:rPr lang="zh-CN" altLang="en-US" dirty="0">
                    <a:solidFill>
                      <a:schemeClr val="tx1"/>
                    </a:solidFill>
                    <a:latin typeface="微软雅黑 Light" panose="020B0502040204020203" pitchFamily="34" charset="-122"/>
                    <a:ea typeface="微软雅黑 Light" panose="020B0502040204020203" pitchFamily="34" charset="-122"/>
                  </a:rPr>
                  <a:t> </a:t>
                </a:r>
                <a:r>
                  <a:rPr lang="en-US" altLang="zh-CN" dirty="0">
                    <a:solidFill>
                      <a:schemeClr val="tx1"/>
                    </a:solidFill>
                    <a:latin typeface="微软雅黑 Light" panose="020B0502040204020203" pitchFamily="34" charset="-122"/>
                    <a:ea typeface="微软雅黑 Light" panose="020B0502040204020203" pitchFamily="34" charset="-122"/>
                  </a:rPr>
                  <a:t>can guide you guys to setup Git if needed.</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865" name="Group 864">
                <a:extLst>
                  <a:ext uri="{FF2B5EF4-FFF2-40B4-BE49-F238E27FC236}">
                    <a16:creationId xmlns:a16="http://schemas.microsoft.com/office/drawing/2014/main" id="{01960734-20EB-4B1A-B3F8-FD0CB8AEEE9A}"/>
                  </a:ext>
                </a:extLst>
              </p:cNvPr>
              <p:cNvGrpSpPr/>
              <p:nvPr/>
            </p:nvGrpSpPr>
            <p:grpSpPr>
              <a:xfrm>
                <a:off x="9701252" y="4295484"/>
                <a:ext cx="956736" cy="1287968"/>
                <a:chOff x="-3862348" y="1399884"/>
                <a:chExt cx="956736" cy="1287968"/>
              </a:xfrm>
            </p:grpSpPr>
            <p:pic>
              <p:nvPicPr>
                <p:cNvPr id="866" name="Graphic 865">
                  <a:extLst>
                    <a:ext uri="{FF2B5EF4-FFF2-40B4-BE49-F238E27FC236}">
                      <a16:creationId xmlns:a16="http://schemas.microsoft.com/office/drawing/2014/main" id="{989379C4-3F97-4556-8343-BB5E5901449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867" name="TextBox 866">
                  <a:extLst>
                    <a:ext uri="{FF2B5EF4-FFF2-40B4-BE49-F238E27FC236}">
                      <a16:creationId xmlns:a16="http://schemas.microsoft.com/office/drawing/2014/main" id="{8AFAF08F-CE55-47CB-8374-AD130CD6B104}"/>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781" name="Group 780">
              <a:extLst>
                <a:ext uri="{FF2B5EF4-FFF2-40B4-BE49-F238E27FC236}">
                  <a16:creationId xmlns:a16="http://schemas.microsoft.com/office/drawing/2014/main" id="{3EB9A037-082C-4947-A1D4-D82FA98AA03F}"/>
                </a:ext>
              </a:extLst>
            </p:cNvPr>
            <p:cNvGrpSpPr/>
            <p:nvPr/>
          </p:nvGrpSpPr>
          <p:grpSpPr>
            <a:xfrm>
              <a:off x="1653284" y="22001871"/>
              <a:ext cx="5024592" cy="2105525"/>
              <a:chOff x="1653538" y="1750435"/>
              <a:chExt cx="5024592" cy="2105525"/>
            </a:xfrm>
          </p:grpSpPr>
          <p:sp>
            <p:nvSpPr>
              <p:cNvPr id="860" name="Freeform: Shape 859">
                <a:extLst>
                  <a:ext uri="{FF2B5EF4-FFF2-40B4-BE49-F238E27FC236}">
                    <a16:creationId xmlns:a16="http://schemas.microsoft.com/office/drawing/2014/main" id="{09AFAB24-6861-41F5-B7CC-DCEEFDA4DC7E}"/>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好的，收到</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861" name="Group 860">
                <a:extLst>
                  <a:ext uri="{FF2B5EF4-FFF2-40B4-BE49-F238E27FC236}">
                    <a16:creationId xmlns:a16="http://schemas.microsoft.com/office/drawing/2014/main" id="{D66BC5CB-34C7-4039-9409-7CEBC0C1A466}"/>
                  </a:ext>
                </a:extLst>
              </p:cNvPr>
              <p:cNvGrpSpPr/>
              <p:nvPr/>
            </p:nvGrpSpPr>
            <p:grpSpPr>
              <a:xfrm>
                <a:off x="1653538" y="1757815"/>
                <a:ext cx="956736" cy="1301438"/>
                <a:chOff x="-1490164" y="1399884"/>
                <a:chExt cx="956736" cy="1301438"/>
              </a:xfrm>
            </p:grpSpPr>
            <p:pic>
              <p:nvPicPr>
                <p:cNvPr id="862" name="Graphic 861">
                  <a:extLst>
                    <a:ext uri="{FF2B5EF4-FFF2-40B4-BE49-F238E27FC236}">
                      <a16:creationId xmlns:a16="http://schemas.microsoft.com/office/drawing/2014/main" id="{4D5DABC7-F15F-4802-9C9A-B1C831F5971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90164" y="1399884"/>
                  <a:ext cx="956736" cy="956736"/>
                </a:xfrm>
                <a:prstGeom prst="rect">
                  <a:avLst/>
                </a:prstGeom>
              </p:spPr>
            </p:pic>
            <p:sp>
              <p:nvSpPr>
                <p:cNvPr id="863" name="TextBox 862">
                  <a:extLst>
                    <a:ext uri="{FF2B5EF4-FFF2-40B4-BE49-F238E27FC236}">
                      <a16:creationId xmlns:a16="http://schemas.microsoft.com/office/drawing/2014/main" id="{EF281C85-C4AF-4CE2-A069-55071F7CBE07}"/>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782" name="Group 781">
              <a:extLst>
                <a:ext uri="{FF2B5EF4-FFF2-40B4-BE49-F238E27FC236}">
                  <a16:creationId xmlns:a16="http://schemas.microsoft.com/office/drawing/2014/main" id="{4EFC3FD3-DB62-453A-BD9B-5636C942E170}"/>
                </a:ext>
              </a:extLst>
            </p:cNvPr>
            <p:cNvGrpSpPr/>
            <p:nvPr/>
          </p:nvGrpSpPr>
          <p:grpSpPr>
            <a:xfrm>
              <a:off x="5916493" y="24462230"/>
              <a:ext cx="4741495" cy="2131542"/>
              <a:chOff x="1504353" y="8801354"/>
              <a:chExt cx="4741495" cy="2131542"/>
            </a:xfrm>
          </p:grpSpPr>
          <p:sp>
            <p:nvSpPr>
              <p:cNvPr id="856" name="Freeform: Shape 855">
                <a:extLst>
                  <a:ext uri="{FF2B5EF4-FFF2-40B4-BE49-F238E27FC236}">
                    <a16:creationId xmlns:a16="http://schemas.microsoft.com/office/drawing/2014/main" id="{0266ABC9-41B6-49EF-99E8-6699B11FD66E}"/>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啊對對對（已讀亂回，上班中）</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857" name="Group 856">
                <a:extLst>
                  <a:ext uri="{FF2B5EF4-FFF2-40B4-BE49-F238E27FC236}">
                    <a16:creationId xmlns:a16="http://schemas.microsoft.com/office/drawing/2014/main" id="{7141DB4F-46E4-4797-B78D-43B9ADAFDD6F}"/>
                  </a:ext>
                </a:extLst>
              </p:cNvPr>
              <p:cNvGrpSpPr/>
              <p:nvPr/>
            </p:nvGrpSpPr>
            <p:grpSpPr>
              <a:xfrm>
                <a:off x="5289112" y="8801354"/>
                <a:ext cx="956736" cy="1301438"/>
                <a:chOff x="-2750419" y="1399884"/>
                <a:chExt cx="956736" cy="1301438"/>
              </a:xfrm>
            </p:grpSpPr>
            <p:pic>
              <p:nvPicPr>
                <p:cNvPr id="858" name="Graphic 857">
                  <a:extLst>
                    <a:ext uri="{FF2B5EF4-FFF2-40B4-BE49-F238E27FC236}">
                      <a16:creationId xmlns:a16="http://schemas.microsoft.com/office/drawing/2014/main" id="{60346E0B-80C8-437F-8B2B-F33615469C6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859" name="TextBox 858">
                  <a:extLst>
                    <a:ext uri="{FF2B5EF4-FFF2-40B4-BE49-F238E27FC236}">
                      <a16:creationId xmlns:a16="http://schemas.microsoft.com/office/drawing/2014/main" id="{265B227D-3114-4099-9310-D28B1400516E}"/>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sp>
          <p:nvSpPr>
            <p:cNvPr id="783" name="TextBox 782">
              <a:extLst>
                <a:ext uri="{FF2B5EF4-FFF2-40B4-BE49-F238E27FC236}">
                  <a16:creationId xmlns:a16="http://schemas.microsoft.com/office/drawing/2014/main" id="{FBAFFE7E-2B26-4F6F-9A67-6A5384BFB55B}"/>
                </a:ext>
              </a:extLst>
            </p:cNvPr>
            <p:cNvSpPr txBox="1"/>
            <p:nvPr/>
          </p:nvSpPr>
          <p:spPr>
            <a:xfrm>
              <a:off x="5426586" y="26697624"/>
              <a:ext cx="1338828" cy="369332"/>
            </a:xfrm>
            <a:prstGeom prst="rect">
              <a:avLst/>
            </a:prstGeom>
            <a:noFill/>
          </p:spPr>
          <p:txBody>
            <a:bodyPr wrap="none" rtlCol="0">
              <a:spAutoFit/>
            </a:bodyPr>
            <a:lstStyle/>
            <a:p>
              <a:pPr algn="ctr"/>
              <a:r>
                <a:rPr lang="zh-CN" altLang="en-US" dirty="0">
                  <a:solidFill>
                    <a:srgbClr val="FFC818"/>
                  </a:solidFill>
                </a:rPr>
                <a:t>一段時間後</a:t>
              </a:r>
              <a:endParaRPr lang="zh-TW" altLang="en-US" dirty="0">
                <a:solidFill>
                  <a:srgbClr val="FFC818"/>
                </a:solidFill>
              </a:endParaRPr>
            </a:p>
          </p:txBody>
        </p:sp>
        <p:grpSp>
          <p:nvGrpSpPr>
            <p:cNvPr id="784" name="Group 783">
              <a:extLst>
                <a:ext uri="{FF2B5EF4-FFF2-40B4-BE49-F238E27FC236}">
                  <a16:creationId xmlns:a16="http://schemas.microsoft.com/office/drawing/2014/main" id="{3C57AA00-3487-41D6-B567-AC5707200C64}"/>
                </a:ext>
              </a:extLst>
            </p:cNvPr>
            <p:cNvGrpSpPr/>
            <p:nvPr/>
          </p:nvGrpSpPr>
          <p:grpSpPr>
            <a:xfrm>
              <a:off x="5916493" y="27143993"/>
              <a:ext cx="4741495" cy="2131542"/>
              <a:chOff x="1504353" y="8801354"/>
              <a:chExt cx="4741495" cy="2131542"/>
            </a:xfrm>
          </p:grpSpPr>
          <p:sp>
            <p:nvSpPr>
              <p:cNvPr id="852" name="Freeform: Shape 851">
                <a:extLst>
                  <a:ext uri="{FF2B5EF4-FFF2-40B4-BE49-F238E27FC236}">
                    <a16:creationId xmlns:a16="http://schemas.microsoft.com/office/drawing/2014/main" id="{08009D92-84F3-4B11-A68D-AC54F666043E}"/>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為什麼我的小遊戲隨機數返回值全一樣？我在自己的</a:t>
                </a:r>
                <a:r>
                  <a:rPr lang="en-US" altLang="zh-CN" dirty="0" err="1">
                    <a:solidFill>
                      <a:schemeClr val="tx1"/>
                    </a:solidFill>
                    <a:latin typeface="微软雅黑 Light" panose="020B0502040204020203" pitchFamily="34" charset="-122"/>
                    <a:ea typeface="微软雅黑 Light" panose="020B0502040204020203" pitchFamily="34" charset="-122"/>
                  </a:rPr>
                  <a:t>ipynb</a:t>
                </a:r>
                <a:r>
                  <a:rPr lang="zh-CN" altLang="en-US" dirty="0">
                    <a:solidFill>
                      <a:schemeClr val="tx1"/>
                    </a:solidFill>
                    <a:latin typeface="微软雅黑 Light" panose="020B0502040204020203" pitchFamily="34" charset="-122"/>
                    <a:ea typeface="微软雅黑 Light" panose="020B0502040204020203" pitchFamily="34" charset="-122"/>
                  </a:rPr>
                  <a:t>做沒問題啊。</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853" name="Group 852">
                <a:extLst>
                  <a:ext uri="{FF2B5EF4-FFF2-40B4-BE49-F238E27FC236}">
                    <a16:creationId xmlns:a16="http://schemas.microsoft.com/office/drawing/2014/main" id="{45C255B8-2891-4CD7-AD62-1F85B358A6B4}"/>
                  </a:ext>
                </a:extLst>
              </p:cNvPr>
              <p:cNvGrpSpPr/>
              <p:nvPr/>
            </p:nvGrpSpPr>
            <p:grpSpPr>
              <a:xfrm>
                <a:off x="5289112" y="8801354"/>
                <a:ext cx="956736" cy="1301438"/>
                <a:chOff x="-2750419" y="1399884"/>
                <a:chExt cx="956736" cy="1301438"/>
              </a:xfrm>
            </p:grpSpPr>
            <p:pic>
              <p:nvPicPr>
                <p:cNvPr id="854" name="Graphic 853">
                  <a:extLst>
                    <a:ext uri="{FF2B5EF4-FFF2-40B4-BE49-F238E27FC236}">
                      <a16:creationId xmlns:a16="http://schemas.microsoft.com/office/drawing/2014/main" id="{61886CC6-342C-4869-8A79-26B59811BAB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855" name="TextBox 854">
                  <a:extLst>
                    <a:ext uri="{FF2B5EF4-FFF2-40B4-BE49-F238E27FC236}">
                      <a16:creationId xmlns:a16="http://schemas.microsoft.com/office/drawing/2014/main" id="{535E406A-9E75-450A-A4FF-D09D0CC37904}"/>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785" name="Group 784">
              <a:extLst>
                <a:ext uri="{FF2B5EF4-FFF2-40B4-BE49-F238E27FC236}">
                  <a16:creationId xmlns:a16="http://schemas.microsoft.com/office/drawing/2014/main" id="{DD0F43B9-3C19-4C6E-B329-7AE7DB4202A0}"/>
                </a:ext>
              </a:extLst>
            </p:cNvPr>
            <p:cNvGrpSpPr/>
            <p:nvPr/>
          </p:nvGrpSpPr>
          <p:grpSpPr>
            <a:xfrm>
              <a:off x="1609989" y="29657184"/>
              <a:ext cx="5024592" cy="2105525"/>
              <a:chOff x="1653538" y="1750435"/>
              <a:chExt cx="5024592" cy="2105525"/>
            </a:xfrm>
          </p:grpSpPr>
          <p:sp>
            <p:nvSpPr>
              <p:cNvPr id="848" name="Freeform: Shape 847">
                <a:extLst>
                  <a:ext uri="{FF2B5EF4-FFF2-40B4-BE49-F238E27FC236}">
                    <a16:creationId xmlns:a16="http://schemas.microsoft.com/office/drawing/2014/main" id="{F51269EC-1547-42A3-B18A-E6CB8D4502A0}"/>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我们的方法</a:t>
                </a:r>
                <a:r>
                  <a:rPr lang="en-US" altLang="zh-CN" dirty="0" err="1">
                    <a:solidFill>
                      <a:schemeClr val="tx1"/>
                    </a:solidFill>
                    <a:latin typeface="微软雅黑 Light" panose="020B0502040204020203" pitchFamily="34" charset="-122"/>
                    <a:ea typeface="微软雅黑 Light" panose="020B0502040204020203" pitchFamily="34" charset="-122"/>
                  </a:rPr>
                  <a:t>Rnumber</a:t>
                </a:r>
                <a:r>
                  <a:rPr lang="en-US" altLang="zh-CN" dirty="0">
                    <a:solidFill>
                      <a:schemeClr val="tx1"/>
                    </a:solidFill>
                    <a:latin typeface="微软雅黑 Light" panose="020B0502040204020203" pitchFamily="34" charset="-122"/>
                    <a:ea typeface="微软雅黑 Light" panose="020B0502040204020203" pitchFamily="34" charset="-122"/>
                  </a:rPr>
                  <a:t>()</a:t>
                </a:r>
                <a:r>
                  <a:rPr lang="zh-CN" altLang="en-US" dirty="0">
                    <a:solidFill>
                      <a:schemeClr val="tx1"/>
                    </a:solidFill>
                    <a:latin typeface="微软雅黑 Light" panose="020B0502040204020203" pitchFamily="34" charset="-122"/>
                    <a:ea typeface="微软雅黑 Light" panose="020B0502040204020203" pitchFamily="34" charset="-122"/>
                  </a:rPr>
                  <a:t>是以当前时间的作为随机种子的，所以你在呼叫这个函式设一个小小的间隔就可以了，用</a:t>
                </a:r>
                <a:r>
                  <a:rPr lang="en-US" altLang="zh-CN" dirty="0" err="1">
                    <a:solidFill>
                      <a:schemeClr val="tx1"/>
                    </a:solidFill>
                    <a:latin typeface="微软雅黑 Light" panose="020B0502040204020203" pitchFamily="34" charset="-122"/>
                    <a:ea typeface="微软雅黑 Light" panose="020B0502040204020203" pitchFamily="34" charset="-122"/>
                  </a:rPr>
                  <a:t>time.sleep</a:t>
                </a:r>
                <a:r>
                  <a:rPr lang="en-US" altLang="zh-CN" dirty="0">
                    <a:solidFill>
                      <a:schemeClr val="tx1"/>
                    </a:solidFill>
                    <a:latin typeface="微软雅黑 Light" panose="020B0502040204020203" pitchFamily="34" charset="-122"/>
                    <a:ea typeface="微软雅黑 Light" panose="020B0502040204020203" pitchFamily="34" charset="-122"/>
                  </a:rPr>
                  <a:t>(</a:t>
                </a:r>
                <a:r>
                  <a:rPr lang="zh-CN" altLang="en-US" dirty="0">
                    <a:solidFill>
                      <a:schemeClr val="tx1"/>
                    </a:solidFill>
                    <a:latin typeface="微软雅黑 Light" panose="020B0502040204020203" pitchFamily="34" charset="-122"/>
                    <a:ea typeface="微软雅黑 Light" panose="020B0502040204020203" pitchFamily="34" charset="-122"/>
                  </a:rPr>
                  <a:t>秒数</a:t>
                </a:r>
                <a:r>
                  <a:rPr lang="en-US" altLang="zh-CN" dirty="0">
                    <a:solidFill>
                      <a:schemeClr val="tx1"/>
                    </a:solidFill>
                    <a:latin typeface="微软雅黑 Light" panose="020B0502040204020203" pitchFamily="34" charset="-122"/>
                    <a:ea typeface="微软雅黑 Light" panose="020B0502040204020203" pitchFamily="34" charset="-122"/>
                  </a:rPr>
                  <a:t>)</a:t>
                </a:r>
              </a:p>
            </p:txBody>
          </p:sp>
          <p:grpSp>
            <p:nvGrpSpPr>
              <p:cNvPr id="849" name="Group 848">
                <a:extLst>
                  <a:ext uri="{FF2B5EF4-FFF2-40B4-BE49-F238E27FC236}">
                    <a16:creationId xmlns:a16="http://schemas.microsoft.com/office/drawing/2014/main" id="{4222AB77-DFF0-43A9-831B-4498A862AF37}"/>
                  </a:ext>
                </a:extLst>
              </p:cNvPr>
              <p:cNvGrpSpPr/>
              <p:nvPr/>
            </p:nvGrpSpPr>
            <p:grpSpPr>
              <a:xfrm>
                <a:off x="1653538" y="1757815"/>
                <a:ext cx="956736" cy="1301438"/>
                <a:chOff x="-1490164" y="1399884"/>
                <a:chExt cx="956736" cy="1301438"/>
              </a:xfrm>
            </p:grpSpPr>
            <p:pic>
              <p:nvPicPr>
                <p:cNvPr id="850" name="Graphic 849">
                  <a:extLst>
                    <a:ext uri="{FF2B5EF4-FFF2-40B4-BE49-F238E27FC236}">
                      <a16:creationId xmlns:a16="http://schemas.microsoft.com/office/drawing/2014/main" id="{A4A99D41-5A01-4413-AFB9-E61F92A99E5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90164" y="1399884"/>
                  <a:ext cx="956736" cy="956736"/>
                </a:xfrm>
                <a:prstGeom prst="rect">
                  <a:avLst/>
                </a:prstGeom>
              </p:spPr>
            </p:pic>
            <p:sp>
              <p:nvSpPr>
                <p:cNvPr id="851" name="TextBox 850">
                  <a:extLst>
                    <a:ext uri="{FF2B5EF4-FFF2-40B4-BE49-F238E27FC236}">
                      <a16:creationId xmlns:a16="http://schemas.microsoft.com/office/drawing/2014/main" id="{828C472F-ACBD-486B-8B91-1438BDC97320}"/>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786" name="Group 785">
              <a:extLst>
                <a:ext uri="{FF2B5EF4-FFF2-40B4-BE49-F238E27FC236}">
                  <a16:creationId xmlns:a16="http://schemas.microsoft.com/office/drawing/2014/main" id="{841877BE-5FE0-4ADB-A5A1-DA0C2D89CD52}"/>
                </a:ext>
              </a:extLst>
            </p:cNvPr>
            <p:cNvGrpSpPr/>
            <p:nvPr/>
          </p:nvGrpSpPr>
          <p:grpSpPr>
            <a:xfrm>
              <a:off x="6068893" y="32117015"/>
              <a:ext cx="4822721" cy="2105525"/>
              <a:chOff x="5835267" y="4052087"/>
              <a:chExt cx="4822721" cy="2105525"/>
            </a:xfrm>
          </p:grpSpPr>
          <p:sp>
            <p:nvSpPr>
              <p:cNvPr id="844" name="Freeform: Shape 843">
                <a:extLst>
                  <a:ext uri="{FF2B5EF4-FFF2-40B4-BE49-F238E27FC236}">
                    <a16:creationId xmlns:a16="http://schemas.microsoft.com/office/drawing/2014/main" id="{AF784A9E-A97D-43F1-858C-D0A3197E06CC}"/>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Yea, Wei Siang is right, cause I just faced the same problem before.</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845" name="Group 844">
                <a:extLst>
                  <a:ext uri="{FF2B5EF4-FFF2-40B4-BE49-F238E27FC236}">
                    <a16:creationId xmlns:a16="http://schemas.microsoft.com/office/drawing/2014/main" id="{F0CF8382-8D00-4467-B3EF-06471442B6B1}"/>
                  </a:ext>
                </a:extLst>
              </p:cNvPr>
              <p:cNvGrpSpPr/>
              <p:nvPr/>
            </p:nvGrpSpPr>
            <p:grpSpPr>
              <a:xfrm>
                <a:off x="9701252" y="4295484"/>
                <a:ext cx="956736" cy="1287968"/>
                <a:chOff x="-3862348" y="1399884"/>
                <a:chExt cx="956736" cy="1287968"/>
              </a:xfrm>
            </p:grpSpPr>
            <p:pic>
              <p:nvPicPr>
                <p:cNvPr id="846" name="Graphic 845">
                  <a:extLst>
                    <a:ext uri="{FF2B5EF4-FFF2-40B4-BE49-F238E27FC236}">
                      <a16:creationId xmlns:a16="http://schemas.microsoft.com/office/drawing/2014/main" id="{1421E789-3EBB-4D49-AEF3-A7930640BCD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847" name="TextBox 846">
                  <a:extLst>
                    <a:ext uri="{FF2B5EF4-FFF2-40B4-BE49-F238E27FC236}">
                      <a16:creationId xmlns:a16="http://schemas.microsoft.com/office/drawing/2014/main" id="{325CB315-A1B0-4B14-B5BD-26FD75EDB4F6}"/>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787" name="Group 786">
              <a:extLst>
                <a:ext uri="{FF2B5EF4-FFF2-40B4-BE49-F238E27FC236}">
                  <a16:creationId xmlns:a16="http://schemas.microsoft.com/office/drawing/2014/main" id="{8A315752-44F3-452A-A2AC-CA8EA5B3EFDA}"/>
                </a:ext>
              </a:extLst>
            </p:cNvPr>
            <p:cNvGrpSpPr/>
            <p:nvPr/>
          </p:nvGrpSpPr>
          <p:grpSpPr>
            <a:xfrm>
              <a:off x="5994916" y="37587954"/>
              <a:ext cx="4741495" cy="2131542"/>
              <a:chOff x="1504353" y="8801354"/>
              <a:chExt cx="4741495" cy="2131542"/>
            </a:xfrm>
          </p:grpSpPr>
          <p:sp>
            <p:nvSpPr>
              <p:cNvPr id="840" name="Freeform: Shape 839">
                <a:extLst>
                  <a:ext uri="{FF2B5EF4-FFF2-40B4-BE49-F238E27FC236}">
                    <a16:creationId xmlns:a16="http://schemas.microsoft.com/office/drawing/2014/main" id="{A4D4FB17-A693-476C-8B6F-795156A8FE93}"/>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話說那個</a:t>
                </a:r>
                <a:r>
                  <a:rPr lang="en-US" altLang="zh-CN" dirty="0">
                    <a:solidFill>
                      <a:schemeClr val="tx1"/>
                    </a:solidFill>
                    <a:latin typeface="微软雅黑 Light" panose="020B0502040204020203" pitchFamily="34" charset="-122"/>
                    <a:ea typeface="微软雅黑 Light" panose="020B0502040204020203" pitchFamily="34" charset="-122"/>
                  </a:rPr>
                  <a:t>Git</a:t>
                </a:r>
                <a:r>
                  <a:rPr lang="zh-CN" altLang="en-US" dirty="0">
                    <a:solidFill>
                      <a:schemeClr val="tx1"/>
                    </a:solidFill>
                    <a:latin typeface="微软雅黑 Light" panose="020B0502040204020203" pitchFamily="34" charset="-122"/>
                    <a:ea typeface="微软雅黑 Light" panose="020B0502040204020203" pitchFamily="34" charset="-122"/>
                  </a:rPr>
                  <a:t>一直報錯是在說什麼？</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841" name="Group 840">
                <a:extLst>
                  <a:ext uri="{FF2B5EF4-FFF2-40B4-BE49-F238E27FC236}">
                    <a16:creationId xmlns:a16="http://schemas.microsoft.com/office/drawing/2014/main" id="{5FE6FAAB-0C6A-4B69-9B4F-F9E720C2E19E}"/>
                  </a:ext>
                </a:extLst>
              </p:cNvPr>
              <p:cNvGrpSpPr/>
              <p:nvPr/>
            </p:nvGrpSpPr>
            <p:grpSpPr>
              <a:xfrm>
                <a:off x="5289112" y="8801354"/>
                <a:ext cx="956736" cy="1301438"/>
                <a:chOff x="-2750419" y="1399884"/>
                <a:chExt cx="956736" cy="1301438"/>
              </a:xfrm>
            </p:grpSpPr>
            <p:pic>
              <p:nvPicPr>
                <p:cNvPr id="842" name="Graphic 841">
                  <a:extLst>
                    <a:ext uri="{FF2B5EF4-FFF2-40B4-BE49-F238E27FC236}">
                      <a16:creationId xmlns:a16="http://schemas.microsoft.com/office/drawing/2014/main" id="{E2E8E2B1-845A-4905-9E33-CEC5F50DFF2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843" name="TextBox 842">
                  <a:extLst>
                    <a:ext uri="{FF2B5EF4-FFF2-40B4-BE49-F238E27FC236}">
                      <a16:creationId xmlns:a16="http://schemas.microsoft.com/office/drawing/2014/main" id="{56774CFD-B2F6-462C-984E-0891C4324724}"/>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sp>
          <p:nvSpPr>
            <p:cNvPr id="788" name="TextBox 787">
              <a:extLst>
                <a:ext uri="{FF2B5EF4-FFF2-40B4-BE49-F238E27FC236}">
                  <a16:creationId xmlns:a16="http://schemas.microsoft.com/office/drawing/2014/main" id="{F584C4FD-864A-4AD9-8968-6DAEBEE64C3F}"/>
                </a:ext>
              </a:extLst>
            </p:cNvPr>
            <p:cNvSpPr txBox="1"/>
            <p:nvPr/>
          </p:nvSpPr>
          <p:spPr>
            <a:xfrm>
              <a:off x="5435765" y="37046929"/>
              <a:ext cx="1338828" cy="369332"/>
            </a:xfrm>
            <a:prstGeom prst="rect">
              <a:avLst/>
            </a:prstGeom>
            <a:noFill/>
          </p:spPr>
          <p:txBody>
            <a:bodyPr wrap="none" rtlCol="0">
              <a:spAutoFit/>
            </a:bodyPr>
            <a:lstStyle/>
            <a:p>
              <a:pPr algn="ctr"/>
              <a:r>
                <a:rPr lang="zh-CN" altLang="en-US" dirty="0">
                  <a:solidFill>
                    <a:srgbClr val="FFC818"/>
                  </a:solidFill>
                </a:rPr>
                <a:t>一段時間後</a:t>
              </a:r>
              <a:endParaRPr lang="zh-TW" altLang="en-US" dirty="0">
                <a:solidFill>
                  <a:srgbClr val="FFC818"/>
                </a:solidFill>
              </a:endParaRPr>
            </a:p>
          </p:txBody>
        </p:sp>
        <p:grpSp>
          <p:nvGrpSpPr>
            <p:cNvPr id="789" name="Group 788">
              <a:extLst>
                <a:ext uri="{FF2B5EF4-FFF2-40B4-BE49-F238E27FC236}">
                  <a16:creationId xmlns:a16="http://schemas.microsoft.com/office/drawing/2014/main" id="{BDB8C62B-826A-4D86-AA40-98C1E0129B7B}"/>
                </a:ext>
              </a:extLst>
            </p:cNvPr>
            <p:cNvGrpSpPr/>
            <p:nvPr/>
          </p:nvGrpSpPr>
          <p:grpSpPr>
            <a:xfrm>
              <a:off x="6096000" y="34798778"/>
              <a:ext cx="4741495" cy="2131542"/>
              <a:chOff x="1504353" y="8801354"/>
              <a:chExt cx="4741495" cy="2131542"/>
            </a:xfrm>
          </p:grpSpPr>
          <p:sp>
            <p:nvSpPr>
              <p:cNvPr id="836" name="Freeform: Shape 835">
                <a:extLst>
                  <a:ext uri="{FF2B5EF4-FFF2-40B4-BE49-F238E27FC236}">
                    <a16:creationId xmlns:a16="http://schemas.microsoft.com/office/drawing/2014/main" id="{A8D44927-9C41-45B6-BFC8-959D9B8C6C78}"/>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好，我等等就試試</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837" name="Group 836">
                <a:extLst>
                  <a:ext uri="{FF2B5EF4-FFF2-40B4-BE49-F238E27FC236}">
                    <a16:creationId xmlns:a16="http://schemas.microsoft.com/office/drawing/2014/main" id="{B959BDA6-DB7A-4E17-BAF2-9F2D38C507B4}"/>
                  </a:ext>
                </a:extLst>
              </p:cNvPr>
              <p:cNvGrpSpPr/>
              <p:nvPr/>
            </p:nvGrpSpPr>
            <p:grpSpPr>
              <a:xfrm>
                <a:off x="5289112" y="8801354"/>
                <a:ext cx="956736" cy="1301438"/>
                <a:chOff x="-2750419" y="1399884"/>
                <a:chExt cx="956736" cy="1301438"/>
              </a:xfrm>
            </p:grpSpPr>
            <p:pic>
              <p:nvPicPr>
                <p:cNvPr id="838" name="Graphic 837">
                  <a:extLst>
                    <a:ext uri="{FF2B5EF4-FFF2-40B4-BE49-F238E27FC236}">
                      <a16:creationId xmlns:a16="http://schemas.microsoft.com/office/drawing/2014/main" id="{C3F3C489-E445-4200-B712-60CDBFC800F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839" name="TextBox 838">
                  <a:extLst>
                    <a:ext uri="{FF2B5EF4-FFF2-40B4-BE49-F238E27FC236}">
                      <a16:creationId xmlns:a16="http://schemas.microsoft.com/office/drawing/2014/main" id="{3D007322-48A2-4F8E-B03A-39483C4CD21C}"/>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790" name="Group 789">
              <a:extLst>
                <a:ext uri="{FF2B5EF4-FFF2-40B4-BE49-F238E27FC236}">
                  <a16:creationId xmlns:a16="http://schemas.microsoft.com/office/drawing/2014/main" id="{517A389A-D94B-4353-9EB0-9E0E62AA131D}"/>
                </a:ext>
              </a:extLst>
            </p:cNvPr>
            <p:cNvGrpSpPr/>
            <p:nvPr/>
          </p:nvGrpSpPr>
          <p:grpSpPr>
            <a:xfrm>
              <a:off x="1653284" y="39894656"/>
              <a:ext cx="5024592" cy="2105525"/>
              <a:chOff x="1653538" y="1750435"/>
              <a:chExt cx="5024592" cy="2105525"/>
            </a:xfrm>
          </p:grpSpPr>
          <p:sp>
            <p:nvSpPr>
              <p:cNvPr id="832" name="Freeform: Shape 831">
                <a:extLst>
                  <a:ext uri="{FF2B5EF4-FFF2-40B4-BE49-F238E27FC236}">
                    <a16:creationId xmlns:a16="http://schemas.microsoft.com/office/drawing/2014/main" id="{46EAEB18-37D6-4434-A50C-4626DB99EC5A}"/>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我也有遇到，我看哪个是亮色的我就点，或者是往</a:t>
                </a:r>
                <a:r>
                  <a:rPr lang="en-US" altLang="zh-CN" dirty="0">
                    <a:solidFill>
                      <a:schemeClr val="tx1"/>
                    </a:solidFill>
                    <a:latin typeface="微软雅黑 Light" panose="020B0502040204020203" pitchFamily="34" charset="-122"/>
                    <a:ea typeface="微软雅黑 Light" panose="020B0502040204020203" pitchFamily="34" charset="-122"/>
                  </a:rPr>
                  <a:t>yes</a:t>
                </a:r>
                <a:r>
                  <a:rPr lang="zh-CN" altLang="en-US" dirty="0">
                    <a:solidFill>
                      <a:schemeClr val="tx1"/>
                    </a:solidFill>
                    <a:latin typeface="微软雅黑 Light" panose="020B0502040204020203" pitchFamily="34" charset="-122"/>
                    <a:ea typeface="微软雅黑 Light" panose="020B0502040204020203" pitchFamily="34" charset="-122"/>
                  </a:rPr>
                  <a:t>点，全是英文字，拜托不要</a:t>
                </a:r>
                <a:endParaRPr lang="en-US" altLang="zh-CN" dirty="0">
                  <a:solidFill>
                    <a:schemeClr val="tx1"/>
                  </a:solidFill>
                  <a:latin typeface="微软雅黑 Light" panose="020B0502040204020203" pitchFamily="34" charset="-122"/>
                  <a:ea typeface="微软雅黑 Light" panose="020B0502040204020203" pitchFamily="34" charset="-122"/>
                </a:endParaRPr>
              </a:p>
            </p:txBody>
          </p:sp>
          <p:grpSp>
            <p:nvGrpSpPr>
              <p:cNvPr id="833" name="Group 832">
                <a:extLst>
                  <a:ext uri="{FF2B5EF4-FFF2-40B4-BE49-F238E27FC236}">
                    <a16:creationId xmlns:a16="http://schemas.microsoft.com/office/drawing/2014/main" id="{4775A5AC-18C0-47D1-8E8A-F16C814FCE3A}"/>
                  </a:ext>
                </a:extLst>
              </p:cNvPr>
              <p:cNvGrpSpPr/>
              <p:nvPr/>
            </p:nvGrpSpPr>
            <p:grpSpPr>
              <a:xfrm>
                <a:off x="1653538" y="1757815"/>
                <a:ext cx="956736" cy="1301438"/>
                <a:chOff x="-1490164" y="1399884"/>
                <a:chExt cx="956736" cy="1301438"/>
              </a:xfrm>
            </p:grpSpPr>
            <p:pic>
              <p:nvPicPr>
                <p:cNvPr id="834" name="Graphic 833">
                  <a:extLst>
                    <a:ext uri="{FF2B5EF4-FFF2-40B4-BE49-F238E27FC236}">
                      <a16:creationId xmlns:a16="http://schemas.microsoft.com/office/drawing/2014/main" id="{8A9739FC-59CC-4DBB-BF6E-6659E6544E2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90164" y="1399884"/>
                  <a:ext cx="956736" cy="956736"/>
                </a:xfrm>
                <a:prstGeom prst="rect">
                  <a:avLst/>
                </a:prstGeom>
              </p:spPr>
            </p:pic>
            <p:sp>
              <p:nvSpPr>
                <p:cNvPr id="835" name="TextBox 834">
                  <a:extLst>
                    <a:ext uri="{FF2B5EF4-FFF2-40B4-BE49-F238E27FC236}">
                      <a16:creationId xmlns:a16="http://schemas.microsoft.com/office/drawing/2014/main" id="{850FE097-D617-4E9D-838A-7D7883372A8E}"/>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791" name="Group 790">
              <a:extLst>
                <a:ext uri="{FF2B5EF4-FFF2-40B4-BE49-F238E27FC236}">
                  <a16:creationId xmlns:a16="http://schemas.microsoft.com/office/drawing/2014/main" id="{7DC79BD6-34F6-44EE-8E00-501ABE965BDE}"/>
                </a:ext>
              </a:extLst>
            </p:cNvPr>
            <p:cNvGrpSpPr/>
            <p:nvPr/>
          </p:nvGrpSpPr>
          <p:grpSpPr>
            <a:xfrm>
              <a:off x="6014774" y="42175341"/>
              <a:ext cx="4822721" cy="2105525"/>
              <a:chOff x="5835267" y="4052087"/>
              <a:chExt cx="4822721" cy="2105525"/>
            </a:xfrm>
          </p:grpSpPr>
          <p:sp>
            <p:nvSpPr>
              <p:cNvPr id="828" name="Freeform: Shape 827">
                <a:extLst>
                  <a:ext uri="{FF2B5EF4-FFF2-40B4-BE49-F238E27FC236}">
                    <a16:creationId xmlns:a16="http://schemas.microsoft.com/office/drawing/2014/main" id="{2302BADE-AF15-483D-B8BE-F39BD0E17867}"/>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It must be a conflict error, check your local file and save that file on the cloud for it to be the latest one and click accept or deny the changes.</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829" name="Group 828">
                <a:extLst>
                  <a:ext uri="{FF2B5EF4-FFF2-40B4-BE49-F238E27FC236}">
                    <a16:creationId xmlns:a16="http://schemas.microsoft.com/office/drawing/2014/main" id="{392AD0AD-BBEF-4C01-A332-CDA34CF4F42C}"/>
                  </a:ext>
                </a:extLst>
              </p:cNvPr>
              <p:cNvGrpSpPr/>
              <p:nvPr/>
            </p:nvGrpSpPr>
            <p:grpSpPr>
              <a:xfrm>
                <a:off x="9701252" y="4295484"/>
                <a:ext cx="956736" cy="1287968"/>
                <a:chOff x="-3862348" y="1399884"/>
                <a:chExt cx="956736" cy="1287968"/>
              </a:xfrm>
            </p:grpSpPr>
            <p:pic>
              <p:nvPicPr>
                <p:cNvPr id="830" name="Graphic 829">
                  <a:extLst>
                    <a:ext uri="{FF2B5EF4-FFF2-40B4-BE49-F238E27FC236}">
                      <a16:creationId xmlns:a16="http://schemas.microsoft.com/office/drawing/2014/main" id="{B6C0498B-97C3-447A-9BF8-32B2F513A11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831" name="TextBox 830">
                  <a:extLst>
                    <a:ext uri="{FF2B5EF4-FFF2-40B4-BE49-F238E27FC236}">
                      <a16:creationId xmlns:a16="http://schemas.microsoft.com/office/drawing/2014/main" id="{954C2E5C-5C87-4746-89A7-97BE589F5C84}"/>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sp>
          <p:nvSpPr>
            <p:cNvPr id="792" name="TextBox 791">
              <a:extLst>
                <a:ext uri="{FF2B5EF4-FFF2-40B4-BE49-F238E27FC236}">
                  <a16:creationId xmlns:a16="http://schemas.microsoft.com/office/drawing/2014/main" id="{6056CFFA-46FA-4F3C-8A20-4B9C2BFCA126}"/>
                </a:ext>
              </a:extLst>
            </p:cNvPr>
            <p:cNvSpPr txBox="1"/>
            <p:nvPr/>
          </p:nvSpPr>
          <p:spPr>
            <a:xfrm>
              <a:off x="5089516" y="44477345"/>
              <a:ext cx="2031325" cy="369332"/>
            </a:xfrm>
            <a:prstGeom prst="rect">
              <a:avLst/>
            </a:prstGeom>
            <a:noFill/>
          </p:spPr>
          <p:txBody>
            <a:bodyPr wrap="none" rtlCol="0">
              <a:spAutoFit/>
            </a:bodyPr>
            <a:lstStyle/>
            <a:p>
              <a:pPr algn="ctr"/>
              <a:r>
                <a:rPr lang="zh-CN" altLang="en-US" dirty="0">
                  <a:solidFill>
                    <a:srgbClr val="FFC818"/>
                  </a:solidFill>
                </a:rPr>
                <a:t>又双叒一段時間後</a:t>
              </a:r>
              <a:endParaRPr lang="zh-TW" altLang="en-US" dirty="0">
                <a:solidFill>
                  <a:srgbClr val="FFC818"/>
                </a:solidFill>
              </a:endParaRPr>
            </a:p>
          </p:txBody>
        </p:sp>
        <p:grpSp>
          <p:nvGrpSpPr>
            <p:cNvPr id="793" name="Group 792">
              <a:extLst>
                <a:ext uri="{FF2B5EF4-FFF2-40B4-BE49-F238E27FC236}">
                  <a16:creationId xmlns:a16="http://schemas.microsoft.com/office/drawing/2014/main" id="{861320C4-8BAA-48BC-8010-9773DDD87918}"/>
                </a:ext>
              </a:extLst>
            </p:cNvPr>
            <p:cNvGrpSpPr/>
            <p:nvPr/>
          </p:nvGrpSpPr>
          <p:grpSpPr>
            <a:xfrm>
              <a:off x="6002911" y="45040054"/>
              <a:ext cx="4822721" cy="2105525"/>
              <a:chOff x="5835267" y="4052087"/>
              <a:chExt cx="4822721" cy="2105525"/>
            </a:xfrm>
          </p:grpSpPr>
          <p:sp>
            <p:nvSpPr>
              <p:cNvPr id="824" name="Freeform: Shape 823">
                <a:extLst>
                  <a:ext uri="{FF2B5EF4-FFF2-40B4-BE49-F238E27FC236}">
                    <a16:creationId xmlns:a16="http://schemas.microsoft.com/office/drawing/2014/main" id="{D435EBB2-3006-4ED5-9475-708CE8994D97}"/>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Should we put our source code to the ppt?</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825" name="Group 824">
                <a:extLst>
                  <a:ext uri="{FF2B5EF4-FFF2-40B4-BE49-F238E27FC236}">
                    <a16:creationId xmlns:a16="http://schemas.microsoft.com/office/drawing/2014/main" id="{BB3FFA6B-43C2-40E0-A206-BE077C43E846}"/>
                  </a:ext>
                </a:extLst>
              </p:cNvPr>
              <p:cNvGrpSpPr/>
              <p:nvPr/>
            </p:nvGrpSpPr>
            <p:grpSpPr>
              <a:xfrm>
                <a:off x="9701252" y="4295484"/>
                <a:ext cx="956736" cy="1287968"/>
                <a:chOff x="-3862348" y="1399884"/>
                <a:chExt cx="956736" cy="1287968"/>
              </a:xfrm>
            </p:grpSpPr>
            <p:pic>
              <p:nvPicPr>
                <p:cNvPr id="826" name="Graphic 825">
                  <a:extLst>
                    <a:ext uri="{FF2B5EF4-FFF2-40B4-BE49-F238E27FC236}">
                      <a16:creationId xmlns:a16="http://schemas.microsoft.com/office/drawing/2014/main" id="{0CA2307C-D297-4ABA-95BD-AE8E8C5FCD1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827" name="TextBox 826">
                  <a:extLst>
                    <a:ext uri="{FF2B5EF4-FFF2-40B4-BE49-F238E27FC236}">
                      <a16:creationId xmlns:a16="http://schemas.microsoft.com/office/drawing/2014/main" id="{27BDF387-4E36-461C-8C42-6EAE62620FA9}"/>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794" name="Group 793">
              <a:extLst>
                <a:ext uri="{FF2B5EF4-FFF2-40B4-BE49-F238E27FC236}">
                  <a16:creationId xmlns:a16="http://schemas.microsoft.com/office/drawing/2014/main" id="{4357430B-E543-4F53-9054-BB5089D2F713}"/>
                </a:ext>
              </a:extLst>
            </p:cNvPr>
            <p:cNvGrpSpPr/>
            <p:nvPr/>
          </p:nvGrpSpPr>
          <p:grpSpPr>
            <a:xfrm>
              <a:off x="1609989" y="47323841"/>
              <a:ext cx="5024592" cy="2105525"/>
              <a:chOff x="1653538" y="1750435"/>
              <a:chExt cx="5024592" cy="2105525"/>
            </a:xfrm>
          </p:grpSpPr>
          <p:sp>
            <p:nvSpPr>
              <p:cNvPr id="820" name="Freeform: Shape 819">
                <a:extLst>
                  <a:ext uri="{FF2B5EF4-FFF2-40B4-BE49-F238E27FC236}">
                    <a16:creationId xmlns:a16="http://schemas.microsoft.com/office/drawing/2014/main" id="{BBA822C6-EA6A-4A03-A44E-3169FAD1C356}"/>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en-US" altLang="zh-CN" dirty="0" err="1">
                    <a:solidFill>
                      <a:schemeClr val="tx1"/>
                    </a:solidFill>
                    <a:latin typeface="微软雅黑 Light" panose="020B0502040204020203" pitchFamily="34" charset="-122"/>
                    <a:ea typeface="微软雅黑 Light" panose="020B0502040204020203" pitchFamily="34" charset="-122"/>
                  </a:rPr>
                  <a:t>VScode</a:t>
                </a:r>
                <a:r>
                  <a:rPr lang="en-US" altLang="zh-CN" dirty="0">
                    <a:solidFill>
                      <a:schemeClr val="tx1"/>
                    </a:solidFill>
                    <a:latin typeface="微软雅黑 Light" panose="020B0502040204020203" pitchFamily="34" charset="-122"/>
                    <a:ea typeface="微软雅黑 Light" panose="020B0502040204020203" pitchFamily="34" charset="-122"/>
                  </a:rPr>
                  <a:t> </a:t>
                </a:r>
                <a:r>
                  <a:rPr lang="zh-CN" altLang="en-US" dirty="0">
                    <a:solidFill>
                      <a:schemeClr val="tx1"/>
                    </a:solidFill>
                    <a:latin typeface="微软雅黑 Light" panose="020B0502040204020203" pitchFamily="34" charset="-122"/>
                    <a:ea typeface="微软雅黑 Light" panose="020B0502040204020203" pitchFamily="34" charset="-122"/>
                  </a:rPr>
                  <a:t>崩溃了，代码无了，我也无了。</a:t>
                </a:r>
                <a:endParaRPr lang="en-US" altLang="zh-CN" dirty="0">
                  <a:solidFill>
                    <a:schemeClr val="tx1"/>
                  </a:solidFill>
                  <a:latin typeface="微软雅黑 Light" panose="020B0502040204020203" pitchFamily="34" charset="-122"/>
                  <a:ea typeface="微软雅黑 Light" panose="020B0502040204020203" pitchFamily="34" charset="-122"/>
                </a:endParaRPr>
              </a:p>
            </p:txBody>
          </p:sp>
          <p:grpSp>
            <p:nvGrpSpPr>
              <p:cNvPr id="821" name="Group 820">
                <a:extLst>
                  <a:ext uri="{FF2B5EF4-FFF2-40B4-BE49-F238E27FC236}">
                    <a16:creationId xmlns:a16="http://schemas.microsoft.com/office/drawing/2014/main" id="{876F168C-7E0D-4F8F-B9D5-619929D61928}"/>
                  </a:ext>
                </a:extLst>
              </p:cNvPr>
              <p:cNvGrpSpPr/>
              <p:nvPr/>
            </p:nvGrpSpPr>
            <p:grpSpPr>
              <a:xfrm>
                <a:off x="1653538" y="1757815"/>
                <a:ext cx="956736" cy="1301438"/>
                <a:chOff x="-1490164" y="1399884"/>
                <a:chExt cx="956736" cy="1301438"/>
              </a:xfrm>
            </p:grpSpPr>
            <p:pic>
              <p:nvPicPr>
                <p:cNvPr id="822" name="Graphic 821">
                  <a:extLst>
                    <a:ext uri="{FF2B5EF4-FFF2-40B4-BE49-F238E27FC236}">
                      <a16:creationId xmlns:a16="http://schemas.microsoft.com/office/drawing/2014/main" id="{1373A015-CB51-459F-9B61-4841C6DCD2E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90164" y="1399884"/>
                  <a:ext cx="956736" cy="956736"/>
                </a:xfrm>
                <a:prstGeom prst="rect">
                  <a:avLst/>
                </a:prstGeom>
              </p:spPr>
            </p:pic>
            <p:sp>
              <p:nvSpPr>
                <p:cNvPr id="823" name="TextBox 822">
                  <a:extLst>
                    <a:ext uri="{FF2B5EF4-FFF2-40B4-BE49-F238E27FC236}">
                      <a16:creationId xmlns:a16="http://schemas.microsoft.com/office/drawing/2014/main" id="{2590E435-412D-4B44-B771-2B8FE2AA5C97}"/>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795" name="Group 794">
              <a:extLst>
                <a:ext uri="{FF2B5EF4-FFF2-40B4-BE49-F238E27FC236}">
                  <a16:creationId xmlns:a16="http://schemas.microsoft.com/office/drawing/2014/main" id="{34F26F0C-FAE8-4C17-A0D6-CF1C04C79C63}"/>
                </a:ext>
              </a:extLst>
            </p:cNvPr>
            <p:cNvGrpSpPr/>
            <p:nvPr/>
          </p:nvGrpSpPr>
          <p:grpSpPr>
            <a:xfrm>
              <a:off x="6147316" y="49696254"/>
              <a:ext cx="4741495" cy="2131542"/>
              <a:chOff x="1504353" y="8801354"/>
              <a:chExt cx="4741495" cy="2131542"/>
            </a:xfrm>
          </p:grpSpPr>
          <p:sp>
            <p:nvSpPr>
              <p:cNvPr id="816" name="Freeform: Shape 815">
                <a:extLst>
                  <a:ext uri="{FF2B5EF4-FFF2-40B4-BE49-F238E27FC236}">
                    <a16:creationId xmlns:a16="http://schemas.microsoft.com/office/drawing/2014/main" id="{B1E43F85-B0A8-4405-81F8-346905780310}"/>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上交代碼又報錯，你們是不是有人沒有更新代碼庫就直接開寫？</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817" name="Group 816">
                <a:extLst>
                  <a:ext uri="{FF2B5EF4-FFF2-40B4-BE49-F238E27FC236}">
                    <a16:creationId xmlns:a16="http://schemas.microsoft.com/office/drawing/2014/main" id="{94DAF186-63D5-47A3-9CAC-F92194B38E76}"/>
                  </a:ext>
                </a:extLst>
              </p:cNvPr>
              <p:cNvGrpSpPr/>
              <p:nvPr/>
            </p:nvGrpSpPr>
            <p:grpSpPr>
              <a:xfrm>
                <a:off x="5289112" y="8801354"/>
                <a:ext cx="956736" cy="1301438"/>
                <a:chOff x="-2750419" y="1399884"/>
                <a:chExt cx="956736" cy="1301438"/>
              </a:xfrm>
            </p:grpSpPr>
            <p:pic>
              <p:nvPicPr>
                <p:cNvPr id="818" name="Graphic 817">
                  <a:extLst>
                    <a:ext uri="{FF2B5EF4-FFF2-40B4-BE49-F238E27FC236}">
                      <a16:creationId xmlns:a16="http://schemas.microsoft.com/office/drawing/2014/main" id="{91324906-2290-46BB-B6C1-729475EED83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819" name="TextBox 818">
                  <a:extLst>
                    <a:ext uri="{FF2B5EF4-FFF2-40B4-BE49-F238E27FC236}">
                      <a16:creationId xmlns:a16="http://schemas.microsoft.com/office/drawing/2014/main" id="{1B9CBFFF-603F-4D82-BB0A-E0CB74893CF5}"/>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796" name="Group 795">
              <a:extLst>
                <a:ext uri="{FF2B5EF4-FFF2-40B4-BE49-F238E27FC236}">
                  <a16:creationId xmlns:a16="http://schemas.microsoft.com/office/drawing/2014/main" id="{FA394F67-E4FE-4E92-BE26-A3D95877F0B7}"/>
                </a:ext>
              </a:extLst>
            </p:cNvPr>
            <p:cNvGrpSpPr/>
            <p:nvPr/>
          </p:nvGrpSpPr>
          <p:grpSpPr>
            <a:xfrm>
              <a:off x="6096000" y="52120701"/>
              <a:ext cx="4822721" cy="2105525"/>
              <a:chOff x="5835267" y="4052087"/>
              <a:chExt cx="4822721" cy="2105525"/>
            </a:xfrm>
          </p:grpSpPr>
          <p:sp>
            <p:nvSpPr>
              <p:cNvPr id="812" name="Freeform: Shape 811">
                <a:extLst>
                  <a:ext uri="{FF2B5EF4-FFF2-40B4-BE49-F238E27FC236}">
                    <a16:creationId xmlns:a16="http://schemas.microsoft.com/office/drawing/2014/main" id="{70622B0A-AED3-42E0-A886-F1CE21E2B596}"/>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OMG, who </a:t>
                </a:r>
                <a:r>
                  <a:rPr lang="en-US" altLang="zh-TW" dirty="0" err="1">
                    <a:solidFill>
                      <a:schemeClr val="tx1"/>
                    </a:solidFill>
                    <a:latin typeface="微软雅黑 Light" panose="020B0502040204020203" pitchFamily="34" charset="-122"/>
                    <a:ea typeface="微软雅黑 Light" panose="020B0502040204020203" pitchFamily="34" charset="-122"/>
                  </a:rPr>
                  <a:t>tf</a:t>
                </a:r>
                <a:r>
                  <a:rPr lang="en-US" altLang="zh-TW" dirty="0">
                    <a:solidFill>
                      <a:schemeClr val="tx1"/>
                    </a:solidFill>
                    <a:latin typeface="微软雅黑 Light" panose="020B0502040204020203" pitchFamily="34" charset="-122"/>
                    <a:ea typeface="微软雅黑 Light" panose="020B0502040204020203" pitchFamily="34" charset="-122"/>
                  </a:rPr>
                  <a:t> overwrite my code, WTH!!!</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813" name="Group 812">
                <a:extLst>
                  <a:ext uri="{FF2B5EF4-FFF2-40B4-BE49-F238E27FC236}">
                    <a16:creationId xmlns:a16="http://schemas.microsoft.com/office/drawing/2014/main" id="{12AB9536-58C5-45DA-8041-9F9B9D6770A3}"/>
                  </a:ext>
                </a:extLst>
              </p:cNvPr>
              <p:cNvGrpSpPr/>
              <p:nvPr/>
            </p:nvGrpSpPr>
            <p:grpSpPr>
              <a:xfrm>
                <a:off x="9701252" y="4295484"/>
                <a:ext cx="956736" cy="1287968"/>
                <a:chOff x="-3862348" y="1399884"/>
                <a:chExt cx="956736" cy="1287968"/>
              </a:xfrm>
            </p:grpSpPr>
            <p:pic>
              <p:nvPicPr>
                <p:cNvPr id="814" name="Graphic 813">
                  <a:extLst>
                    <a:ext uri="{FF2B5EF4-FFF2-40B4-BE49-F238E27FC236}">
                      <a16:creationId xmlns:a16="http://schemas.microsoft.com/office/drawing/2014/main" id="{E16FF39B-5B20-40C8-9C80-6DFAC2C5504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815" name="TextBox 814">
                  <a:extLst>
                    <a:ext uri="{FF2B5EF4-FFF2-40B4-BE49-F238E27FC236}">
                      <a16:creationId xmlns:a16="http://schemas.microsoft.com/office/drawing/2014/main" id="{69CE69A1-282A-4820-8FA8-EA056F250066}"/>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797" name="Group 796">
              <a:extLst>
                <a:ext uri="{FF2B5EF4-FFF2-40B4-BE49-F238E27FC236}">
                  <a16:creationId xmlns:a16="http://schemas.microsoft.com/office/drawing/2014/main" id="{C44F99F2-214B-44F7-9E76-801A286834FA}"/>
                </a:ext>
              </a:extLst>
            </p:cNvPr>
            <p:cNvGrpSpPr/>
            <p:nvPr/>
          </p:nvGrpSpPr>
          <p:grpSpPr>
            <a:xfrm>
              <a:off x="1494244" y="54519131"/>
              <a:ext cx="5024592" cy="2105525"/>
              <a:chOff x="1653538" y="1750435"/>
              <a:chExt cx="5024592" cy="2105525"/>
            </a:xfrm>
          </p:grpSpPr>
          <p:sp>
            <p:nvSpPr>
              <p:cNvPr id="808" name="Freeform: Shape 807">
                <a:extLst>
                  <a:ext uri="{FF2B5EF4-FFF2-40B4-BE49-F238E27FC236}">
                    <a16:creationId xmlns:a16="http://schemas.microsoft.com/office/drawing/2014/main" id="{34190712-8853-45DF-AA5A-8415BBEA1736}"/>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（已读不敢回，亮哪点哪，好像是在说我）</a:t>
                </a:r>
                <a:endParaRPr lang="en-US" altLang="zh-CN" dirty="0">
                  <a:solidFill>
                    <a:schemeClr val="tx1"/>
                  </a:solidFill>
                  <a:latin typeface="微软雅黑 Light" panose="020B0502040204020203" pitchFamily="34" charset="-122"/>
                  <a:ea typeface="微软雅黑 Light" panose="020B0502040204020203" pitchFamily="34" charset="-122"/>
                </a:endParaRPr>
              </a:p>
            </p:txBody>
          </p:sp>
          <p:grpSp>
            <p:nvGrpSpPr>
              <p:cNvPr id="809" name="Group 808">
                <a:extLst>
                  <a:ext uri="{FF2B5EF4-FFF2-40B4-BE49-F238E27FC236}">
                    <a16:creationId xmlns:a16="http://schemas.microsoft.com/office/drawing/2014/main" id="{D82A28C6-DD0C-41D7-9763-178E1D8BE59B}"/>
                  </a:ext>
                </a:extLst>
              </p:cNvPr>
              <p:cNvGrpSpPr/>
              <p:nvPr/>
            </p:nvGrpSpPr>
            <p:grpSpPr>
              <a:xfrm>
                <a:off x="1653538" y="1757815"/>
                <a:ext cx="956736" cy="1301438"/>
                <a:chOff x="-1490164" y="1399884"/>
                <a:chExt cx="956736" cy="1301438"/>
              </a:xfrm>
            </p:grpSpPr>
            <p:pic>
              <p:nvPicPr>
                <p:cNvPr id="810" name="Graphic 809">
                  <a:extLst>
                    <a:ext uri="{FF2B5EF4-FFF2-40B4-BE49-F238E27FC236}">
                      <a16:creationId xmlns:a16="http://schemas.microsoft.com/office/drawing/2014/main" id="{C1196AFF-F566-40A9-A72A-6EA124AE157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90164" y="1399884"/>
                  <a:ext cx="956736" cy="956736"/>
                </a:xfrm>
                <a:prstGeom prst="rect">
                  <a:avLst/>
                </a:prstGeom>
              </p:spPr>
            </p:pic>
            <p:sp>
              <p:nvSpPr>
                <p:cNvPr id="811" name="TextBox 810">
                  <a:extLst>
                    <a:ext uri="{FF2B5EF4-FFF2-40B4-BE49-F238E27FC236}">
                      <a16:creationId xmlns:a16="http://schemas.microsoft.com/office/drawing/2014/main" id="{37F4012C-7546-4E8A-9E01-3497B0A07756}"/>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798" name="Group 797">
              <a:extLst>
                <a:ext uri="{FF2B5EF4-FFF2-40B4-BE49-F238E27FC236}">
                  <a16:creationId xmlns:a16="http://schemas.microsoft.com/office/drawing/2014/main" id="{0320207B-2F13-48FA-A572-A27B70EF4A2B}"/>
                </a:ext>
              </a:extLst>
            </p:cNvPr>
            <p:cNvGrpSpPr/>
            <p:nvPr/>
          </p:nvGrpSpPr>
          <p:grpSpPr>
            <a:xfrm>
              <a:off x="6084137" y="56790697"/>
              <a:ext cx="4741495" cy="2131542"/>
              <a:chOff x="1504353" y="8801354"/>
              <a:chExt cx="4741495" cy="2131542"/>
            </a:xfrm>
          </p:grpSpPr>
          <p:sp>
            <p:nvSpPr>
              <p:cNvPr id="804" name="Freeform: Shape 803">
                <a:extLst>
                  <a:ext uri="{FF2B5EF4-FFF2-40B4-BE49-F238E27FC236}">
                    <a16:creationId xmlns:a16="http://schemas.microsoft.com/office/drawing/2014/main" id="{FA63EF2B-4268-43BE-8235-658389D00594}"/>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教我装</a:t>
                </a:r>
                <a:r>
                  <a:rPr lang="en-US" altLang="zh-CN" dirty="0" err="1">
                    <a:solidFill>
                      <a:schemeClr val="tx1"/>
                    </a:solidFill>
                    <a:latin typeface="微软雅黑 Light" panose="020B0502040204020203" pitchFamily="34" charset="-122"/>
                    <a:ea typeface="微软雅黑 Light" panose="020B0502040204020203" pitchFamily="34" charset="-122"/>
                  </a:rPr>
                  <a:t>VScode</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805" name="Group 804">
                <a:extLst>
                  <a:ext uri="{FF2B5EF4-FFF2-40B4-BE49-F238E27FC236}">
                    <a16:creationId xmlns:a16="http://schemas.microsoft.com/office/drawing/2014/main" id="{EB79A155-9655-4E09-938B-BD555DB18E8A}"/>
                  </a:ext>
                </a:extLst>
              </p:cNvPr>
              <p:cNvGrpSpPr/>
              <p:nvPr/>
            </p:nvGrpSpPr>
            <p:grpSpPr>
              <a:xfrm>
                <a:off x="5289112" y="8801354"/>
                <a:ext cx="956736" cy="1301438"/>
                <a:chOff x="-2750419" y="1399884"/>
                <a:chExt cx="956736" cy="1301438"/>
              </a:xfrm>
            </p:grpSpPr>
            <p:pic>
              <p:nvPicPr>
                <p:cNvPr id="806" name="Graphic 805">
                  <a:extLst>
                    <a:ext uri="{FF2B5EF4-FFF2-40B4-BE49-F238E27FC236}">
                      <a16:creationId xmlns:a16="http://schemas.microsoft.com/office/drawing/2014/main" id="{5F42695E-DCCC-48E3-94D7-37362E983DB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807" name="TextBox 806">
                  <a:extLst>
                    <a:ext uri="{FF2B5EF4-FFF2-40B4-BE49-F238E27FC236}">
                      <a16:creationId xmlns:a16="http://schemas.microsoft.com/office/drawing/2014/main" id="{0F9802E1-F1C8-44D3-BABC-4E3ED13F3B89}"/>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799" name="Group 798">
              <a:extLst>
                <a:ext uri="{FF2B5EF4-FFF2-40B4-BE49-F238E27FC236}">
                  <a16:creationId xmlns:a16="http://schemas.microsoft.com/office/drawing/2014/main" id="{A71AE0DD-D0E9-44F8-9450-24EE9667E6F2}"/>
                </a:ext>
              </a:extLst>
            </p:cNvPr>
            <p:cNvGrpSpPr/>
            <p:nvPr/>
          </p:nvGrpSpPr>
          <p:grpSpPr>
            <a:xfrm>
              <a:off x="6068893" y="59220523"/>
              <a:ext cx="4822721" cy="2105525"/>
              <a:chOff x="5835267" y="4052087"/>
              <a:chExt cx="4822721" cy="2105525"/>
            </a:xfrm>
          </p:grpSpPr>
          <p:sp>
            <p:nvSpPr>
              <p:cNvPr id="800" name="Freeform: Shape 799">
                <a:extLst>
                  <a:ext uri="{FF2B5EF4-FFF2-40B4-BE49-F238E27FC236}">
                    <a16:creationId xmlns:a16="http://schemas.microsoft.com/office/drawing/2014/main" id="{1BCC9C27-E022-4948-99B0-9C0C42D30EB9}"/>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I have done my mini games code part, where should I place the codes?</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801" name="Group 800">
                <a:extLst>
                  <a:ext uri="{FF2B5EF4-FFF2-40B4-BE49-F238E27FC236}">
                    <a16:creationId xmlns:a16="http://schemas.microsoft.com/office/drawing/2014/main" id="{D187F463-E41A-4B36-8D71-42F48513A257}"/>
                  </a:ext>
                </a:extLst>
              </p:cNvPr>
              <p:cNvGrpSpPr/>
              <p:nvPr/>
            </p:nvGrpSpPr>
            <p:grpSpPr>
              <a:xfrm>
                <a:off x="9701252" y="4295484"/>
                <a:ext cx="956736" cy="1287968"/>
                <a:chOff x="-3862348" y="1399884"/>
                <a:chExt cx="956736" cy="1287968"/>
              </a:xfrm>
            </p:grpSpPr>
            <p:pic>
              <p:nvPicPr>
                <p:cNvPr id="802" name="Graphic 801">
                  <a:extLst>
                    <a:ext uri="{FF2B5EF4-FFF2-40B4-BE49-F238E27FC236}">
                      <a16:creationId xmlns:a16="http://schemas.microsoft.com/office/drawing/2014/main" id="{B146EC91-8084-4955-B3A2-AFB8F5FB4C9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803" name="TextBox 802">
                  <a:extLst>
                    <a:ext uri="{FF2B5EF4-FFF2-40B4-BE49-F238E27FC236}">
                      <a16:creationId xmlns:a16="http://schemas.microsoft.com/office/drawing/2014/main" id="{EDB47DB7-F6A2-4FC5-8B83-6FE3BD1E53E9}"/>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spTree>
    <p:extLst>
      <p:ext uri="{BB962C8B-B14F-4D97-AF65-F5344CB8AC3E}">
        <p14:creationId xmlns:p14="http://schemas.microsoft.com/office/powerpoint/2010/main" val="3990924998"/>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3D4A55"/>
        </a:solidFill>
        <a:effectLst/>
      </p:bgPr>
    </p:bg>
    <p:spTree>
      <p:nvGrpSpPr>
        <p:cNvPr id="1" name=""/>
        <p:cNvGrpSpPr/>
        <p:nvPr/>
      </p:nvGrpSpPr>
      <p:grpSpPr>
        <a:xfrm>
          <a:off x="0" y="0"/>
          <a:ext cx="0" cy="0"/>
          <a:chOff x="0" y="0"/>
          <a:chExt cx="0" cy="0"/>
        </a:xfrm>
      </p:grpSpPr>
      <p:grpSp>
        <p:nvGrpSpPr>
          <p:cNvPr id="145" name="Group 144">
            <a:extLst>
              <a:ext uri="{FF2B5EF4-FFF2-40B4-BE49-F238E27FC236}">
                <a16:creationId xmlns:a16="http://schemas.microsoft.com/office/drawing/2014/main" id="{C1505391-9C12-4658-A640-3B23BAF6C595}"/>
              </a:ext>
            </a:extLst>
          </p:cNvPr>
          <p:cNvGrpSpPr/>
          <p:nvPr/>
        </p:nvGrpSpPr>
        <p:grpSpPr>
          <a:xfrm>
            <a:off x="1088824" y="-33870367"/>
            <a:ext cx="9857515" cy="40578396"/>
            <a:chOff x="1088824" y="7267809"/>
            <a:chExt cx="9857515" cy="40578396"/>
          </a:xfrm>
        </p:grpSpPr>
        <p:grpSp>
          <p:nvGrpSpPr>
            <p:cNvPr id="146" name="Group 145">
              <a:extLst>
                <a:ext uri="{FF2B5EF4-FFF2-40B4-BE49-F238E27FC236}">
                  <a16:creationId xmlns:a16="http://schemas.microsoft.com/office/drawing/2014/main" id="{D7F72118-948E-487D-A3E6-D504F3567578}"/>
                </a:ext>
              </a:extLst>
            </p:cNvPr>
            <p:cNvGrpSpPr/>
            <p:nvPr/>
          </p:nvGrpSpPr>
          <p:grpSpPr>
            <a:xfrm>
              <a:off x="6118882" y="14058697"/>
              <a:ext cx="4741495" cy="2131542"/>
              <a:chOff x="1504353" y="8801354"/>
              <a:chExt cx="4741495" cy="2131542"/>
            </a:xfrm>
          </p:grpSpPr>
          <p:sp>
            <p:nvSpPr>
              <p:cNvPr id="232" name="Freeform: Shape 231">
                <a:extLst>
                  <a:ext uri="{FF2B5EF4-FFF2-40B4-BE49-F238E27FC236}">
                    <a16:creationId xmlns:a16="http://schemas.microsoft.com/office/drawing/2014/main" id="{82630721-89FE-42C4-9516-755F59702DDB}"/>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233" name="Group 232">
                <a:extLst>
                  <a:ext uri="{FF2B5EF4-FFF2-40B4-BE49-F238E27FC236}">
                    <a16:creationId xmlns:a16="http://schemas.microsoft.com/office/drawing/2014/main" id="{3DA426AE-8DF7-4AA6-9FFE-92C5EB69327F}"/>
                  </a:ext>
                </a:extLst>
              </p:cNvPr>
              <p:cNvGrpSpPr/>
              <p:nvPr/>
            </p:nvGrpSpPr>
            <p:grpSpPr>
              <a:xfrm>
                <a:off x="5289112" y="8801354"/>
                <a:ext cx="956736" cy="1301438"/>
                <a:chOff x="-2750419" y="1399884"/>
                <a:chExt cx="956736" cy="1301438"/>
              </a:xfrm>
            </p:grpSpPr>
            <p:pic>
              <p:nvPicPr>
                <p:cNvPr id="234" name="Graphic 233">
                  <a:extLst>
                    <a:ext uri="{FF2B5EF4-FFF2-40B4-BE49-F238E27FC236}">
                      <a16:creationId xmlns:a16="http://schemas.microsoft.com/office/drawing/2014/main" id="{02B324C0-14B1-4E96-8F1B-B62253A9994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235" name="TextBox 234">
                  <a:extLst>
                    <a:ext uri="{FF2B5EF4-FFF2-40B4-BE49-F238E27FC236}">
                      <a16:creationId xmlns:a16="http://schemas.microsoft.com/office/drawing/2014/main" id="{65655C91-88A0-4F33-A5F3-A3CDA2AACDE0}"/>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147" name="Group 146">
              <a:extLst>
                <a:ext uri="{FF2B5EF4-FFF2-40B4-BE49-F238E27FC236}">
                  <a16:creationId xmlns:a16="http://schemas.microsoft.com/office/drawing/2014/main" id="{A54634BD-4AF5-4FF3-A1E1-5DDA8FC73E40}"/>
                </a:ext>
              </a:extLst>
            </p:cNvPr>
            <p:cNvGrpSpPr/>
            <p:nvPr/>
          </p:nvGrpSpPr>
          <p:grpSpPr>
            <a:xfrm>
              <a:off x="6112211" y="9524245"/>
              <a:ext cx="4827457" cy="2131508"/>
              <a:chOff x="7523320" y="8589620"/>
              <a:chExt cx="4827457" cy="2131508"/>
            </a:xfrm>
          </p:grpSpPr>
          <p:sp>
            <p:nvSpPr>
              <p:cNvPr id="228" name="Freeform: Shape 227">
                <a:extLst>
                  <a:ext uri="{FF2B5EF4-FFF2-40B4-BE49-F238E27FC236}">
                    <a16:creationId xmlns:a16="http://schemas.microsoft.com/office/drawing/2014/main" id="{50EA1360-623A-40CD-ACC1-3E20D9668FA2}"/>
                  </a:ext>
                </a:extLst>
              </p:cNvPr>
              <p:cNvSpPr/>
              <p:nvPr/>
            </p:nvSpPr>
            <p:spPr>
              <a:xfrm>
                <a:off x="7523320" y="8615603"/>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rPr>
                  <a:t>The code worked fine yesterday, but today it’s throwing errors. Did it evolve overnight?</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229" name="Group 228">
                <a:extLst>
                  <a:ext uri="{FF2B5EF4-FFF2-40B4-BE49-F238E27FC236}">
                    <a16:creationId xmlns:a16="http://schemas.microsoft.com/office/drawing/2014/main" id="{B5FF22D1-2DF3-42E6-8F9D-7A979504923C}"/>
                  </a:ext>
                </a:extLst>
              </p:cNvPr>
              <p:cNvGrpSpPr/>
              <p:nvPr/>
            </p:nvGrpSpPr>
            <p:grpSpPr>
              <a:xfrm>
                <a:off x="11394041" y="8589620"/>
                <a:ext cx="956736" cy="1287968"/>
                <a:chOff x="-3862348" y="1399884"/>
                <a:chExt cx="956736" cy="1287968"/>
              </a:xfrm>
            </p:grpSpPr>
            <p:pic>
              <p:nvPicPr>
                <p:cNvPr id="230" name="Graphic 229">
                  <a:extLst>
                    <a:ext uri="{FF2B5EF4-FFF2-40B4-BE49-F238E27FC236}">
                      <a16:creationId xmlns:a16="http://schemas.microsoft.com/office/drawing/2014/main" id="{DC9BF049-6EDB-4C9F-AD14-9497D28B558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231" name="TextBox 230">
                  <a:extLst>
                    <a:ext uri="{FF2B5EF4-FFF2-40B4-BE49-F238E27FC236}">
                      <a16:creationId xmlns:a16="http://schemas.microsoft.com/office/drawing/2014/main" id="{938680C4-092A-445D-BA08-4233FB94E2B0}"/>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148" name="Group 147">
              <a:extLst>
                <a:ext uri="{FF2B5EF4-FFF2-40B4-BE49-F238E27FC236}">
                  <a16:creationId xmlns:a16="http://schemas.microsoft.com/office/drawing/2014/main" id="{00F7B90B-1863-4673-93AA-8829552E50D5}"/>
                </a:ext>
              </a:extLst>
            </p:cNvPr>
            <p:cNvGrpSpPr/>
            <p:nvPr/>
          </p:nvGrpSpPr>
          <p:grpSpPr>
            <a:xfrm>
              <a:off x="1088824" y="7267809"/>
              <a:ext cx="5024592" cy="2105525"/>
              <a:chOff x="1653538" y="1750435"/>
              <a:chExt cx="5024592" cy="2105525"/>
            </a:xfrm>
          </p:grpSpPr>
          <p:sp>
            <p:nvSpPr>
              <p:cNvPr id="224" name="Freeform: Shape 223">
                <a:extLst>
                  <a:ext uri="{FF2B5EF4-FFF2-40B4-BE49-F238E27FC236}">
                    <a16:creationId xmlns:a16="http://schemas.microsoft.com/office/drawing/2014/main" id="{6EF47DE2-0D31-4B97-AE92-0B355EECEF6A}"/>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rPr>
                  <a:t>运行半小时，才发现</a:t>
                </a:r>
                <a:r>
                  <a:rPr lang="en-US" altLang="zh-CN" dirty="0">
                    <a:solidFill>
                      <a:schemeClr val="tx1"/>
                    </a:solidFill>
                  </a:rPr>
                  <a:t>while</a:t>
                </a:r>
                <a:r>
                  <a:rPr lang="zh-CN" altLang="en-US" dirty="0">
                    <a:solidFill>
                      <a:schemeClr val="tx1"/>
                    </a:solidFill>
                  </a:rPr>
                  <a:t>循环没加退出条件 </a:t>
                </a:r>
                <a:r>
                  <a:rPr lang="en-US" altLang="zh-CN" dirty="0">
                    <a:solidFill>
                      <a:schemeClr val="tx1"/>
                    </a:solidFill>
                  </a:rPr>
                  <a:t>= =</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225" name="Group 224">
                <a:extLst>
                  <a:ext uri="{FF2B5EF4-FFF2-40B4-BE49-F238E27FC236}">
                    <a16:creationId xmlns:a16="http://schemas.microsoft.com/office/drawing/2014/main" id="{361F4546-2985-417C-8825-5DDB4F063EB2}"/>
                  </a:ext>
                </a:extLst>
              </p:cNvPr>
              <p:cNvGrpSpPr/>
              <p:nvPr/>
            </p:nvGrpSpPr>
            <p:grpSpPr>
              <a:xfrm>
                <a:off x="1653538" y="1757815"/>
                <a:ext cx="956736" cy="1301438"/>
                <a:chOff x="-1490164" y="1399884"/>
                <a:chExt cx="956736" cy="1301438"/>
              </a:xfrm>
            </p:grpSpPr>
            <p:pic>
              <p:nvPicPr>
                <p:cNvPr id="226" name="Graphic 225">
                  <a:extLst>
                    <a:ext uri="{FF2B5EF4-FFF2-40B4-BE49-F238E27FC236}">
                      <a16:creationId xmlns:a16="http://schemas.microsoft.com/office/drawing/2014/main" id="{0EAE40A3-7341-44C9-9B6C-A1532C3A629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90164" y="1399884"/>
                  <a:ext cx="956736" cy="956736"/>
                </a:xfrm>
                <a:prstGeom prst="rect">
                  <a:avLst/>
                </a:prstGeom>
              </p:spPr>
            </p:pic>
            <p:sp>
              <p:nvSpPr>
                <p:cNvPr id="227" name="TextBox 226">
                  <a:extLst>
                    <a:ext uri="{FF2B5EF4-FFF2-40B4-BE49-F238E27FC236}">
                      <a16:creationId xmlns:a16="http://schemas.microsoft.com/office/drawing/2014/main" id="{EBC08E2C-FC95-41DF-82C7-574306230579}"/>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149" name="Group 148">
              <a:extLst>
                <a:ext uri="{FF2B5EF4-FFF2-40B4-BE49-F238E27FC236}">
                  <a16:creationId xmlns:a16="http://schemas.microsoft.com/office/drawing/2014/main" id="{4BD6870D-5507-44F7-930E-F4D4E7166E94}"/>
                </a:ext>
              </a:extLst>
            </p:cNvPr>
            <p:cNvGrpSpPr/>
            <p:nvPr/>
          </p:nvGrpSpPr>
          <p:grpSpPr>
            <a:xfrm>
              <a:off x="6118882" y="11780647"/>
              <a:ext cx="4741495" cy="2131542"/>
              <a:chOff x="1504353" y="8801354"/>
              <a:chExt cx="4741495" cy="2131542"/>
            </a:xfrm>
          </p:grpSpPr>
          <p:sp>
            <p:nvSpPr>
              <p:cNvPr id="220" name="Freeform: Shape 219">
                <a:extLst>
                  <a:ext uri="{FF2B5EF4-FFF2-40B4-BE49-F238E27FC236}">
                    <a16:creationId xmlns:a16="http://schemas.microsoft.com/office/drawing/2014/main" id="{95DCDEB3-53BA-4549-B496-9D1581626831}"/>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下午吃啥</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221" name="Group 220">
                <a:extLst>
                  <a:ext uri="{FF2B5EF4-FFF2-40B4-BE49-F238E27FC236}">
                    <a16:creationId xmlns:a16="http://schemas.microsoft.com/office/drawing/2014/main" id="{1C9DED92-B78C-4C26-88F1-BA889325F850}"/>
                  </a:ext>
                </a:extLst>
              </p:cNvPr>
              <p:cNvGrpSpPr/>
              <p:nvPr/>
            </p:nvGrpSpPr>
            <p:grpSpPr>
              <a:xfrm>
                <a:off x="5289112" y="8801354"/>
                <a:ext cx="956736" cy="1301438"/>
                <a:chOff x="-2750419" y="1399884"/>
                <a:chExt cx="956736" cy="1301438"/>
              </a:xfrm>
            </p:grpSpPr>
            <p:pic>
              <p:nvPicPr>
                <p:cNvPr id="222" name="Graphic 221">
                  <a:extLst>
                    <a:ext uri="{FF2B5EF4-FFF2-40B4-BE49-F238E27FC236}">
                      <a16:creationId xmlns:a16="http://schemas.microsoft.com/office/drawing/2014/main" id="{EB83E1E4-5FE3-436F-95AF-31AA3FBDE67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223" name="TextBox 222">
                  <a:extLst>
                    <a:ext uri="{FF2B5EF4-FFF2-40B4-BE49-F238E27FC236}">
                      <a16:creationId xmlns:a16="http://schemas.microsoft.com/office/drawing/2014/main" id="{2F240955-EACA-472F-954A-92B6AE2A19EE}"/>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150" name="Group 149">
              <a:extLst>
                <a:ext uri="{FF2B5EF4-FFF2-40B4-BE49-F238E27FC236}">
                  <a16:creationId xmlns:a16="http://schemas.microsoft.com/office/drawing/2014/main" id="{88D2302B-8E8D-4ED3-BDE0-0B6C64819A9D}"/>
                </a:ext>
              </a:extLst>
            </p:cNvPr>
            <p:cNvGrpSpPr/>
            <p:nvPr/>
          </p:nvGrpSpPr>
          <p:grpSpPr>
            <a:xfrm>
              <a:off x="1133672" y="16362764"/>
              <a:ext cx="5024592" cy="2105525"/>
              <a:chOff x="1653538" y="1750435"/>
              <a:chExt cx="5024592" cy="2105525"/>
            </a:xfrm>
          </p:grpSpPr>
          <p:sp>
            <p:nvSpPr>
              <p:cNvPr id="216" name="Freeform: Shape 215">
                <a:extLst>
                  <a:ext uri="{FF2B5EF4-FFF2-40B4-BE49-F238E27FC236}">
                    <a16:creationId xmlns:a16="http://schemas.microsoft.com/office/drawing/2014/main" id="{3BBBF97C-321E-4A26-BF51-4D3B577BC276}"/>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rPr>
                  <a:t>代码写到一半，</a:t>
                </a:r>
                <a:r>
                  <a:rPr lang="en-US" altLang="zh-CN" dirty="0" err="1">
                    <a:solidFill>
                      <a:schemeClr val="tx1"/>
                    </a:solidFill>
                  </a:rPr>
                  <a:t>VSCode</a:t>
                </a:r>
                <a:r>
                  <a:rPr lang="zh-CN" altLang="en-US" dirty="0">
                    <a:solidFill>
                      <a:schemeClr val="tx1"/>
                    </a:solidFill>
                  </a:rPr>
                  <a:t>又崩，很好</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217" name="Group 216">
                <a:extLst>
                  <a:ext uri="{FF2B5EF4-FFF2-40B4-BE49-F238E27FC236}">
                    <a16:creationId xmlns:a16="http://schemas.microsoft.com/office/drawing/2014/main" id="{533D49DB-607C-4A43-8A3D-1586BB59E134}"/>
                  </a:ext>
                </a:extLst>
              </p:cNvPr>
              <p:cNvGrpSpPr/>
              <p:nvPr/>
            </p:nvGrpSpPr>
            <p:grpSpPr>
              <a:xfrm>
                <a:off x="1653538" y="1757815"/>
                <a:ext cx="956736" cy="1301438"/>
                <a:chOff x="-1490164" y="1399884"/>
                <a:chExt cx="956736" cy="1301438"/>
              </a:xfrm>
            </p:grpSpPr>
            <p:pic>
              <p:nvPicPr>
                <p:cNvPr id="218" name="Graphic 217">
                  <a:extLst>
                    <a:ext uri="{FF2B5EF4-FFF2-40B4-BE49-F238E27FC236}">
                      <a16:creationId xmlns:a16="http://schemas.microsoft.com/office/drawing/2014/main" id="{16D91C7A-8EEC-4076-A379-2B24777B6B6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90164" y="1399884"/>
                  <a:ext cx="956736" cy="956736"/>
                </a:xfrm>
                <a:prstGeom prst="rect">
                  <a:avLst/>
                </a:prstGeom>
              </p:spPr>
            </p:pic>
            <p:sp>
              <p:nvSpPr>
                <p:cNvPr id="219" name="TextBox 218">
                  <a:extLst>
                    <a:ext uri="{FF2B5EF4-FFF2-40B4-BE49-F238E27FC236}">
                      <a16:creationId xmlns:a16="http://schemas.microsoft.com/office/drawing/2014/main" id="{8C285CD5-2B00-4F91-A6D7-97E1F42968FD}"/>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151" name="Group 150">
              <a:extLst>
                <a:ext uri="{FF2B5EF4-FFF2-40B4-BE49-F238E27FC236}">
                  <a16:creationId xmlns:a16="http://schemas.microsoft.com/office/drawing/2014/main" id="{E25D0D93-14FC-459C-9B22-A1DD6B27C273}"/>
                </a:ext>
              </a:extLst>
            </p:cNvPr>
            <p:cNvGrpSpPr/>
            <p:nvPr/>
          </p:nvGrpSpPr>
          <p:grpSpPr>
            <a:xfrm>
              <a:off x="1136574" y="18640814"/>
              <a:ext cx="5024592" cy="2105525"/>
              <a:chOff x="1653538" y="1750435"/>
              <a:chExt cx="5024592" cy="2105525"/>
            </a:xfrm>
          </p:grpSpPr>
          <p:sp>
            <p:nvSpPr>
              <p:cNvPr id="212" name="Freeform: Shape 211">
                <a:extLst>
                  <a:ext uri="{FF2B5EF4-FFF2-40B4-BE49-F238E27FC236}">
                    <a16:creationId xmlns:a16="http://schemas.microsoft.com/office/drawing/2014/main" id="{204D53B0-5A18-4A74-8C27-A78D3D9A94FA}"/>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rPr>
                  <a:t>刚才还好好的代码，保存一下就报错了，它有情绪？</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213" name="Group 212">
                <a:extLst>
                  <a:ext uri="{FF2B5EF4-FFF2-40B4-BE49-F238E27FC236}">
                    <a16:creationId xmlns:a16="http://schemas.microsoft.com/office/drawing/2014/main" id="{876FF9F1-1CA2-4E35-913B-4C8064600BBC}"/>
                  </a:ext>
                </a:extLst>
              </p:cNvPr>
              <p:cNvGrpSpPr/>
              <p:nvPr/>
            </p:nvGrpSpPr>
            <p:grpSpPr>
              <a:xfrm>
                <a:off x="1653538" y="1757815"/>
                <a:ext cx="956736" cy="1301438"/>
                <a:chOff x="-1490164" y="1399884"/>
                <a:chExt cx="956736" cy="1301438"/>
              </a:xfrm>
            </p:grpSpPr>
            <p:pic>
              <p:nvPicPr>
                <p:cNvPr id="214" name="Graphic 213">
                  <a:extLst>
                    <a:ext uri="{FF2B5EF4-FFF2-40B4-BE49-F238E27FC236}">
                      <a16:creationId xmlns:a16="http://schemas.microsoft.com/office/drawing/2014/main" id="{09B1C959-1EA2-4A73-8AF9-F49321F2D68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90164" y="1399884"/>
                  <a:ext cx="956736" cy="956736"/>
                </a:xfrm>
                <a:prstGeom prst="rect">
                  <a:avLst/>
                </a:prstGeom>
              </p:spPr>
            </p:pic>
            <p:sp>
              <p:nvSpPr>
                <p:cNvPr id="215" name="TextBox 214">
                  <a:extLst>
                    <a:ext uri="{FF2B5EF4-FFF2-40B4-BE49-F238E27FC236}">
                      <a16:creationId xmlns:a16="http://schemas.microsoft.com/office/drawing/2014/main" id="{7953E99D-4994-4CB8-A637-184690E260FF}"/>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152" name="Group 151">
              <a:extLst>
                <a:ext uri="{FF2B5EF4-FFF2-40B4-BE49-F238E27FC236}">
                  <a16:creationId xmlns:a16="http://schemas.microsoft.com/office/drawing/2014/main" id="{EA5326D3-3C88-48E2-8C8D-F3AFA93345C1}"/>
                </a:ext>
              </a:extLst>
            </p:cNvPr>
            <p:cNvGrpSpPr/>
            <p:nvPr/>
          </p:nvGrpSpPr>
          <p:grpSpPr>
            <a:xfrm>
              <a:off x="6032920" y="20466633"/>
              <a:ext cx="4827457" cy="2131508"/>
              <a:chOff x="7523320" y="8589620"/>
              <a:chExt cx="4827457" cy="2131508"/>
            </a:xfrm>
          </p:grpSpPr>
          <p:sp>
            <p:nvSpPr>
              <p:cNvPr id="208" name="Freeform: Shape 207">
                <a:extLst>
                  <a:ext uri="{FF2B5EF4-FFF2-40B4-BE49-F238E27FC236}">
                    <a16:creationId xmlns:a16="http://schemas.microsoft.com/office/drawing/2014/main" id="{360B3948-045A-400E-A5DD-448D0855CD73}"/>
                  </a:ext>
                </a:extLst>
              </p:cNvPr>
              <p:cNvSpPr/>
              <p:nvPr/>
            </p:nvSpPr>
            <p:spPr>
              <a:xfrm>
                <a:off x="7523320" y="8615603"/>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rPr>
                  <a:t>I thought this bug was simple, but three hours later, I’m still here.</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209" name="Group 208">
                <a:extLst>
                  <a:ext uri="{FF2B5EF4-FFF2-40B4-BE49-F238E27FC236}">
                    <a16:creationId xmlns:a16="http://schemas.microsoft.com/office/drawing/2014/main" id="{0CFD7FAC-E54F-47E3-8D95-ABC5DA7212FE}"/>
                  </a:ext>
                </a:extLst>
              </p:cNvPr>
              <p:cNvGrpSpPr/>
              <p:nvPr/>
            </p:nvGrpSpPr>
            <p:grpSpPr>
              <a:xfrm>
                <a:off x="11394041" y="8589620"/>
                <a:ext cx="956736" cy="1287968"/>
                <a:chOff x="-3862348" y="1399884"/>
                <a:chExt cx="956736" cy="1287968"/>
              </a:xfrm>
            </p:grpSpPr>
            <p:pic>
              <p:nvPicPr>
                <p:cNvPr id="210" name="Graphic 209">
                  <a:extLst>
                    <a:ext uri="{FF2B5EF4-FFF2-40B4-BE49-F238E27FC236}">
                      <a16:creationId xmlns:a16="http://schemas.microsoft.com/office/drawing/2014/main" id="{4FF14ABD-2ABD-4019-8800-7E5C131ACF5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211" name="TextBox 210">
                  <a:extLst>
                    <a:ext uri="{FF2B5EF4-FFF2-40B4-BE49-F238E27FC236}">
                      <a16:creationId xmlns:a16="http://schemas.microsoft.com/office/drawing/2014/main" id="{8F290D1E-8F8D-4440-A92B-8E971796C0CA}"/>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153" name="Group 152">
              <a:extLst>
                <a:ext uri="{FF2B5EF4-FFF2-40B4-BE49-F238E27FC236}">
                  <a16:creationId xmlns:a16="http://schemas.microsoft.com/office/drawing/2014/main" id="{B66D9531-BC83-4F48-A941-810245212088}"/>
                </a:ext>
              </a:extLst>
            </p:cNvPr>
            <p:cNvGrpSpPr/>
            <p:nvPr/>
          </p:nvGrpSpPr>
          <p:grpSpPr>
            <a:xfrm>
              <a:off x="6032920" y="22753903"/>
              <a:ext cx="4827457" cy="2131508"/>
              <a:chOff x="7523320" y="8589620"/>
              <a:chExt cx="4827457" cy="2131508"/>
            </a:xfrm>
          </p:grpSpPr>
          <p:sp>
            <p:nvSpPr>
              <p:cNvPr id="204" name="Freeform: Shape 203">
                <a:extLst>
                  <a:ext uri="{FF2B5EF4-FFF2-40B4-BE49-F238E27FC236}">
                    <a16:creationId xmlns:a16="http://schemas.microsoft.com/office/drawing/2014/main" id="{C66AE3DD-EB37-4617-95F0-5F90183D203B}"/>
                  </a:ext>
                </a:extLst>
              </p:cNvPr>
              <p:cNvSpPr/>
              <p:nvPr/>
            </p:nvSpPr>
            <p:spPr>
              <a:xfrm>
                <a:off x="7523320" y="8615603"/>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rPr>
                  <a:t>Tried to install a package, but pip just said 'no connection.' Story of my life!</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205" name="Group 204">
                <a:extLst>
                  <a:ext uri="{FF2B5EF4-FFF2-40B4-BE49-F238E27FC236}">
                    <a16:creationId xmlns:a16="http://schemas.microsoft.com/office/drawing/2014/main" id="{D009C785-03BC-4BCC-8D8E-C2A8F3225A4A}"/>
                  </a:ext>
                </a:extLst>
              </p:cNvPr>
              <p:cNvGrpSpPr/>
              <p:nvPr/>
            </p:nvGrpSpPr>
            <p:grpSpPr>
              <a:xfrm>
                <a:off x="11394041" y="8589620"/>
                <a:ext cx="956736" cy="1287968"/>
                <a:chOff x="-3862348" y="1399884"/>
                <a:chExt cx="956736" cy="1287968"/>
              </a:xfrm>
            </p:grpSpPr>
            <p:pic>
              <p:nvPicPr>
                <p:cNvPr id="206" name="Graphic 205">
                  <a:extLst>
                    <a:ext uri="{FF2B5EF4-FFF2-40B4-BE49-F238E27FC236}">
                      <a16:creationId xmlns:a16="http://schemas.microsoft.com/office/drawing/2014/main" id="{876EC70A-5A16-487C-866D-BDCC10215B8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207" name="TextBox 206">
                  <a:extLst>
                    <a:ext uri="{FF2B5EF4-FFF2-40B4-BE49-F238E27FC236}">
                      <a16:creationId xmlns:a16="http://schemas.microsoft.com/office/drawing/2014/main" id="{30973BEA-5A23-4EF3-8C22-8228B50DEFA1}"/>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154" name="Group 153">
              <a:extLst>
                <a:ext uri="{FF2B5EF4-FFF2-40B4-BE49-F238E27FC236}">
                  <a16:creationId xmlns:a16="http://schemas.microsoft.com/office/drawing/2014/main" id="{3EE01934-DF18-49FE-8B8F-C003A224EADD}"/>
                </a:ext>
              </a:extLst>
            </p:cNvPr>
            <p:cNvGrpSpPr/>
            <p:nvPr/>
          </p:nvGrpSpPr>
          <p:grpSpPr>
            <a:xfrm>
              <a:off x="6096000" y="25041173"/>
              <a:ext cx="4741495" cy="2131542"/>
              <a:chOff x="1504353" y="8801354"/>
              <a:chExt cx="4741495" cy="2131542"/>
            </a:xfrm>
          </p:grpSpPr>
          <p:sp>
            <p:nvSpPr>
              <p:cNvPr id="200" name="Freeform: Shape 199">
                <a:extLst>
                  <a:ext uri="{FF2B5EF4-FFF2-40B4-BE49-F238E27FC236}">
                    <a16:creationId xmlns:a16="http://schemas.microsoft.com/office/drawing/2014/main" id="{BDE7E283-6447-46C3-942F-919BD13FA957}"/>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zh-TW" altLang="en-US" dirty="0">
                    <a:solidFill>
                      <a:schemeClr val="tx1"/>
                    </a:solidFill>
                    <a:latin typeface="微软雅黑 Light" panose="020B0502040204020203" pitchFamily="34" charset="-122"/>
                    <a:ea typeface="微软雅黑 Light" panose="020B0502040204020203" pitchFamily="34" charset="-122"/>
                  </a:rPr>
                  <a:t>複製了一段別人的程式碼，貼上後報錯，難道它是</a:t>
                </a:r>
                <a:r>
                  <a:rPr lang="en-US" altLang="zh-TW" dirty="0">
                    <a:solidFill>
                      <a:schemeClr val="tx1"/>
                    </a:solidFill>
                    <a:latin typeface="微软雅黑 Light" panose="020B0502040204020203" pitchFamily="34" charset="-122"/>
                    <a:ea typeface="微软雅黑 Light" panose="020B0502040204020203" pitchFamily="34" charset="-122"/>
                  </a:rPr>
                  <a:t>VIP</a:t>
                </a:r>
                <a:r>
                  <a:rPr lang="zh-TW" altLang="en-US" dirty="0">
                    <a:solidFill>
                      <a:schemeClr val="tx1"/>
                    </a:solidFill>
                    <a:latin typeface="微软雅黑 Light" panose="020B0502040204020203" pitchFamily="34" charset="-122"/>
                    <a:ea typeface="微软雅黑 Light" panose="020B0502040204020203" pitchFamily="34" charset="-122"/>
                  </a:rPr>
                  <a:t>版？</a:t>
                </a:r>
              </a:p>
            </p:txBody>
          </p:sp>
          <p:grpSp>
            <p:nvGrpSpPr>
              <p:cNvPr id="201" name="Group 200">
                <a:extLst>
                  <a:ext uri="{FF2B5EF4-FFF2-40B4-BE49-F238E27FC236}">
                    <a16:creationId xmlns:a16="http://schemas.microsoft.com/office/drawing/2014/main" id="{8B724A64-8D6C-4DC1-AA3F-B25C1DB242D4}"/>
                  </a:ext>
                </a:extLst>
              </p:cNvPr>
              <p:cNvGrpSpPr/>
              <p:nvPr/>
            </p:nvGrpSpPr>
            <p:grpSpPr>
              <a:xfrm>
                <a:off x="5289112" y="8801354"/>
                <a:ext cx="956736" cy="1301438"/>
                <a:chOff x="-2750419" y="1399884"/>
                <a:chExt cx="956736" cy="1301438"/>
              </a:xfrm>
            </p:grpSpPr>
            <p:pic>
              <p:nvPicPr>
                <p:cNvPr id="202" name="Graphic 201">
                  <a:extLst>
                    <a:ext uri="{FF2B5EF4-FFF2-40B4-BE49-F238E27FC236}">
                      <a16:creationId xmlns:a16="http://schemas.microsoft.com/office/drawing/2014/main" id="{728C7F9C-FBC3-4510-B176-2462329CD03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203" name="TextBox 202">
                  <a:extLst>
                    <a:ext uri="{FF2B5EF4-FFF2-40B4-BE49-F238E27FC236}">
                      <a16:creationId xmlns:a16="http://schemas.microsoft.com/office/drawing/2014/main" id="{F19F7FF9-1544-46DF-85B4-CB05AF625C89}"/>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155" name="Group 154">
              <a:extLst>
                <a:ext uri="{FF2B5EF4-FFF2-40B4-BE49-F238E27FC236}">
                  <a16:creationId xmlns:a16="http://schemas.microsoft.com/office/drawing/2014/main" id="{F7FAB0EF-6E3E-4C84-A05B-DFAD374398B2}"/>
                </a:ext>
              </a:extLst>
            </p:cNvPr>
            <p:cNvGrpSpPr/>
            <p:nvPr/>
          </p:nvGrpSpPr>
          <p:grpSpPr>
            <a:xfrm>
              <a:off x="6112211" y="27345240"/>
              <a:ext cx="4827457" cy="2131508"/>
              <a:chOff x="7523320" y="8589620"/>
              <a:chExt cx="4827457" cy="2131508"/>
            </a:xfrm>
          </p:grpSpPr>
          <p:sp>
            <p:nvSpPr>
              <p:cNvPr id="196" name="Freeform: Shape 195">
                <a:extLst>
                  <a:ext uri="{FF2B5EF4-FFF2-40B4-BE49-F238E27FC236}">
                    <a16:creationId xmlns:a16="http://schemas.microsoft.com/office/drawing/2014/main" id="{0E1E64D2-97BD-4778-8B53-DE04592696FF}"/>
                  </a:ext>
                </a:extLst>
              </p:cNvPr>
              <p:cNvSpPr/>
              <p:nvPr/>
            </p:nvSpPr>
            <p:spPr>
              <a:xfrm>
                <a:off x="7523320" y="8615603"/>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rPr>
                  <a:t>I added one zero to my calculation, and now I’m a billionaire in my output!</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197" name="Group 196">
                <a:extLst>
                  <a:ext uri="{FF2B5EF4-FFF2-40B4-BE49-F238E27FC236}">
                    <a16:creationId xmlns:a16="http://schemas.microsoft.com/office/drawing/2014/main" id="{A95A9BDB-0A2C-49D5-A9E7-9C33793720AE}"/>
                  </a:ext>
                </a:extLst>
              </p:cNvPr>
              <p:cNvGrpSpPr/>
              <p:nvPr/>
            </p:nvGrpSpPr>
            <p:grpSpPr>
              <a:xfrm>
                <a:off x="11394041" y="8589620"/>
                <a:ext cx="956736" cy="1287968"/>
                <a:chOff x="-3862348" y="1399884"/>
                <a:chExt cx="956736" cy="1287968"/>
              </a:xfrm>
            </p:grpSpPr>
            <p:pic>
              <p:nvPicPr>
                <p:cNvPr id="198" name="Graphic 197">
                  <a:extLst>
                    <a:ext uri="{FF2B5EF4-FFF2-40B4-BE49-F238E27FC236}">
                      <a16:creationId xmlns:a16="http://schemas.microsoft.com/office/drawing/2014/main" id="{090DC63C-E994-46E2-9085-188C1BCACC0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199" name="TextBox 198">
                  <a:extLst>
                    <a:ext uri="{FF2B5EF4-FFF2-40B4-BE49-F238E27FC236}">
                      <a16:creationId xmlns:a16="http://schemas.microsoft.com/office/drawing/2014/main" id="{626E62D8-6A3F-421F-B972-A14B5FEC1112}"/>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156" name="Group 155">
              <a:extLst>
                <a:ext uri="{FF2B5EF4-FFF2-40B4-BE49-F238E27FC236}">
                  <a16:creationId xmlns:a16="http://schemas.microsoft.com/office/drawing/2014/main" id="{8BC0F682-FDBB-48DA-A390-6E8708B1BE8C}"/>
                </a:ext>
              </a:extLst>
            </p:cNvPr>
            <p:cNvGrpSpPr/>
            <p:nvPr/>
          </p:nvGrpSpPr>
          <p:grpSpPr>
            <a:xfrm>
              <a:off x="6112211" y="29615713"/>
              <a:ext cx="4827457" cy="2131508"/>
              <a:chOff x="7523320" y="8589620"/>
              <a:chExt cx="4827457" cy="2131508"/>
            </a:xfrm>
          </p:grpSpPr>
          <p:sp>
            <p:nvSpPr>
              <p:cNvPr id="192" name="Freeform: Shape 191">
                <a:extLst>
                  <a:ext uri="{FF2B5EF4-FFF2-40B4-BE49-F238E27FC236}">
                    <a16:creationId xmlns:a16="http://schemas.microsoft.com/office/drawing/2014/main" id="{39FF6B75-A2AA-467D-A013-8EEC283263BC}"/>
                  </a:ext>
                </a:extLst>
              </p:cNvPr>
              <p:cNvSpPr/>
              <p:nvPr/>
            </p:nvSpPr>
            <p:spPr>
              <a:xfrm>
                <a:off x="7523320" y="8615603"/>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rPr>
                  <a:t>Debugging feels like playing detective, except I’m both the culprit and the victim.</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193" name="Group 192">
                <a:extLst>
                  <a:ext uri="{FF2B5EF4-FFF2-40B4-BE49-F238E27FC236}">
                    <a16:creationId xmlns:a16="http://schemas.microsoft.com/office/drawing/2014/main" id="{7B5C1B23-E257-44A4-BB61-D8604BC0F811}"/>
                  </a:ext>
                </a:extLst>
              </p:cNvPr>
              <p:cNvGrpSpPr/>
              <p:nvPr/>
            </p:nvGrpSpPr>
            <p:grpSpPr>
              <a:xfrm>
                <a:off x="11394041" y="8589620"/>
                <a:ext cx="956736" cy="1287968"/>
                <a:chOff x="-3862348" y="1399884"/>
                <a:chExt cx="956736" cy="1287968"/>
              </a:xfrm>
            </p:grpSpPr>
            <p:pic>
              <p:nvPicPr>
                <p:cNvPr id="194" name="Graphic 193">
                  <a:extLst>
                    <a:ext uri="{FF2B5EF4-FFF2-40B4-BE49-F238E27FC236}">
                      <a16:creationId xmlns:a16="http://schemas.microsoft.com/office/drawing/2014/main" id="{5A9DCA39-30E0-46EF-AF60-773B1B799C8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195" name="TextBox 194">
                  <a:extLst>
                    <a:ext uri="{FF2B5EF4-FFF2-40B4-BE49-F238E27FC236}">
                      <a16:creationId xmlns:a16="http://schemas.microsoft.com/office/drawing/2014/main" id="{B70FA512-58E1-4DD4-BCD5-2E2B44548934}"/>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157" name="Group 156">
              <a:extLst>
                <a:ext uri="{FF2B5EF4-FFF2-40B4-BE49-F238E27FC236}">
                  <a16:creationId xmlns:a16="http://schemas.microsoft.com/office/drawing/2014/main" id="{D52662BC-5576-45AD-8631-E4651A68237B}"/>
                </a:ext>
              </a:extLst>
            </p:cNvPr>
            <p:cNvGrpSpPr/>
            <p:nvPr/>
          </p:nvGrpSpPr>
          <p:grpSpPr>
            <a:xfrm>
              <a:off x="6096000" y="31912169"/>
              <a:ext cx="4741495" cy="2131542"/>
              <a:chOff x="1504353" y="8801354"/>
              <a:chExt cx="4741495" cy="2131542"/>
            </a:xfrm>
          </p:grpSpPr>
          <p:sp>
            <p:nvSpPr>
              <p:cNvPr id="188" name="Freeform: Shape 187">
                <a:extLst>
                  <a:ext uri="{FF2B5EF4-FFF2-40B4-BE49-F238E27FC236}">
                    <a16:creationId xmlns:a16="http://schemas.microsoft.com/office/drawing/2014/main" id="{A06D4882-6B6C-4EB2-A4E3-0F665449ED1F}"/>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zh-TW" altLang="en-US" dirty="0">
                    <a:solidFill>
                      <a:schemeClr val="tx1"/>
                    </a:solidFill>
                    <a:latin typeface="微软雅黑 Light" panose="020B0502040204020203" pitchFamily="34" charset="-122"/>
                    <a:ea typeface="微软雅黑 Light" panose="020B0502040204020203" pitchFamily="34" charset="-122"/>
                  </a:rPr>
                  <a:t>文檔上說很簡單，結果一寫就炸了，差點相信官方了！</a:t>
                </a:r>
              </a:p>
            </p:txBody>
          </p:sp>
          <p:grpSp>
            <p:nvGrpSpPr>
              <p:cNvPr id="189" name="Group 188">
                <a:extLst>
                  <a:ext uri="{FF2B5EF4-FFF2-40B4-BE49-F238E27FC236}">
                    <a16:creationId xmlns:a16="http://schemas.microsoft.com/office/drawing/2014/main" id="{012427F7-5956-4EC6-B3B1-5BF8A2476306}"/>
                  </a:ext>
                </a:extLst>
              </p:cNvPr>
              <p:cNvGrpSpPr/>
              <p:nvPr/>
            </p:nvGrpSpPr>
            <p:grpSpPr>
              <a:xfrm>
                <a:off x="5289112" y="8801354"/>
                <a:ext cx="956736" cy="1301438"/>
                <a:chOff x="-2750419" y="1399884"/>
                <a:chExt cx="956736" cy="1301438"/>
              </a:xfrm>
            </p:grpSpPr>
            <p:pic>
              <p:nvPicPr>
                <p:cNvPr id="190" name="Graphic 189">
                  <a:extLst>
                    <a:ext uri="{FF2B5EF4-FFF2-40B4-BE49-F238E27FC236}">
                      <a16:creationId xmlns:a16="http://schemas.microsoft.com/office/drawing/2014/main" id="{AE0E574F-0403-4F3B-B692-27ECB609AF2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191" name="TextBox 190">
                  <a:extLst>
                    <a:ext uri="{FF2B5EF4-FFF2-40B4-BE49-F238E27FC236}">
                      <a16:creationId xmlns:a16="http://schemas.microsoft.com/office/drawing/2014/main" id="{4ACD2338-C74E-4F71-9323-CE5FAA47032C}"/>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158" name="Group 157">
              <a:extLst>
                <a:ext uri="{FF2B5EF4-FFF2-40B4-BE49-F238E27FC236}">
                  <a16:creationId xmlns:a16="http://schemas.microsoft.com/office/drawing/2014/main" id="{FB81A210-33CE-4BCC-8007-BC4526687203}"/>
                </a:ext>
              </a:extLst>
            </p:cNvPr>
            <p:cNvGrpSpPr/>
            <p:nvPr/>
          </p:nvGrpSpPr>
          <p:grpSpPr>
            <a:xfrm>
              <a:off x="6118882" y="34223847"/>
              <a:ext cx="4741495" cy="2131542"/>
              <a:chOff x="1504353" y="8801354"/>
              <a:chExt cx="4741495" cy="2131542"/>
            </a:xfrm>
          </p:grpSpPr>
          <p:sp>
            <p:nvSpPr>
              <p:cNvPr id="184" name="Freeform: Shape 183">
                <a:extLst>
                  <a:ext uri="{FF2B5EF4-FFF2-40B4-BE49-F238E27FC236}">
                    <a16:creationId xmlns:a16="http://schemas.microsoft.com/office/drawing/2014/main" id="{7BBDFB02-A115-42D7-A609-26AE1D862F91}"/>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zh-TW" altLang="en-US" dirty="0">
                    <a:solidFill>
                      <a:schemeClr val="tx1"/>
                    </a:solidFill>
                    <a:latin typeface="微软雅黑 Light" panose="020B0502040204020203" pitchFamily="34" charset="-122"/>
                    <a:ea typeface="微软雅黑 Light" panose="020B0502040204020203" pitchFamily="34" charset="-122"/>
                  </a:rPr>
                  <a:t>想偷懶寫一行搞定，結果搞了整個下午都沒通過。</a:t>
                </a:r>
              </a:p>
            </p:txBody>
          </p:sp>
          <p:grpSp>
            <p:nvGrpSpPr>
              <p:cNvPr id="185" name="Group 184">
                <a:extLst>
                  <a:ext uri="{FF2B5EF4-FFF2-40B4-BE49-F238E27FC236}">
                    <a16:creationId xmlns:a16="http://schemas.microsoft.com/office/drawing/2014/main" id="{25DECF9D-E1D0-43EB-87FA-87D6FE0A7672}"/>
                  </a:ext>
                </a:extLst>
              </p:cNvPr>
              <p:cNvGrpSpPr/>
              <p:nvPr/>
            </p:nvGrpSpPr>
            <p:grpSpPr>
              <a:xfrm>
                <a:off x="5289112" y="8801354"/>
                <a:ext cx="956736" cy="1301438"/>
                <a:chOff x="-2750419" y="1399884"/>
                <a:chExt cx="956736" cy="1301438"/>
              </a:xfrm>
            </p:grpSpPr>
            <p:pic>
              <p:nvPicPr>
                <p:cNvPr id="186" name="Graphic 185">
                  <a:extLst>
                    <a:ext uri="{FF2B5EF4-FFF2-40B4-BE49-F238E27FC236}">
                      <a16:creationId xmlns:a16="http://schemas.microsoft.com/office/drawing/2014/main" id="{D5E9F883-C891-475B-9945-3178F6B858E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187" name="TextBox 186">
                  <a:extLst>
                    <a:ext uri="{FF2B5EF4-FFF2-40B4-BE49-F238E27FC236}">
                      <a16:creationId xmlns:a16="http://schemas.microsoft.com/office/drawing/2014/main" id="{0A3C3519-D1B2-4D21-B2BF-B82581B668CE}"/>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159" name="Group 158">
              <a:extLst>
                <a:ext uri="{FF2B5EF4-FFF2-40B4-BE49-F238E27FC236}">
                  <a16:creationId xmlns:a16="http://schemas.microsoft.com/office/drawing/2014/main" id="{DA808AB2-BEBF-44D8-B24C-E24492D89290}"/>
                </a:ext>
              </a:extLst>
            </p:cNvPr>
            <p:cNvGrpSpPr/>
            <p:nvPr/>
          </p:nvGrpSpPr>
          <p:grpSpPr>
            <a:xfrm>
              <a:off x="6096000" y="36512613"/>
              <a:ext cx="4741495" cy="2131542"/>
              <a:chOff x="1504353" y="8801354"/>
              <a:chExt cx="4741495" cy="2131542"/>
            </a:xfrm>
          </p:grpSpPr>
          <p:sp>
            <p:nvSpPr>
              <p:cNvPr id="180" name="Freeform: Shape 179">
                <a:extLst>
                  <a:ext uri="{FF2B5EF4-FFF2-40B4-BE49-F238E27FC236}">
                    <a16:creationId xmlns:a16="http://schemas.microsoft.com/office/drawing/2014/main" id="{2C55C880-45C4-4A0C-B304-8BCDE71639D7}"/>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zh-TW" altLang="en-US" dirty="0">
                    <a:solidFill>
                      <a:schemeClr val="tx1"/>
                    </a:solidFill>
                    <a:latin typeface="微软雅黑 Light" panose="020B0502040204020203" pitchFamily="34" charset="-122"/>
                    <a:ea typeface="微软雅黑 Light" panose="020B0502040204020203" pitchFamily="34" charset="-122"/>
                  </a:rPr>
                  <a:t>中午吃飯的時候靈感湧現，回來發現剛才的想法不見了！</a:t>
                </a:r>
              </a:p>
            </p:txBody>
          </p:sp>
          <p:grpSp>
            <p:nvGrpSpPr>
              <p:cNvPr id="181" name="Group 180">
                <a:extLst>
                  <a:ext uri="{FF2B5EF4-FFF2-40B4-BE49-F238E27FC236}">
                    <a16:creationId xmlns:a16="http://schemas.microsoft.com/office/drawing/2014/main" id="{F103FA1A-AC41-46AA-BD55-5860C59B0069}"/>
                  </a:ext>
                </a:extLst>
              </p:cNvPr>
              <p:cNvGrpSpPr/>
              <p:nvPr/>
            </p:nvGrpSpPr>
            <p:grpSpPr>
              <a:xfrm>
                <a:off x="5289112" y="8801354"/>
                <a:ext cx="956736" cy="1301438"/>
                <a:chOff x="-2750419" y="1399884"/>
                <a:chExt cx="956736" cy="1301438"/>
              </a:xfrm>
            </p:grpSpPr>
            <p:pic>
              <p:nvPicPr>
                <p:cNvPr id="182" name="Graphic 181">
                  <a:extLst>
                    <a:ext uri="{FF2B5EF4-FFF2-40B4-BE49-F238E27FC236}">
                      <a16:creationId xmlns:a16="http://schemas.microsoft.com/office/drawing/2014/main" id="{455D9453-92E1-4197-9D5A-5ABCEDBC041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183" name="TextBox 182">
                  <a:extLst>
                    <a:ext uri="{FF2B5EF4-FFF2-40B4-BE49-F238E27FC236}">
                      <a16:creationId xmlns:a16="http://schemas.microsoft.com/office/drawing/2014/main" id="{9257F57E-B455-4F24-BCEC-754DB681A28D}"/>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160" name="Group 159">
              <a:extLst>
                <a:ext uri="{FF2B5EF4-FFF2-40B4-BE49-F238E27FC236}">
                  <a16:creationId xmlns:a16="http://schemas.microsoft.com/office/drawing/2014/main" id="{44D32F08-3737-42B0-BE64-6D8F0840CE3E}"/>
                </a:ext>
              </a:extLst>
            </p:cNvPr>
            <p:cNvGrpSpPr/>
            <p:nvPr/>
          </p:nvGrpSpPr>
          <p:grpSpPr>
            <a:xfrm>
              <a:off x="6118882" y="38783165"/>
              <a:ext cx="4741495" cy="2131542"/>
              <a:chOff x="1504353" y="8801354"/>
              <a:chExt cx="4741495" cy="2131542"/>
            </a:xfrm>
          </p:grpSpPr>
          <p:sp>
            <p:nvSpPr>
              <p:cNvPr id="176" name="Freeform: Shape 175">
                <a:extLst>
                  <a:ext uri="{FF2B5EF4-FFF2-40B4-BE49-F238E27FC236}">
                    <a16:creationId xmlns:a16="http://schemas.microsoft.com/office/drawing/2014/main" id="{24A64990-6E9C-4807-8937-30DCB9CEF801}"/>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zh-TW" altLang="en-US" dirty="0">
                    <a:solidFill>
                      <a:schemeClr val="tx1"/>
                    </a:solidFill>
                    <a:latin typeface="微软雅黑 Light" panose="020B0502040204020203" pitchFamily="34" charset="-122"/>
                    <a:ea typeface="微软雅黑 Light" panose="020B0502040204020203" pitchFamily="34" charset="-122"/>
                  </a:rPr>
                  <a:t>試了十次的</a:t>
                </a:r>
                <a:r>
                  <a:rPr lang="en-US" altLang="zh-TW" dirty="0">
                    <a:solidFill>
                      <a:schemeClr val="tx1"/>
                    </a:solidFill>
                    <a:latin typeface="微软雅黑 Light" panose="020B0502040204020203" pitchFamily="34" charset="-122"/>
                    <a:ea typeface="微软雅黑 Light" panose="020B0502040204020203" pitchFamily="34" charset="-122"/>
                  </a:rPr>
                  <a:t>API</a:t>
                </a:r>
                <a:r>
                  <a:rPr lang="zh-TW" altLang="en-US" dirty="0">
                    <a:solidFill>
                      <a:schemeClr val="tx1"/>
                    </a:solidFill>
                    <a:latin typeface="微软雅黑 Light" panose="020B0502040204020203" pitchFamily="34" charset="-122"/>
                    <a:ea typeface="微软雅黑 Light" panose="020B0502040204020203" pitchFamily="34" charset="-122"/>
                  </a:rPr>
                  <a:t>請求，結果發現測試伺服器掛了</a:t>
                </a:r>
              </a:p>
            </p:txBody>
          </p:sp>
          <p:grpSp>
            <p:nvGrpSpPr>
              <p:cNvPr id="177" name="Group 176">
                <a:extLst>
                  <a:ext uri="{FF2B5EF4-FFF2-40B4-BE49-F238E27FC236}">
                    <a16:creationId xmlns:a16="http://schemas.microsoft.com/office/drawing/2014/main" id="{2392E1DD-0AA0-4E70-B4E7-7C3AA1CFE8CF}"/>
                  </a:ext>
                </a:extLst>
              </p:cNvPr>
              <p:cNvGrpSpPr/>
              <p:nvPr/>
            </p:nvGrpSpPr>
            <p:grpSpPr>
              <a:xfrm>
                <a:off x="5289112" y="8801354"/>
                <a:ext cx="956736" cy="1301438"/>
                <a:chOff x="-2750419" y="1399884"/>
                <a:chExt cx="956736" cy="1301438"/>
              </a:xfrm>
            </p:grpSpPr>
            <p:pic>
              <p:nvPicPr>
                <p:cNvPr id="178" name="Graphic 177">
                  <a:extLst>
                    <a:ext uri="{FF2B5EF4-FFF2-40B4-BE49-F238E27FC236}">
                      <a16:creationId xmlns:a16="http://schemas.microsoft.com/office/drawing/2014/main" id="{0EF47485-8679-4824-A92E-18A28FD1FA7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179" name="TextBox 178">
                  <a:extLst>
                    <a:ext uri="{FF2B5EF4-FFF2-40B4-BE49-F238E27FC236}">
                      <a16:creationId xmlns:a16="http://schemas.microsoft.com/office/drawing/2014/main" id="{75972623-264C-4D09-9C7B-D53A3700F0C0}"/>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161" name="Group 160">
              <a:extLst>
                <a:ext uri="{FF2B5EF4-FFF2-40B4-BE49-F238E27FC236}">
                  <a16:creationId xmlns:a16="http://schemas.microsoft.com/office/drawing/2014/main" id="{BCD8FC28-928E-4B97-BE49-0951DFBA5CA1}"/>
                </a:ext>
              </a:extLst>
            </p:cNvPr>
            <p:cNvGrpSpPr/>
            <p:nvPr/>
          </p:nvGrpSpPr>
          <p:grpSpPr>
            <a:xfrm>
              <a:off x="6118882" y="41111148"/>
              <a:ext cx="4827457" cy="2131508"/>
              <a:chOff x="7523320" y="8589620"/>
              <a:chExt cx="4827457" cy="2131508"/>
            </a:xfrm>
          </p:grpSpPr>
          <p:sp>
            <p:nvSpPr>
              <p:cNvPr id="172" name="Freeform: Shape 171">
                <a:extLst>
                  <a:ext uri="{FF2B5EF4-FFF2-40B4-BE49-F238E27FC236}">
                    <a16:creationId xmlns:a16="http://schemas.microsoft.com/office/drawing/2014/main" id="{68AB5F2B-82EB-40C2-A953-C79CC87036D4}"/>
                  </a:ext>
                </a:extLst>
              </p:cNvPr>
              <p:cNvSpPr/>
              <p:nvPr/>
            </p:nvSpPr>
            <p:spPr>
              <a:xfrm>
                <a:off x="7523320" y="8615603"/>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rPr>
                  <a:t>I named my variable 'temp,' and now it’s permanent in the whole program!</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173" name="Group 172">
                <a:extLst>
                  <a:ext uri="{FF2B5EF4-FFF2-40B4-BE49-F238E27FC236}">
                    <a16:creationId xmlns:a16="http://schemas.microsoft.com/office/drawing/2014/main" id="{A376CF0C-F7FB-4EE5-A609-3CA88F43B94D}"/>
                  </a:ext>
                </a:extLst>
              </p:cNvPr>
              <p:cNvGrpSpPr/>
              <p:nvPr/>
            </p:nvGrpSpPr>
            <p:grpSpPr>
              <a:xfrm>
                <a:off x="11394041" y="8589620"/>
                <a:ext cx="956736" cy="1287968"/>
                <a:chOff x="-3862348" y="1399884"/>
                <a:chExt cx="956736" cy="1287968"/>
              </a:xfrm>
            </p:grpSpPr>
            <p:pic>
              <p:nvPicPr>
                <p:cNvPr id="174" name="Graphic 173">
                  <a:extLst>
                    <a:ext uri="{FF2B5EF4-FFF2-40B4-BE49-F238E27FC236}">
                      <a16:creationId xmlns:a16="http://schemas.microsoft.com/office/drawing/2014/main" id="{23FDD3F6-E366-462B-BD44-AD8039F4D15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175" name="TextBox 174">
                  <a:extLst>
                    <a:ext uri="{FF2B5EF4-FFF2-40B4-BE49-F238E27FC236}">
                      <a16:creationId xmlns:a16="http://schemas.microsoft.com/office/drawing/2014/main" id="{4ECB64CD-8FB9-47E6-80A6-C96550388E8C}"/>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162" name="Group 161">
              <a:extLst>
                <a:ext uri="{FF2B5EF4-FFF2-40B4-BE49-F238E27FC236}">
                  <a16:creationId xmlns:a16="http://schemas.microsoft.com/office/drawing/2014/main" id="{33E22FC2-0ABB-4C7C-8D15-AC033D9D4C29}"/>
                </a:ext>
              </a:extLst>
            </p:cNvPr>
            <p:cNvGrpSpPr/>
            <p:nvPr/>
          </p:nvGrpSpPr>
          <p:grpSpPr>
            <a:xfrm>
              <a:off x="6118882" y="43399914"/>
              <a:ext cx="4827457" cy="2131508"/>
              <a:chOff x="7523320" y="8589620"/>
              <a:chExt cx="4827457" cy="2131508"/>
            </a:xfrm>
          </p:grpSpPr>
          <p:sp>
            <p:nvSpPr>
              <p:cNvPr id="168" name="Freeform: Shape 167">
                <a:extLst>
                  <a:ext uri="{FF2B5EF4-FFF2-40B4-BE49-F238E27FC236}">
                    <a16:creationId xmlns:a16="http://schemas.microsoft.com/office/drawing/2014/main" id="{11843D23-D775-4317-8E9C-D35160492C05}"/>
                  </a:ext>
                </a:extLst>
              </p:cNvPr>
              <p:cNvSpPr/>
              <p:nvPr/>
            </p:nvSpPr>
            <p:spPr>
              <a:xfrm>
                <a:off x="7523320" y="8615603"/>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rPr>
                  <a:t>Running this script feels like gambling. Will it work? Place your bets!</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169" name="Group 168">
                <a:extLst>
                  <a:ext uri="{FF2B5EF4-FFF2-40B4-BE49-F238E27FC236}">
                    <a16:creationId xmlns:a16="http://schemas.microsoft.com/office/drawing/2014/main" id="{32207418-6B69-453A-8B21-072C8D6BFB7F}"/>
                  </a:ext>
                </a:extLst>
              </p:cNvPr>
              <p:cNvGrpSpPr/>
              <p:nvPr/>
            </p:nvGrpSpPr>
            <p:grpSpPr>
              <a:xfrm>
                <a:off x="11394041" y="8589620"/>
                <a:ext cx="956736" cy="1287968"/>
                <a:chOff x="-3862348" y="1399884"/>
                <a:chExt cx="956736" cy="1287968"/>
              </a:xfrm>
            </p:grpSpPr>
            <p:pic>
              <p:nvPicPr>
                <p:cNvPr id="170" name="Graphic 169">
                  <a:extLst>
                    <a:ext uri="{FF2B5EF4-FFF2-40B4-BE49-F238E27FC236}">
                      <a16:creationId xmlns:a16="http://schemas.microsoft.com/office/drawing/2014/main" id="{E235D6BD-36F1-4EB8-9B41-35EC190216E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171" name="TextBox 170">
                  <a:extLst>
                    <a:ext uri="{FF2B5EF4-FFF2-40B4-BE49-F238E27FC236}">
                      <a16:creationId xmlns:a16="http://schemas.microsoft.com/office/drawing/2014/main" id="{BC87B503-6A76-475C-B25A-CCA010321DB9}"/>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163" name="Group 162">
              <a:extLst>
                <a:ext uri="{FF2B5EF4-FFF2-40B4-BE49-F238E27FC236}">
                  <a16:creationId xmlns:a16="http://schemas.microsoft.com/office/drawing/2014/main" id="{18D505DF-7C44-46F5-B5E3-119AD7110B1C}"/>
                </a:ext>
              </a:extLst>
            </p:cNvPr>
            <p:cNvGrpSpPr/>
            <p:nvPr/>
          </p:nvGrpSpPr>
          <p:grpSpPr>
            <a:xfrm>
              <a:off x="6118882" y="45714663"/>
              <a:ext cx="4741495" cy="2131542"/>
              <a:chOff x="1504353" y="8801354"/>
              <a:chExt cx="4741495" cy="2131542"/>
            </a:xfrm>
          </p:grpSpPr>
          <p:sp>
            <p:nvSpPr>
              <p:cNvPr id="164" name="Freeform: Shape 163">
                <a:extLst>
                  <a:ext uri="{FF2B5EF4-FFF2-40B4-BE49-F238E27FC236}">
                    <a16:creationId xmlns:a16="http://schemas.microsoft.com/office/drawing/2014/main" id="{B11888C9-18C4-4C3A-8A72-44B7CFABC24E}"/>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我這個運行點下去，你看是我爆炸還是它爆炸</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165" name="Group 164">
                <a:extLst>
                  <a:ext uri="{FF2B5EF4-FFF2-40B4-BE49-F238E27FC236}">
                    <a16:creationId xmlns:a16="http://schemas.microsoft.com/office/drawing/2014/main" id="{52FE19DE-69E6-4C7E-B42D-FFFFD89771ED}"/>
                  </a:ext>
                </a:extLst>
              </p:cNvPr>
              <p:cNvGrpSpPr/>
              <p:nvPr/>
            </p:nvGrpSpPr>
            <p:grpSpPr>
              <a:xfrm>
                <a:off x="5289112" y="8801354"/>
                <a:ext cx="956736" cy="1301438"/>
                <a:chOff x="-2750419" y="1399884"/>
                <a:chExt cx="956736" cy="1301438"/>
              </a:xfrm>
            </p:grpSpPr>
            <p:pic>
              <p:nvPicPr>
                <p:cNvPr id="166" name="Graphic 165">
                  <a:extLst>
                    <a:ext uri="{FF2B5EF4-FFF2-40B4-BE49-F238E27FC236}">
                      <a16:creationId xmlns:a16="http://schemas.microsoft.com/office/drawing/2014/main" id="{9648E9F5-459E-4F10-B046-2755E2726C2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167" name="TextBox 166">
                  <a:extLst>
                    <a:ext uri="{FF2B5EF4-FFF2-40B4-BE49-F238E27FC236}">
                      <a16:creationId xmlns:a16="http://schemas.microsoft.com/office/drawing/2014/main" id="{6527618F-6512-436E-BDDB-A5742050FD6F}"/>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grpSp>
        <p:nvGrpSpPr>
          <p:cNvPr id="327" name="Group 326">
            <a:extLst>
              <a:ext uri="{FF2B5EF4-FFF2-40B4-BE49-F238E27FC236}">
                <a16:creationId xmlns:a16="http://schemas.microsoft.com/office/drawing/2014/main" id="{0719478A-9A9A-4637-A06C-9F9F3DA9AC8E}"/>
              </a:ext>
            </a:extLst>
          </p:cNvPr>
          <p:cNvGrpSpPr/>
          <p:nvPr/>
        </p:nvGrpSpPr>
        <p:grpSpPr>
          <a:xfrm>
            <a:off x="-11604057" y="-6806917"/>
            <a:ext cx="10426151" cy="62295240"/>
            <a:chOff x="492570" y="-969192"/>
            <a:chExt cx="10426151" cy="62295240"/>
          </a:xfrm>
        </p:grpSpPr>
        <p:sp>
          <p:nvSpPr>
            <p:cNvPr id="328" name="Rectangle: Rounded Corners 327">
              <a:extLst>
                <a:ext uri="{FF2B5EF4-FFF2-40B4-BE49-F238E27FC236}">
                  <a16:creationId xmlns:a16="http://schemas.microsoft.com/office/drawing/2014/main" id="{0E19E8E2-4A46-41BA-ABF3-317FF2C4A5DE}"/>
                </a:ext>
              </a:extLst>
            </p:cNvPr>
            <p:cNvSpPr/>
            <p:nvPr/>
          </p:nvSpPr>
          <p:spPr>
            <a:xfrm>
              <a:off x="492570" y="-969192"/>
              <a:ext cx="8890378" cy="257460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TW" altLang="en-US" sz="3500" dirty="0">
                <a:latin typeface="微软雅黑 Light" panose="020B0502040204020203" pitchFamily="34" charset="-122"/>
                <a:ea typeface="微软雅黑 Light" panose="020B0502040204020203" pitchFamily="34" charset="-122"/>
              </a:endParaRPr>
            </a:p>
          </p:txBody>
        </p:sp>
        <p:sp>
          <p:nvSpPr>
            <p:cNvPr id="332" name="Freeform: Shape 331">
              <a:extLst>
                <a:ext uri="{FF2B5EF4-FFF2-40B4-BE49-F238E27FC236}">
                  <a16:creationId xmlns:a16="http://schemas.microsoft.com/office/drawing/2014/main" id="{9A3CED91-42F5-4A3B-97AA-DCAF342975E1}"/>
                </a:ext>
              </a:extLst>
            </p:cNvPr>
            <p:cNvSpPr/>
            <p:nvPr/>
          </p:nvSpPr>
          <p:spPr>
            <a:xfrm flipH="1">
              <a:off x="2809052" y="136157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诶诶，我负责的那个排行榜在每次写入新的资料都会把之前的记录打乱欸。怎麽办</a:t>
              </a:r>
            </a:p>
          </p:txBody>
        </p:sp>
        <p:grpSp>
          <p:nvGrpSpPr>
            <p:cNvPr id="333" name="Group 332">
              <a:extLst>
                <a:ext uri="{FF2B5EF4-FFF2-40B4-BE49-F238E27FC236}">
                  <a16:creationId xmlns:a16="http://schemas.microsoft.com/office/drawing/2014/main" id="{2EC82998-453B-4299-A450-6F89772B20E4}"/>
                </a:ext>
              </a:extLst>
            </p:cNvPr>
            <p:cNvGrpSpPr/>
            <p:nvPr/>
          </p:nvGrpSpPr>
          <p:grpSpPr>
            <a:xfrm>
              <a:off x="1501138" y="1605415"/>
              <a:ext cx="956736" cy="1301438"/>
              <a:chOff x="-1490164" y="1399884"/>
              <a:chExt cx="956736" cy="1301438"/>
            </a:xfrm>
          </p:grpSpPr>
          <p:pic>
            <p:nvPicPr>
              <p:cNvPr id="452" name="Graphic 451">
                <a:extLst>
                  <a:ext uri="{FF2B5EF4-FFF2-40B4-BE49-F238E27FC236}">
                    <a16:creationId xmlns:a16="http://schemas.microsoft.com/office/drawing/2014/main" id="{30958404-7678-4B21-A3A4-2180434B875E}"/>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1490164" y="1399884"/>
                <a:ext cx="956736" cy="956736"/>
              </a:xfrm>
              <a:prstGeom prst="rect">
                <a:avLst/>
              </a:prstGeom>
            </p:spPr>
          </p:pic>
          <p:sp>
            <p:nvSpPr>
              <p:cNvPr id="453" name="TextBox 452">
                <a:extLst>
                  <a:ext uri="{FF2B5EF4-FFF2-40B4-BE49-F238E27FC236}">
                    <a16:creationId xmlns:a16="http://schemas.microsoft.com/office/drawing/2014/main" id="{45137B54-B3B7-45BB-B195-6599DB8C2698}"/>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nvGrpSpPr>
            <p:cNvPr id="334" name="Group 333">
              <a:extLst>
                <a:ext uri="{FF2B5EF4-FFF2-40B4-BE49-F238E27FC236}">
                  <a16:creationId xmlns:a16="http://schemas.microsoft.com/office/drawing/2014/main" id="{58F739D5-E25A-4A15-BA0C-4679ABF5B6F5}"/>
                </a:ext>
              </a:extLst>
            </p:cNvPr>
            <p:cNvGrpSpPr/>
            <p:nvPr/>
          </p:nvGrpSpPr>
          <p:grpSpPr>
            <a:xfrm>
              <a:off x="5835267" y="4052087"/>
              <a:ext cx="4822721" cy="2105525"/>
              <a:chOff x="5835267" y="4052087"/>
              <a:chExt cx="4822721" cy="2105525"/>
            </a:xfrm>
          </p:grpSpPr>
          <p:sp>
            <p:nvSpPr>
              <p:cNvPr id="448" name="Freeform: Shape 447">
                <a:extLst>
                  <a:ext uri="{FF2B5EF4-FFF2-40B4-BE49-F238E27FC236}">
                    <a16:creationId xmlns:a16="http://schemas.microsoft.com/office/drawing/2014/main" id="{E78C02E8-4C8D-4FA8-86B5-6232EC22C17C}"/>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I</a:t>
                </a:r>
                <a:r>
                  <a:rPr lang="zh-CN" altLang="en-US" dirty="0">
                    <a:solidFill>
                      <a:schemeClr val="tx1"/>
                    </a:solidFill>
                    <a:latin typeface="微软雅黑 Light" panose="020B0502040204020203" pitchFamily="34" charset="-122"/>
                    <a:ea typeface="微软雅黑 Light" panose="020B0502040204020203" pitchFamily="34" charset="-122"/>
                  </a:rPr>
                  <a:t> </a:t>
                </a:r>
                <a:r>
                  <a:rPr lang="en-US" altLang="zh-CN" dirty="0">
                    <a:solidFill>
                      <a:schemeClr val="tx1"/>
                    </a:solidFill>
                    <a:latin typeface="微软雅黑 Light" panose="020B0502040204020203" pitchFamily="34" charset="-122"/>
                    <a:ea typeface="微软雅黑 Light" panose="020B0502040204020203" pitchFamily="34" charset="-122"/>
                  </a:rPr>
                  <a:t>don’t speak Chinese.</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449" name="Group 448">
                <a:extLst>
                  <a:ext uri="{FF2B5EF4-FFF2-40B4-BE49-F238E27FC236}">
                    <a16:creationId xmlns:a16="http://schemas.microsoft.com/office/drawing/2014/main" id="{E6E8735F-EA60-4EC1-B518-8575F40122AF}"/>
                  </a:ext>
                </a:extLst>
              </p:cNvPr>
              <p:cNvGrpSpPr/>
              <p:nvPr/>
            </p:nvGrpSpPr>
            <p:grpSpPr>
              <a:xfrm>
                <a:off x="9701252" y="4295484"/>
                <a:ext cx="956736" cy="1287968"/>
                <a:chOff x="-3862348" y="1399884"/>
                <a:chExt cx="956736" cy="1287968"/>
              </a:xfrm>
            </p:grpSpPr>
            <p:pic>
              <p:nvPicPr>
                <p:cNvPr id="450" name="Graphic 449">
                  <a:extLst>
                    <a:ext uri="{FF2B5EF4-FFF2-40B4-BE49-F238E27FC236}">
                      <a16:creationId xmlns:a16="http://schemas.microsoft.com/office/drawing/2014/main" id="{1811616D-1777-4DA9-85ED-0D871C484EA6}"/>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451" name="TextBox 450">
                  <a:extLst>
                    <a:ext uri="{FF2B5EF4-FFF2-40B4-BE49-F238E27FC236}">
                      <a16:creationId xmlns:a16="http://schemas.microsoft.com/office/drawing/2014/main" id="{ABC98E50-E32C-4BB5-A8CC-51D414A415EE}"/>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335" name="Group 334">
              <a:extLst>
                <a:ext uri="{FF2B5EF4-FFF2-40B4-BE49-F238E27FC236}">
                  <a16:creationId xmlns:a16="http://schemas.microsoft.com/office/drawing/2014/main" id="{B4F7725A-C1EC-4B16-8340-23194C76DCCC}"/>
                </a:ext>
              </a:extLst>
            </p:cNvPr>
            <p:cNvGrpSpPr/>
            <p:nvPr/>
          </p:nvGrpSpPr>
          <p:grpSpPr>
            <a:xfrm>
              <a:off x="5916493" y="7076248"/>
              <a:ext cx="4741495" cy="2131542"/>
              <a:chOff x="1504353" y="8801354"/>
              <a:chExt cx="4741495" cy="2131542"/>
            </a:xfrm>
          </p:grpSpPr>
          <p:sp>
            <p:nvSpPr>
              <p:cNvPr id="444" name="Freeform: Shape 443">
                <a:extLst>
                  <a:ext uri="{FF2B5EF4-FFF2-40B4-BE49-F238E27FC236}">
                    <a16:creationId xmlns:a16="http://schemas.microsoft.com/office/drawing/2014/main" id="{AEDDC38B-6221-4216-9666-956D51B56E8C}"/>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嘗試用不同的文件讀取模式看看？</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445" name="Group 444">
                <a:extLst>
                  <a:ext uri="{FF2B5EF4-FFF2-40B4-BE49-F238E27FC236}">
                    <a16:creationId xmlns:a16="http://schemas.microsoft.com/office/drawing/2014/main" id="{BC0956E1-B426-4107-AF54-D04B8FFFEC29}"/>
                  </a:ext>
                </a:extLst>
              </p:cNvPr>
              <p:cNvGrpSpPr/>
              <p:nvPr/>
            </p:nvGrpSpPr>
            <p:grpSpPr>
              <a:xfrm>
                <a:off x="5289112" y="8801354"/>
                <a:ext cx="956736" cy="1301438"/>
                <a:chOff x="-2750419" y="1399884"/>
                <a:chExt cx="956736" cy="1301438"/>
              </a:xfrm>
            </p:grpSpPr>
            <p:pic>
              <p:nvPicPr>
                <p:cNvPr id="446" name="Graphic 445">
                  <a:extLst>
                    <a:ext uri="{FF2B5EF4-FFF2-40B4-BE49-F238E27FC236}">
                      <a16:creationId xmlns:a16="http://schemas.microsoft.com/office/drawing/2014/main" id="{7134F6FD-40E1-4784-8927-E36F6DF5C639}"/>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447" name="TextBox 446">
                  <a:extLst>
                    <a:ext uri="{FF2B5EF4-FFF2-40B4-BE49-F238E27FC236}">
                      <a16:creationId xmlns:a16="http://schemas.microsoft.com/office/drawing/2014/main" id="{35E977CB-53CD-4CE3-8A39-0C3200E19BEE}"/>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336" name="Group 335">
              <a:extLst>
                <a:ext uri="{FF2B5EF4-FFF2-40B4-BE49-F238E27FC236}">
                  <a16:creationId xmlns:a16="http://schemas.microsoft.com/office/drawing/2014/main" id="{4F5E9830-B352-4F94-93B1-F3D11AB12AF4}"/>
                </a:ext>
              </a:extLst>
            </p:cNvPr>
            <p:cNvGrpSpPr/>
            <p:nvPr/>
          </p:nvGrpSpPr>
          <p:grpSpPr>
            <a:xfrm>
              <a:off x="1494244" y="9700076"/>
              <a:ext cx="5024592" cy="2105525"/>
              <a:chOff x="1653538" y="1750435"/>
              <a:chExt cx="5024592" cy="2105525"/>
            </a:xfrm>
          </p:grpSpPr>
          <p:sp>
            <p:nvSpPr>
              <p:cNvPr id="440" name="Freeform: Shape 439">
                <a:extLst>
                  <a:ext uri="{FF2B5EF4-FFF2-40B4-BE49-F238E27FC236}">
                    <a16:creationId xmlns:a16="http://schemas.microsoft.com/office/drawing/2014/main" id="{A4429134-0009-487E-A7F0-0D91BB15BFCC}"/>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有料喔，我不考虑从文件的尾部写起就可以了喔，每次都重新读取后重新创建一遍就搞定了（我把</a:t>
                </a:r>
                <a:r>
                  <a:rPr lang="en-US" altLang="zh-CN" dirty="0">
                    <a:solidFill>
                      <a:schemeClr val="tx1"/>
                    </a:solidFill>
                    <a:latin typeface="微软雅黑 Light" panose="020B0502040204020203" pitchFamily="34" charset="-122"/>
                    <a:ea typeface="微软雅黑 Light" panose="020B0502040204020203" pitchFamily="34" charset="-122"/>
                  </a:rPr>
                  <a:t>a+</a:t>
                </a:r>
                <a:r>
                  <a:rPr lang="zh-CN" altLang="en-US" dirty="0">
                    <a:solidFill>
                      <a:schemeClr val="tx1"/>
                    </a:solidFill>
                    <a:latin typeface="微软雅黑 Light" panose="020B0502040204020203" pitchFamily="34" charset="-122"/>
                    <a:ea typeface="微软雅黑 Light" panose="020B0502040204020203" pitchFamily="34" charset="-122"/>
                  </a:rPr>
                  <a:t>模式换成了</a:t>
                </a:r>
                <a:r>
                  <a:rPr lang="en-US" altLang="zh-CN" dirty="0">
                    <a:solidFill>
                      <a:schemeClr val="tx1"/>
                    </a:solidFill>
                    <a:latin typeface="微软雅黑 Light" panose="020B0502040204020203" pitchFamily="34" charset="-122"/>
                    <a:ea typeface="微软雅黑 Light" panose="020B0502040204020203" pitchFamily="34" charset="-122"/>
                  </a:rPr>
                  <a:t>w</a:t>
                </a:r>
                <a:r>
                  <a:rPr lang="zh-CN" altLang="en-US" dirty="0">
                    <a:solidFill>
                      <a:schemeClr val="tx1"/>
                    </a:solidFill>
                    <a:latin typeface="微软雅黑 Light" panose="020B0502040204020203" pitchFamily="34" charset="-122"/>
                    <a:ea typeface="微软雅黑 Light" panose="020B0502040204020203" pitchFamily="34" charset="-122"/>
                  </a:rPr>
                  <a:t>模式）</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441" name="Group 440">
                <a:extLst>
                  <a:ext uri="{FF2B5EF4-FFF2-40B4-BE49-F238E27FC236}">
                    <a16:creationId xmlns:a16="http://schemas.microsoft.com/office/drawing/2014/main" id="{280F0929-2349-4B55-BE5B-953C627DE585}"/>
                  </a:ext>
                </a:extLst>
              </p:cNvPr>
              <p:cNvGrpSpPr/>
              <p:nvPr/>
            </p:nvGrpSpPr>
            <p:grpSpPr>
              <a:xfrm>
                <a:off x="1653538" y="1757815"/>
                <a:ext cx="956736" cy="1301438"/>
                <a:chOff x="-1490164" y="1399884"/>
                <a:chExt cx="956736" cy="1301438"/>
              </a:xfrm>
            </p:grpSpPr>
            <p:pic>
              <p:nvPicPr>
                <p:cNvPr id="442" name="Graphic 441">
                  <a:extLst>
                    <a:ext uri="{FF2B5EF4-FFF2-40B4-BE49-F238E27FC236}">
                      <a16:creationId xmlns:a16="http://schemas.microsoft.com/office/drawing/2014/main" id="{4406B54D-88BA-44CC-A4A0-70F2458605F4}"/>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1490164" y="1399884"/>
                  <a:ext cx="956736" cy="956736"/>
                </a:xfrm>
                <a:prstGeom prst="rect">
                  <a:avLst/>
                </a:prstGeom>
              </p:spPr>
            </p:pic>
            <p:sp>
              <p:nvSpPr>
                <p:cNvPr id="443" name="TextBox 442">
                  <a:extLst>
                    <a:ext uri="{FF2B5EF4-FFF2-40B4-BE49-F238E27FC236}">
                      <a16:creationId xmlns:a16="http://schemas.microsoft.com/office/drawing/2014/main" id="{02142C57-14B4-45AC-AD0A-1C7C760E13E8}"/>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337" name="Group 336">
              <a:extLst>
                <a:ext uri="{FF2B5EF4-FFF2-40B4-BE49-F238E27FC236}">
                  <a16:creationId xmlns:a16="http://schemas.microsoft.com/office/drawing/2014/main" id="{E6AC6B89-6001-4A97-B9E0-A7E2C22D3400}"/>
                </a:ext>
              </a:extLst>
            </p:cNvPr>
            <p:cNvGrpSpPr/>
            <p:nvPr/>
          </p:nvGrpSpPr>
          <p:grpSpPr>
            <a:xfrm>
              <a:off x="5916493" y="12134418"/>
              <a:ext cx="4741495" cy="2131542"/>
              <a:chOff x="1504353" y="8801354"/>
              <a:chExt cx="4741495" cy="2131542"/>
            </a:xfrm>
          </p:grpSpPr>
          <p:sp>
            <p:nvSpPr>
              <p:cNvPr id="436" name="Freeform: Shape 435">
                <a:extLst>
                  <a:ext uri="{FF2B5EF4-FFF2-40B4-BE49-F238E27FC236}">
                    <a16:creationId xmlns:a16="http://schemas.microsoft.com/office/drawing/2014/main" id="{39BDB283-E884-4FC3-9CDF-9763E81B0048}"/>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誒誒，話說你們的小遊戲都完成了嗎？代碼同步是個問題欸。</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437" name="Group 436">
                <a:extLst>
                  <a:ext uri="{FF2B5EF4-FFF2-40B4-BE49-F238E27FC236}">
                    <a16:creationId xmlns:a16="http://schemas.microsoft.com/office/drawing/2014/main" id="{0D20726A-ACFD-4211-AB96-D9ED26728DA0}"/>
                  </a:ext>
                </a:extLst>
              </p:cNvPr>
              <p:cNvGrpSpPr/>
              <p:nvPr/>
            </p:nvGrpSpPr>
            <p:grpSpPr>
              <a:xfrm>
                <a:off x="5289112" y="8801354"/>
                <a:ext cx="956736" cy="1301438"/>
                <a:chOff x="-2750419" y="1399884"/>
                <a:chExt cx="956736" cy="1301438"/>
              </a:xfrm>
            </p:grpSpPr>
            <p:pic>
              <p:nvPicPr>
                <p:cNvPr id="438" name="Graphic 437">
                  <a:extLst>
                    <a:ext uri="{FF2B5EF4-FFF2-40B4-BE49-F238E27FC236}">
                      <a16:creationId xmlns:a16="http://schemas.microsoft.com/office/drawing/2014/main" id="{BC0F911D-2573-48A9-8254-AA8A33C770ED}"/>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439" name="TextBox 438">
                  <a:extLst>
                    <a:ext uri="{FF2B5EF4-FFF2-40B4-BE49-F238E27FC236}">
                      <a16:creationId xmlns:a16="http://schemas.microsoft.com/office/drawing/2014/main" id="{DA340408-A7A7-4ECF-AA5A-841CB7848B31}"/>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338" name="Group 337">
              <a:extLst>
                <a:ext uri="{FF2B5EF4-FFF2-40B4-BE49-F238E27FC236}">
                  <a16:creationId xmlns:a16="http://schemas.microsoft.com/office/drawing/2014/main" id="{1308BECC-0F7D-43B0-8439-F312A8928917}"/>
                </a:ext>
              </a:extLst>
            </p:cNvPr>
            <p:cNvGrpSpPr/>
            <p:nvPr/>
          </p:nvGrpSpPr>
          <p:grpSpPr>
            <a:xfrm>
              <a:off x="5916493" y="14620794"/>
              <a:ext cx="4822721" cy="2105525"/>
              <a:chOff x="5835267" y="4052087"/>
              <a:chExt cx="4822721" cy="2105525"/>
            </a:xfrm>
          </p:grpSpPr>
          <p:sp>
            <p:nvSpPr>
              <p:cNvPr id="432" name="Freeform: Shape 431">
                <a:extLst>
                  <a:ext uri="{FF2B5EF4-FFF2-40B4-BE49-F238E27FC236}">
                    <a16:creationId xmlns:a16="http://schemas.microsoft.com/office/drawing/2014/main" id="{6B5FCF08-C28D-48E2-B346-3399E2FF4964}"/>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Have you guys ever heard of </a:t>
                </a:r>
                <a:r>
                  <a:rPr lang="en-US" altLang="zh-TW" dirty="0" err="1">
                    <a:solidFill>
                      <a:schemeClr val="tx1"/>
                    </a:solidFill>
                    <a:latin typeface="微软雅黑 Light" panose="020B0502040204020203" pitchFamily="34" charset="-122"/>
                    <a:ea typeface="微软雅黑 Light" panose="020B0502040204020203" pitchFamily="34" charset="-122"/>
                  </a:rPr>
                  <a:t>GitHUB</a:t>
                </a:r>
                <a:r>
                  <a:rPr lang="en-US" altLang="zh-TW" dirty="0">
                    <a:solidFill>
                      <a:schemeClr val="tx1"/>
                    </a:solidFill>
                    <a:latin typeface="微软雅黑 Light" panose="020B0502040204020203" pitchFamily="34" charset="-122"/>
                    <a:ea typeface="微软雅黑 Light" panose="020B0502040204020203" pitchFamily="34" charset="-122"/>
                  </a:rPr>
                  <a:t>?</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433" name="Group 432">
                <a:extLst>
                  <a:ext uri="{FF2B5EF4-FFF2-40B4-BE49-F238E27FC236}">
                    <a16:creationId xmlns:a16="http://schemas.microsoft.com/office/drawing/2014/main" id="{7F3DE97D-BA89-4C81-A260-71309CC21092}"/>
                  </a:ext>
                </a:extLst>
              </p:cNvPr>
              <p:cNvGrpSpPr/>
              <p:nvPr/>
            </p:nvGrpSpPr>
            <p:grpSpPr>
              <a:xfrm>
                <a:off x="9701252" y="4295484"/>
                <a:ext cx="956736" cy="1287968"/>
                <a:chOff x="-3862348" y="1399884"/>
                <a:chExt cx="956736" cy="1287968"/>
              </a:xfrm>
            </p:grpSpPr>
            <p:pic>
              <p:nvPicPr>
                <p:cNvPr id="434" name="Graphic 433">
                  <a:extLst>
                    <a:ext uri="{FF2B5EF4-FFF2-40B4-BE49-F238E27FC236}">
                      <a16:creationId xmlns:a16="http://schemas.microsoft.com/office/drawing/2014/main" id="{DCF2893E-C367-4DEB-84E2-FBE2D6B102A9}"/>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435" name="TextBox 434">
                  <a:extLst>
                    <a:ext uri="{FF2B5EF4-FFF2-40B4-BE49-F238E27FC236}">
                      <a16:creationId xmlns:a16="http://schemas.microsoft.com/office/drawing/2014/main" id="{D2D8694E-6E0F-4B18-95CB-CCB2762AAF6E}"/>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339" name="Group 338">
              <a:extLst>
                <a:ext uri="{FF2B5EF4-FFF2-40B4-BE49-F238E27FC236}">
                  <a16:creationId xmlns:a16="http://schemas.microsoft.com/office/drawing/2014/main" id="{CF6D7AAC-D3E7-4184-9EB1-27982A02BC2C}"/>
                </a:ext>
              </a:extLst>
            </p:cNvPr>
            <p:cNvGrpSpPr/>
            <p:nvPr/>
          </p:nvGrpSpPr>
          <p:grpSpPr>
            <a:xfrm>
              <a:off x="5916493" y="17081153"/>
              <a:ext cx="4822721" cy="2105525"/>
              <a:chOff x="5835267" y="4052087"/>
              <a:chExt cx="4822721" cy="2105525"/>
            </a:xfrm>
          </p:grpSpPr>
          <p:sp>
            <p:nvSpPr>
              <p:cNvPr id="428" name="Freeform: Shape 427">
                <a:extLst>
                  <a:ext uri="{FF2B5EF4-FFF2-40B4-BE49-F238E27FC236}">
                    <a16:creationId xmlns:a16="http://schemas.microsoft.com/office/drawing/2014/main" id="{206CBAFC-1655-403E-A16B-03914E25C9B6}"/>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We can use git to sync our code easily in only one tap.</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429" name="Group 428">
                <a:extLst>
                  <a:ext uri="{FF2B5EF4-FFF2-40B4-BE49-F238E27FC236}">
                    <a16:creationId xmlns:a16="http://schemas.microsoft.com/office/drawing/2014/main" id="{938839D9-2754-42E1-8F14-1437E98808D7}"/>
                  </a:ext>
                </a:extLst>
              </p:cNvPr>
              <p:cNvGrpSpPr/>
              <p:nvPr/>
            </p:nvGrpSpPr>
            <p:grpSpPr>
              <a:xfrm>
                <a:off x="9701252" y="4295484"/>
                <a:ext cx="956736" cy="1287968"/>
                <a:chOff x="-3862348" y="1399884"/>
                <a:chExt cx="956736" cy="1287968"/>
              </a:xfrm>
            </p:grpSpPr>
            <p:pic>
              <p:nvPicPr>
                <p:cNvPr id="430" name="Graphic 429">
                  <a:extLst>
                    <a:ext uri="{FF2B5EF4-FFF2-40B4-BE49-F238E27FC236}">
                      <a16:creationId xmlns:a16="http://schemas.microsoft.com/office/drawing/2014/main" id="{7F226EDE-DD23-42E8-BB98-3ACB0FF94CD8}"/>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431" name="TextBox 430">
                  <a:extLst>
                    <a:ext uri="{FF2B5EF4-FFF2-40B4-BE49-F238E27FC236}">
                      <a16:creationId xmlns:a16="http://schemas.microsoft.com/office/drawing/2014/main" id="{5D62DA87-CD13-40F2-BD7C-A43B225A3EE2}"/>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340" name="Group 339">
              <a:extLst>
                <a:ext uri="{FF2B5EF4-FFF2-40B4-BE49-F238E27FC236}">
                  <a16:creationId xmlns:a16="http://schemas.microsoft.com/office/drawing/2014/main" id="{069EB611-0E55-4655-A07D-30E6536897CB}"/>
                </a:ext>
              </a:extLst>
            </p:cNvPr>
            <p:cNvGrpSpPr/>
            <p:nvPr/>
          </p:nvGrpSpPr>
          <p:grpSpPr>
            <a:xfrm>
              <a:off x="5916493" y="19541512"/>
              <a:ext cx="4822721" cy="2105525"/>
              <a:chOff x="5835267" y="4052087"/>
              <a:chExt cx="4822721" cy="2105525"/>
            </a:xfrm>
          </p:grpSpPr>
          <p:sp>
            <p:nvSpPr>
              <p:cNvPr id="424" name="Freeform: Shape 423">
                <a:extLst>
                  <a:ext uri="{FF2B5EF4-FFF2-40B4-BE49-F238E27FC236}">
                    <a16:creationId xmlns:a16="http://schemas.microsoft.com/office/drawing/2014/main" id="{64FC437C-929A-43E4-AF47-50F98B0881AE}"/>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I</a:t>
                </a:r>
                <a:r>
                  <a:rPr lang="zh-CN" altLang="en-US" dirty="0">
                    <a:solidFill>
                      <a:schemeClr val="tx1"/>
                    </a:solidFill>
                    <a:latin typeface="微软雅黑 Light" panose="020B0502040204020203" pitchFamily="34" charset="-122"/>
                    <a:ea typeface="微软雅黑 Light" panose="020B0502040204020203" pitchFamily="34" charset="-122"/>
                  </a:rPr>
                  <a:t> </a:t>
                </a:r>
                <a:r>
                  <a:rPr lang="en-US" altLang="zh-CN" dirty="0">
                    <a:solidFill>
                      <a:schemeClr val="tx1"/>
                    </a:solidFill>
                    <a:latin typeface="微软雅黑 Light" panose="020B0502040204020203" pitchFamily="34" charset="-122"/>
                    <a:ea typeface="微软雅黑 Light" panose="020B0502040204020203" pitchFamily="34" charset="-122"/>
                  </a:rPr>
                  <a:t>can guide you guys to setup Git if needed.</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425" name="Group 424">
                <a:extLst>
                  <a:ext uri="{FF2B5EF4-FFF2-40B4-BE49-F238E27FC236}">
                    <a16:creationId xmlns:a16="http://schemas.microsoft.com/office/drawing/2014/main" id="{556B2697-458A-412A-9FAB-D47D72C91C27}"/>
                  </a:ext>
                </a:extLst>
              </p:cNvPr>
              <p:cNvGrpSpPr/>
              <p:nvPr/>
            </p:nvGrpSpPr>
            <p:grpSpPr>
              <a:xfrm>
                <a:off x="9701252" y="4295484"/>
                <a:ext cx="956736" cy="1287968"/>
                <a:chOff x="-3862348" y="1399884"/>
                <a:chExt cx="956736" cy="1287968"/>
              </a:xfrm>
            </p:grpSpPr>
            <p:pic>
              <p:nvPicPr>
                <p:cNvPr id="426" name="Graphic 425">
                  <a:extLst>
                    <a:ext uri="{FF2B5EF4-FFF2-40B4-BE49-F238E27FC236}">
                      <a16:creationId xmlns:a16="http://schemas.microsoft.com/office/drawing/2014/main" id="{1FC41E09-1D59-4FCF-A64F-BBD28147C80D}"/>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427" name="TextBox 426">
                  <a:extLst>
                    <a:ext uri="{FF2B5EF4-FFF2-40B4-BE49-F238E27FC236}">
                      <a16:creationId xmlns:a16="http://schemas.microsoft.com/office/drawing/2014/main" id="{0A5C7605-9E1A-4573-8927-CDE7AF91F1E6}"/>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341" name="Group 340">
              <a:extLst>
                <a:ext uri="{FF2B5EF4-FFF2-40B4-BE49-F238E27FC236}">
                  <a16:creationId xmlns:a16="http://schemas.microsoft.com/office/drawing/2014/main" id="{5DA51EEF-BC10-4815-B832-D79DE064FBEC}"/>
                </a:ext>
              </a:extLst>
            </p:cNvPr>
            <p:cNvGrpSpPr/>
            <p:nvPr/>
          </p:nvGrpSpPr>
          <p:grpSpPr>
            <a:xfrm>
              <a:off x="1653284" y="22001871"/>
              <a:ext cx="5024592" cy="2105525"/>
              <a:chOff x="1653538" y="1750435"/>
              <a:chExt cx="5024592" cy="2105525"/>
            </a:xfrm>
          </p:grpSpPr>
          <p:sp>
            <p:nvSpPr>
              <p:cNvPr id="420" name="Freeform: Shape 419">
                <a:extLst>
                  <a:ext uri="{FF2B5EF4-FFF2-40B4-BE49-F238E27FC236}">
                    <a16:creationId xmlns:a16="http://schemas.microsoft.com/office/drawing/2014/main" id="{EF582F67-4D20-4F8E-A456-C9927601A937}"/>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好的，收到</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421" name="Group 420">
                <a:extLst>
                  <a:ext uri="{FF2B5EF4-FFF2-40B4-BE49-F238E27FC236}">
                    <a16:creationId xmlns:a16="http://schemas.microsoft.com/office/drawing/2014/main" id="{3185BACE-C7F5-4303-B9C1-2F6D34D6CC25}"/>
                  </a:ext>
                </a:extLst>
              </p:cNvPr>
              <p:cNvGrpSpPr/>
              <p:nvPr/>
            </p:nvGrpSpPr>
            <p:grpSpPr>
              <a:xfrm>
                <a:off x="1653538" y="1757815"/>
                <a:ext cx="956736" cy="1301438"/>
                <a:chOff x="-1490164" y="1399884"/>
                <a:chExt cx="956736" cy="1301438"/>
              </a:xfrm>
            </p:grpSpPr>
            <p:pic>
              <p:nvPicPr>
                <p:cNvPr id="422" name="Graphic 421">
                  <a:extLst>
                    <a:ext uri="{FF2B5EF4-FFF2-40B4-BE49-F238E27FC236}">
                      <a16:creationId xmlns:a16="http://schemas.microsoft.com/office/drawing/2014/main" id="{505F844E-6289-401B-B6EC-A138CECE1514}"/>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1490164" y="1399884"/>
                  <a:ext cx="956736" cy="956736"/>
                </a:xfrm>
                <a:prstGeom prst="rect">
                  <a:avLst/>
                </a:prstGeom>
              </p:spPr>
            </p:pic>
            <p:sp>
              <p:nvSpPr>
                <p:cNvPr id="423" name="TextBox 422">
                  <a:extLst>
                    <a:ext uri="{FF2B5EF4-FFF2-40B4-BE49-F238E27FC236}">
                      <a16:creationId xmlns:a16="http://schemas.microsoft.com/office/drawing/2014/main" id="{86147C3D-ED25-4322-AE42-AA422DAC2066}"/>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342" name="Group 341">
              <a:extLst>
                <a:ext uri="{FF2B5EF4-FFF2-40B4-BE49-F238E27FC236}">
                  <a16:creationId xmlns:a16="http://schemas.microsoft.com/office/drawing/2014/main" id="{184B88B3-0BEB-4BEF-AF79-02E94F36FE9C}"/>
                </a:ext>
              </a:extLst>
            </p:cNvPr>
            <p:cNvGrpSpPr/>
            <p:nvPr/>
          </p:nvGrpSpPr>
          <p:grpSpPr>
            <a:xfrm>
              <a:off x="5916493" y="24462230"/>
              <a:ext cx="4741495" cy="2131542"/>
              <a:chOff x="1504353" y="8801354"/>
              <a:chExt cx="4741495" cy="2131542"/>
            </a:xfrm>
          </p:grpSpPr>
          <p:sp>
            <p:nvSpPr>
              <p:cNvPr id="416" name="Freeform: Shape 415">
                <a:extLst>
                  <a:ext uri="{FF2B5EF4-FFF2-40B4-BE49-F238E27FC236}">
                    <a16:creationId xmlns:a16="http://schemas.microsoft.com/office/drawing/2014/main" id="{12995D90-43DD-4FF0-A217-1DA80877EAF6}"/>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啊對對對（已讀亂回，上班中）</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417" name="Group 416">
                <a:extLst>
                  <a:ext uri="{FF2B5EF4-FFF2-40B4-BE49-F238E27FC236}">
                    <a16:creationId xmlns:a16="http://schemas.microsoft.com/office/drawing/2014/main" id="{9A37921B-0AFE-417D-B8E7-31EE1BC73F20}"/>
                  </a:ext>
                </a:extLst>
              </p:cNvPr>
              <p:cNvGrpSpPr/>
              <p:nvPr/>
            </p:nvGrpSpPr>
            <p:grpSpPr>
              <a:xfrm>
                <a:off x="5289112" y="8801354"/>
                <a:ext cx="956736" cy="1301438"/>
                <a:chOff x="-2750419" y="1399884"/>
                <a:chExt cx="956736" cy="1301438"/>
              </a:xfrm>
            </p:grpSpPr>
            <p:pic>
              <p:nvPicPr>
                <p:cNvPr id="418" name="Graphic 417">
                  <a:extLst>
                    <a:ext uri="{FF2B5EF4-FFF2-40B4-BE49-F238E27FC236}">
                      <a16:creationId xmlns:a16="http://schemas.microsoft.com/office/drawing/2014/main" id="{4FEB6BC6-3D48-4D0E-9C92-6681F97DE4D8}"/>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419" name="TextBox 418">
                  <a:extLst>
                    <a:ext uri="{FF2B5EF4-FFF2-40B4-BE49-F238E27FC236}">
                      <a16:creationId xmlns:a16="http://schemas.microsoft.com/office/drawing/2014/main" id="{74CB94A7-11EE-41F0-9D2A-25B9B254093B}"/>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sp>
          <p:nvSpPr>
            <p:cNvPr id="343" name="TextBox 342">
              <a:extLst>
                <a:ext uri="{FF2B5EF4-FFF2-40B4-BE49-F238E27FC236}">
                  <a16:creationId xmlns:a16="http://schemas.microsoft.com/office/drawing/2014/main" id="{C8549864-068C-4B52-9DA5-8FB28CD0AAE2}"/>
                </a:ext>
              </a:extLst>
            </p:cNvPr>
            <p:cNvSpPr txBox="1"/>
            <p:nvPr/>
          </p:nvSpPr>
          <p:spPr>
            <a:xfrm>
              <a:off x="5426586" y="26697624"/>
              <a:ext cx="1338828" cy="369332"/>
            </a:xfrm>
            <a:prstGeom prst="rect">
              <a:avLst/>
            </a:prstGeom>
            <a:noFill/>
          </p:spPr>
          <p:txBody>
            <a:bodyPr wrap="none" rtlCol="0">
              <a:spAutoFit/>
            </a:bodyPr>
            <a:lstStyle/>
            <a:p>
              <a:pPr algn="ctr"/>
              <a:r>
                <a:rPr lang="zh-CN" altLang="en-US" dirty="0">
                  <a:solidFill>
                    <a:srgbClr val="FFC818"/>
                  </a:solidFill>
                </a:rPr>
                <a:t>一段時間後</a:t>
              </a:r>
              <a:endParaRPr lang="zh-TW" altLang="en-US" dirty="0">
                <a:solidFill>
                  <a:srgbClr val="FFC818"/>
                </a:solidFill>
              </a:endParaRPr>
            </a:p>
          </p:txBody>
        </p:sp>
        <p:grpSp>
          <p:nvGrpSpPr>
            <p:cNvPr id="344" name="Group 343">
              <a:extLst>
                <a:ext uri="{FF2B5EF4-FFF2-40B4-BE49-F238E27FC236}">
                  <a16:creationId xmlns:a16="http://schemas.microsoft.com/office/drawing/2014/main" id="{F39111C2-BE7C-42F9-A608-04E2740856A1}"/>
                </a:ext>
              </a:extLst>
            </p:cNvPr>
            <p:cNvGrpSpPr/>
            <p:nvPr/>
          </p:nvGrpSpPr>
          <p:grpSpPr>
            <a:xfrm>
              <a:off x="5916493" y="27143993"/>
              <a:ext cx="4741495" cy="2131542"/>
              <a:chOff x="1504353" y="8801354"/>
              <a:chExt cx="4741495" cy="2131542"/>
            </a:xfrm>
          </p:grpSpPr>
          <p:sp>
            <p:nvSpPr>
              <p:cNvPr id="412" name="Freeform: Shape 411">
                <a:extLst>
                  <a:ext uri="{FF2B5EF4-FFF2-40B4-BE49-F238E27FC236}">
                    <a16:creationId xmlns:a16="http://schemas.microsoft.com/office/drawing/2014/main" id="{7810BECB-4588-4CF8-A19C-A8F9850F963A}"/>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為什麼我的小遊戲隨機數返回值全一樣？我在自己的</a:t>
                </a:r>
                <a:r>
                  <a:rPr lang="en-US" altLang="zh-CN" dirty="0" err="1">
                    <a:solidFill>
                      <a:schemeClr val="tx1"/>
                    </a:solidFill>
                    <a:latin typeface="微软雅黑 Light" panose="020B0502040204020203" pitchFamily="34" charset="-122"/>
                    <a:ea typeface="微软雅黑 Light" panose="020B0502040204020203" pitchFamily="34" charset="-122"/>
                  </a:rPr>
                  <a:t>ipynb</a:t>
                </a:r>
                <a:r>
                  <a:rPr lang="zh-CN" altLang="en-US" dirty="0">
                    <a:solidFill>
                      <a:schemeClr val="tx1"/>
                    </a:solidFill>
                    <a:latin typeface="微软雅黑 Light" panose="020B0502040204020203" pitchFamily="34" charset="-122"/>
                    <a:ea typeface="微软雅黑 Light" panose="020B0502040204020203" pitchFamily="34" charset="-122"/>
                  </a:rPr>
                  <a:t>做沒問題啊。</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413" name="Group 412">
                <a:extLst>
                  <a:ext uri="{FF2B5EF4-FFF2-40B4-BE49-F238E27FC236}">
                    <a16:creationId xmlns:a16="http://schemas.microsoft.com/office/drawing/2014/main" id="{B885EC6B-6675-46AF-B4B3-2C6E8F490983}"/>
                  </a:ext>
                </a:extLst>
              </p:cNvPr>
              <p:cNvGrpSpPr/>
              <p:nvPr/>
            </p:nvGrpSpPr>
            <p:grpSpPr>
              <a:xfrm>
                <a:off x="5289112" y="8801354"/>
                <a:ext cx="956736" cy="1301438"/>
                <a:chOff x="-2750419" y="1399884"/>
                <a:chExt cx="956736" cy="1301438"/>
              </a:xfrm>
            </p:grpSpPr>
            <p:pic>
              <p:nvPicPr>
                <p:cNvPr id="414" name="Graphic 413">
                  <a:extLst>
                    <a:ext uri="{FF2B5EF4-FFF2-40B4-BE49-F238E27FC236}">
                      <a16:creationId xmlns:a16="http://schemas.microsoft.com/office/drawing/2014/main" id="{1CAC977D-438E-42F1-BAEB-EB9489FEB0EE}"/>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415" name="TextBox 414">
                  <a:extLst>
                    <a:ext uri="{FF2B5EF4-FFF2-40B4-BE49-F238E27FC236}">
                      <a16:creationId xmlns:a16="http://schemas.microsoft.com/office/drawing/2014/main" id="{CC8C2659-C7EA-4B22-BBEC-1F932C3D38FD}"/>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345" name="Group 344">
              <a:extLst>
                <a:ext uri="{FF2B5EF4-FFF2-40B4-BE49-F238E27FC236}">
                  <a16:creationId xmlns:a16="http://schemas.microsoft.com/office/drawing/2014/main" id="{A5FF4E91-9650-430E-8884-DA6639639C3E}"/>
                </a:ext>
              </a:extLst>
            </p:cNvPr>
            <p:cNvGrpSpPr/>
            <p:nvPr/>
          </p:nvGrpSpPr>
          <p:grpSpPr>
            <a:xfrm>
              <a:off x="1609989" y="29657184"/>
              <a:ext cx="5024592" cy="2105525"/>
              <a:chOff x="1653538" y="1750435"/>
              <a:chExt cx="5024592" cy="2105525"/>
            </a:xfrm>
          </p:grpSpPr>
          <p:sp>
            <p:nvSpPr>
              <p:cNvPr id="408" name="Freeform: Shape 407">
                <a:extLst>
                  <a:ext uri="{FF2B5EF4-FFF2-40B4-BE49-F238E27FC236}">
                    <a16:creationId xmlns:a16="http://schemas.microsoft.com/office/drawing/2014/main" id="{E8077896-ED04-4340-9A3B-C42B83AAA954}"/>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我们的方法</a:t>
                </a:r>
                <a:r>
                  <a:rPr lang="en-US" altLang="zh-CN" dirty="0" err="1">
                    <a:solidFill>
                      <a:schemeClr val="tx1"/>
                    </a:solidFill>
                    <a:latin typeface="微软雅黑 Light" panose="020B0502040204020203" pitchFamily="34" charset="-122"/>
                    <a:ea typeface="微软雅黑 Light" panose="020B0502040204020203" pitchFamily="34" charset="-122"/>
                  </a:rPr>
                  <a:t>Rnumber</a:t>
                </a:r>
                <a:r>
                  <a:rPr lang="en-US" altLang="zh-CN" dirty="0">
                    <a:solidFill>
                      <a:schemeClr val="tx1"/>
                    </a:solidFill>
                    <a:latin typeface="微软雅黑 Light" panose="020B0502040204020203" pitchFamily="34" charset="-122"/>
                    <a:ea typeface="微软雅黑 Light" panose="020B0502040204020203" pitchFamily="34" charset="-122"/>
                  </a:rPr>
                  <a:t>()</a:t>
                </a:r>
                <a:r>
                  <a:rPr lang="zh-CN" altLang="en-US" dirty="0">
                    <a:solidFill>
                      <a:schemeClr val="tx1"/>
                    </a:solidFill>
                    <a:latin typeface="微软雅黑 Light" panose="020B0502040204020203" pitchFamily="34" charset="-122"/>
                    <a:ea typeface="微软雅黑 Light" panose="020B0502040204020203" pitchFamily="34" charset="-122"/>
                  </a:rPr>
                  <a:t>是以当前时间的作为随机种子的，所以你在呼叫这个函式设一个小小的间隔就可以了，用</a:t>
                </a:r>
                <a:r>
                  <a:rPr lang="en-US" altLang="zh-CN" dirty="0" err="1">
                    <a:solidFill>
                      <a:schemeClr val="tx1"/>
                    </a:solidFill>
                    <a:latin typeface="微软雅黑 Light" panose="020B0502040204020203" pitchFamily="34" charset="-122"/>
                    <a:ea typeface="微软雅黑 Light" panose="020B0502040204020203" pitchFamily="34" charset="-122"/>
                  </a:rPr>
                  <a:t>time.sleep</a:t>
                </a:r>
                <a:r>
                  <a:rPr lang="en-US" altLang="zh-CN" dirty="0">
                    <a:solidFill>
                      <a:schemeClr val="tx1"/>
                    </a:solidFill>
                    <a:latin typeface="微软雅黑 Light" panose="020B0502040204020203" pitchFamily="34" charset="-122"/>
                    <a:ea typeface="微软雅黑 Light" panose="020B0502040204020203" pitchFamily="34" charset="-122"/>
                  </a:rPr>
                  <a:t>(</a:t>
                </a:r>
                <a:r>
                  <a:rPr lang="zh-CN" altLang="en-US" dirty="0">
                    <a:solidFill>
                      <a:schemeClr val="tx1"/>
                    </a:solidFill>
                    <a:latin typeface="微软雅黑 Light" panose="020B0502040204020203" pitchFamily="34" charset="-122"/>
                    <a:ea typeface="微软雅黑 Light" panose="020B0502040204020203" pitchFamily="34" charset="-122"/>
                  </a:rPr>
                  <a:t>秒数</a:t>
                </a:r>
                <a:r>
                  <a:rPr lang="en-US" altLang="zh-CN" dirty="0">
                    <a:solidFill>
                      <a:schemeClr val="tx1"/>
                    </a:solidFill>
                    <a:latin typeface="微软雅黑 Light" panose="020B0502040204020203" pitchFamily="34" charset="-122"/>
                    <a:ea typeface="微软雅黑 Light" panose="020B0502040204020203" pitchFamily="34" charset="-122"/>
                  </a:rPr>
                  <a:t>)</a:t>
                </a:r>
              </a:p>
            </p:txBody>
          </p:sp>
          <p:grpSp>
            <p:nvGrpSpPr>
              <p:cNvPr id="409" name="Group 408">
                <a:extLst>
                  <a:ext uri="{FF2B5EF4-FFF2-40B4-BE49-F238E27FC236}">
                    <a16:creationId xmlns:a16="http://schemas.microsoft.com/office/drawing/2014/main" id="{26A82CD2-5703-49D5-ADCE-C885C62256DD}"/>
                  </a:ext>
                </a:extLst>
              </p:cNvPr>
              <p:cNvGrpSpPr/>
              <p:nvPr/>
            </p:nvGrpSpPr>
            <p:grpSpPr>
              <a:xfrm>
                <a:off x="1653538" y="1757815"/>
                <a:ext cx="956736" cy="1301438"/>
                <a:chOff x="-1490164" y="1399884"/>
                <a:chExt cx="956736" cy="1301438"/>
              </a:xfrm>
            </p:grpSpPr>
            <p:pic>
              <p:nvPicPr>
                <p:cNvPr id="410" name="Graphic 409">
                  <a:extLst>
                    <a:ext uri="{FF2B5EF4-FFF2-40B4-BE49-F238E27FC236}">
                      <a16:creationId xmlns:a16="http://schemas.microsoft.com/office/drawing/2014/main" id="{BDB20B8E-89E7-46D0-847F-646F6169F459}"/>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1490164" y="1399884"/>
                  <a:ext cx="956736" cy="956736"/>
                </a:xfrm>
                <a:prstGeom prst="rect">
                  <a:avLst/>
                </a:prstGeom>
              </p:spPr>
            </p:pic>
            <p:sp>
              <p:nvSpPr>
                <p:cNvPr id="411" name="TextBox 410">
                  <a:extLst>
                    <a:ext uri="{FF2B5EF4-FFF2-40B4-BE49-F238E27FC236}">
                      <a16:creationId xmlns:a16="http://schemas.microsoft.com/office/drawing/2014/main" id="{F05B65D4-B2BE-49CC-BB18-05D50A4579CD}"/>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346" name="Group 345">
              <a:extLst>
                <a:ext uri="{FF2B5EF4-FFF2-40B4-BE49-F238E27FC236}">
                  <a16:creationId xmlns:a16="http://schemas.microsoft.com/office/drawing/2014/main" id="{BE17590E-0C82-40CA-BD62-F3F20C293D9D}"/>
                </a:ext>
              </a:extLst>
            </p:cNvPr>
            <p:cNvGrpSpPr/>
            <p:nvPr/>
          </p:nvGrpSpPr>
          <p:grpSpPr>
            <a:xfrm>
              <a:off x="6068893" y="32117015"/>
              <a:ext cx="4822721" cy="2105525"/>
              <a:chOff x="5835267" y="4052087"/>
              <a:chExt cx="4822721" cy="2105525"/>
            </a:xfrm>
          </p:grpSpPr>
          <p:sp>
            <p:nvSpPr>
              <p:cNvPr id="404" name="Freeform: Shape 403">
                <a:extLst>
                  <a:ext uri="{FF2B5EF4-FFF2-40B4-BE49-F238E27FC236}">
                    <a16:creationId xmlns:a16="http://schemas.microsoft.com/office/drawing/2014/main" id="{9F122DD6-742E-4058-9913-2A85CBB86B3C}"/>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Yea, Wei Siang is right, cause I just faced the same problem before.</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405" name="Group 404">
                <a:extLst>
                  <a:ext uri="{FF2B5EF4-FFF2-40B4-BE49-F238E27FC236}">
                    <a16:creationId xmlns:a16="http://schemas.microsoft.com/office/drawing/2014/main" id="{E33ED2A3-C85C-489A-9DA7-74AB9E7C0BBF}"/>
                  </a:ext>
                </a:extLst>
              </p:cNvPr>
              <p:cNvGrpSpPr/>
              <p:nvPr/>
            </p:nvGrpSpPr>
            <p:grpSpPr>
              <a:xfrm>
                <a:off x="9701252" y="4295484"/>
                <a:ext cx="956736" cy="1287968"/>
                <a:chOff x="-3862348" y="1399884"/>
                <a:chExt cx="956736" cy="1287968"/>
              </a:xfrm>
            </p:grpSpPr>
            <p:pic>
              <p:nvPicPr>
                <p:cNvPr id="406" name="Graphic 405">
                  <a:extLst>
                    <a:ext uri="{FF2B5EF4-FFF2-40B4-BE49-F238E27FC236}">
                      <a16:creationId xmlns:a16="http://schemas.microsoft.com/office/drawing/2014/main" id="{C0387A5A-0CBA-44C6-AD65-85DF6DB821B3}"/>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407" name="TextBox 406">
                  <a:extLst>
                    <a:ext uri="{FF2B5EF4-FFF2-40B4-BE49-F238E27FC236}">
                      <a16:creationId xmlns:a16="http://schemas.microsoft.com/office/drawing/2014/main" id="{79F4D3F5-3875-484B-9051-2C47CE63EAA0}"/>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347" name="Group 346">
              <a:extLst>
                <a:ext uri="{FF2B5EF4-FFF2-40B4-BE49-F238E27FC236}">
                  <a16:creationId xmlns:a16="http://schemas.microsoft.com/office/drawing/2014/main" id="{FFD13677-C93B-4861-8258-14AA6A908DEA}"/>
                </a:ext>
              </a:extLst>
            </p:cNvPr>
            <p:cNvGrpSpPr/>
            <p:nvPr/>
          </p:nvGrpSpPr>
          <p:grpSpPr>
            <a:xfrm>
              <a:off x="5994916" y="37587954"/>
              <a:ext cx="4741495" cy="2131542"/>
              <a:chOff x="1504353" y="8801354"/>
              <a:chExt cx="4741495" cy="2131542"/>
            </a:xfrm>
          </p:grpSpPr>
          <p:sp>
            <p:nvSpPr>
              <p:cNvPr id="400" name="Freeform: Shape 399">
                <a:extLst>
                  <a:ext uri="{FF2B5EF4-FFF2-40B4-BE49-F238E27FC236}">
                    <a16:creationId xmlns:a16="http://schemas.microsoft.com/office/drawing/2014/main" id="{11608954-17F6-46F3-B21F-E0B1FBCBF5FA}"/>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話說那個</a:t>
                </a:r>
                <a:r>
                  <a:rPr lang="en-US" altLang="zh-CN" dirty="0">
                    <a:solidFill>
                      <a:schemeClr val="tx1"/>
                    </a:solidFill>
                    <a:latin typeface="微软雅黑 Light" panose="020B0502040204020203" pitchFamily="34" charset="-122"/>
                    <a:ea typeface="微软雅黑 Light" panose="020B0502040204020203" pitchFamily="34" charset="-122"/>
                  </a:rPr>
                  <a:t>Git</a:t>
                </a:r>
                <a:r>
                  <a:rPr lang="zh-CN" altLang="en-US" dirty="0">
                    <a:solidFill>
                      <a:schemeClr val="tx1"/>
                    </a:solidFill>
                    <a:latin typeface="微软雅黑 Light" panose="020B0502040204020203" pitchFamily="34" charset="-122"/>
                    <a:ea typeface="微软雅黑 Light" panose="020B0502040204020203" pitchFamily="34" charset="-122"/>
                  </a:rPr>
                  <a:t>一直報錯是在說什麼？</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401" name="Group 400">
                <a:extLst>
                  <a:ext uri="{FF2B5EF4-FFF2-40B4-BE49-F238E27FC236}">
                    <a16:creationId xmlns:a16="http://schemas.microsoft.com/office/drawing/2014/main" id="{81AFA2B5-800A-4DEC-9FA4-4BD50041CF74}"/>
                  </a:ext>
                </a:extLst>
              </p:cNvPr>
              <p:cNvGrpSpPr/>
              <p:nvPr/>
            </p:nvGrpSpPr>
            <p:grpSpPr>
              <a:xfrm>
                <a:off x="5289112" y="8801354"/>
                <a:ext cx="956736" cy="1301438"/>
                <a:chOff x="-2750419" y="1399884"/>
                <a:chExt cx="956736" cy="1301438"/>
              </a:xfrm>
            </p:grpSpPr>
            <p:pic>
              <p:nvPicPr>
                <p:cNvPr id="402" name="Graphic 401">
                  <a:extLst>
                    <a:ext uri="{FF2B5EF4-FFF2-40B4-BE49-F238E27FC236}">
                      <a16:creationId xmlns:a16="http://schemas.microsoft.com/office/drawing/2014/main" id="{0F9DC36B-86F4-4771-811C-979EFAD5E1BD}"/>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403" name="TextBox 402">
                  <a:extLst>
                    <a:ext uri="{FF2B5EF4-FFF2-40B4-BE49-F238E27FC236}">
                      <a16:creationId xmlns:a16="http://schemas.microsoft.com/office/drawing/2014/main" id="{EAA2802B-9BC2-4521-A28B-EC5985E23E53}"/>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sp>
          <p:nvSpPr>
            <p:cNvPr id="348" name="TextBox 347">
              <a:extLst>
                <a:ext uri="{FF2B5EF4-FFF2-40B4-BE49-F238E27FC236}">
                  <a16:creationId xmlns:a16="http://schemas.microsoft.com/office/drawing/2014/main" id="{DA2FC96D-0C4A-4ECC-84C7-858ACE26F7F5}"/>
                </a:ext>
              </a:extLst>
            </p:cNvPr>
            <p:cNvSpPr txBox="1"/>
            <p:nvPr/>
          </p:nvSpPr>
          <p:spPr>
            <a:xfrm>
              <a:off x="5435765" y="37046929"/>
              <a:ext cx="1338828" cy="369332"/>
            </a:xfrm>
            <a:prstGeom prst="rect">
              <a:avLst/>
            </a:prstGeom>
            <a:noFill/>
          </p:spPr>
          <p:txBody>
            <a:bodyPr wrap="none" rtlCol="0">
              <a:spAutoFit/>
            </a:bodyPr>
            <a:lstStyle/>
            <a:p>
              <a:pPr algn="ctr"/>
              <a:r>
                <a:rPr lang="zh-CN" altLang="en-US" dirty="0">
                  <a:solidFill>
                    <a:srgbClr val="FFC818"/>
                  </a:solidFill>
                </a:rPr>
                <a:t>一段時間後</a:t>
              </a:r>
              <a:endParaRPr lang="zh-TW" altLang="en-US" dirty="0">
                <a:solidFill>
                  <a:srgbClr val="FFC818"/>
                </a:solidFill>
              </a:endParaRPr>
            </a:p>
          </p:txBody>
        </p:sp>
        <p:grpSp>
          <p:nvGrpSpPr>
            <p:cNvPr id="349" name="Group 348">
              <a:extLst>
                <a:ext uri="{FF2B5EF4-FFF2-40B4-BE49-F238E27FC236}">
                  <a16:creationId xmlns:a16="http://schemas.microsoft.com/office/drawing/2014/main" id="{CE803BFE-46F1-4A3A-8AE0-6580AA992DF7}"/>
                </a:ext>
              </a:extLst>
            </p:cNvPr>
            <p:cNvGrpSpPr/>
            <p:nvPr/>
          </p:nvGrpSpPr>
          <p:grpSpPr>
            <a:xfrm>
              <a:off x="6096000" y="34798778"/>
              <a:ext cx="4741495" cy="2131542"/>
              <a:chOff x="1504353" y="8801354"/>
              <a:chExt cx="4741495" cy="2131542"/>
            </a:xfrm>
          </p:grpSpPr>
          <p:sp>
            <p:nvSpPr>
              <p:cNvPr id="396" name="Freeform: Shape 395">
                <a:extLst>
                  <a:ext uri="{FF2B5EF4-FFF2-40B4-BE49-F238E27FC236}">
                    <a16:creationId xmlns:a16="http://schemas.microsoft.com/office/drawing/2014/main" id="{77DF058C-7E7A-4015-A4F2-FD1F1329DB94}"/>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好，我等等就試試</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397" name="Group 396">
                <a:extLst>
                  <a:ext uri="{FF2B5EF4-FFF2-40B4-BE49-F238E27FC236}">
                    <a16:creationId xmlns:a16="http://schemas.microsoft.com/office/drawing/2014/main" id="{51680D71-3FF6-4B91-B550-89BC8DA55391}"/>
                  </a:ext>
                </a:extLst>
              </p:cNvPr>
              <p:cNvGrpSpPr/>
              <p:nvPr/>
            </p:nvGrpSpPr>
            <p:grpSpPr>
              <a:xfrm>
                <a:off x="5289112" y="8801354"/>
                <a:ext cx="956736" cy="1301438"/>
                <a:chOff x="-2750419" y="1399884"/>
                <a:chExt cx="956736" cy="1301438"/>
              </a:xfrm>
            </p:grpSpPr>
            <p:pic>
              <p:nvPicPr>
                <p:cNvPr id="398" name="Graphic 397">
                  <a:extLst>
                    <a:ext uri="{FF2B5EF4-FFF2-40B4-BE49-F238E27FC236}">
                      <a16:creationId xmlns:a16="http://schemas.microsoft.com/office/drawing/2014/main" id="{9E5CDFBC-19F7-4A23-826C-F22E6AFA272B}"/>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399" name="TextBox 398">
                  <a:extLst>
                    <a:ext uri="{FF2B5EF4-FFF2-40B4-BE49-F238E27FC236}">
                      <a16:creationId xmlns:a16="http://schemas.microsoft.com/office/drawing/2014/main" id="{564F9E0E-AC6F-40A3-A160-B04930C78C68}"/>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350" name="Group 349">
              <a:extLst>
                <a:ext uri="{FF2B5EF4-FFF2-40B4-BE49-F238E27FC236}">
                  <a16:creationId xmlns:a16="http://schemas.microsoft.com/office/drawing/2014/main" id="{D1963B27-C4FE-42CF-92FE-8A7106680F4E}"/>
                </a:ext>
              </a:extLst>
            </p:cNvPr>
            <p:cNvGrpSpPr/>
            <p:nvPr/>
          </p:nvGrpSpPr>
          <p:grpSpPr>
            <a:xfrm>
              <a:off x="1653284" y="39894656"/>
              <a:ext cx="5024592" cy="2105525"/>
              <a:chOff x="1653538" y="1750435"/>
              <a:chExt cx="5024592" cy="2105525"/>
            </a:xfrm>
          </p:grpSpPr>
          <p:sp>
            <p:nvSpPr>
              <p:cNvPr id="392" name="Freeform: Shape 391">
                <a:extLst>
                  <a:ext uri="{FF2B5EF4-FFF2-40B4-BE49-F238E27FC236}">
                    <a16:creationId xmlns:a16="http://schemas.microsoft.com/office/drawing/2014/main" id="{897308E3-F49E-4C33-943E-24B153D0EA13}"/>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我也有遇到，我看哪个是亮色的我就点，或者是往</a:t>
                </a:r>
                <a:r>
                  <a:rPr lang="en-US" altLang="zh-CN" dirty="0">
                    <a:solidFill>
                      <a:schemeClr val="tx1"/>
                    </a:solidFill>
                    <a:latin typeface="微软雅黑 Light" panose="020B0502040204020203" pitchFamily="34" charset="-122"/>
                    <a:ea typeface="微软雅黑 Light" panose="020B0502040204020203" pitchFamily="34" charset="-122"/>
                  </a:rPr>
                  <a:t>yes</a:t>
                </a:r>
                <a:r>
                  <a:rPr lang="zh-CN" altLang="en-US" dirty="0">
                    <a:solidFill>
                      <a:schemeClr val="tx1"/>
                    </a:solidFill>
                    <a:latin typeface="微软雅黑 Light" panose="020B0502040204020203" pitchFamily="34" charset="-122"/>
                    <a:ea typeface="微软雅黑 Light" panose="020B0502040204020203" pitchFamily="34" charset="-122"/>
                  </a:rPr>
                  <a:t>点，全是英文字，拜托不要</a:t>
                </a:r>
                <a:endParaRPr lang="en-US" altLang="zh-CN" dirty="0">
                  <a:solidFill>
                    <a:schemeClr val="tx1"/>
                  </a:solidFill>
                  <a:latin typeface="微软雅黑 Light" panose="020B0502040204020203" pitchFamily="34" charset="-122"/>
                  <a:ea typeface="微软雅黑 Light" panose="020B0502040204020203" pitchFamily="34" charset="-122"/>
                </a:endParaRPr>
              </a:p>
            </p:txBody>
          </p:sp>
          <p:grpSp>
            <p:nvGrpSpPr>
              <p:cNvPr id="393" name="Group 392">
                <a:extLst>
                  <a:ext uri="{FF2B5EF4-FFF2-40B4-BE49-F238E27FC236}">
                    <a16:creationId xmlns:a16="http://schemas.microsoft.com/office/drawing/2014/main" id="{BF581CA5-A4A9-410E-8591-9360102C3659}"/>
                  </a:ext>
                </a:extLst>
              </p:cNvPr>
              <p:cNvGrpSpPr/>
              <p:nvPr/>
            </p:nvGrpSpPr>
            <p:grpSpPr>
              <a:xfrm>
                <a:off x="1653538" y="1757815"/>
                <a:ext cx="956736" cy="1301438"/>
                <a:chOff x="-1490164" y="1399884"/>
                <a:chExt cx="956736" cy="1301438"/>
              </a:xfrm>
            </p:grpSpPr>
            <p:pic>
              <p:nvPicPr>
                <p:cNvPr id="394" name="Graphic 393">
                  <a:extLst>
                    <a:ext uri="{FF2B5EF4-FFF2-40B4-BE49-F238E27FC236}">
                      <a16:creationId xmlns:a16="http://schemas.microsoft.com/office/drawing/2014/main" id="{5BCE6EBF-A767-4D0B-8A42-06DA8F88E60F}"/>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1490164" y="1399884"/>
                  <a:ext cx="956736" cy="956736"/>
                </a:xfrm>
                <a:prstGeom prst="rect">
                  <a:avLst/>
                </a:prstGeom>
              </p:spPr>
            </p:pic>
            <p:sp>
              <p:nvSpPr>
                <p:cNvPr id="395" name="TextBox 394">
                  <a:extLst>
                    <a:ext uri="{FF2B5EF4-FFF2-40B4-BE49-F238E27FC236}">
                      <a16:creationId xmlns:a16="http://schemas.microsoft.com/office/drawing/2014/main" id="{E2FDB939-D16A-47AC-BFC9-4F6CC02EACFF}"/>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351" name="Group 350">
              <a:extLst>
                <a:ext uri="{FF2B5EF4-FFF2-40B4-BE49-F238E27FC236}">
                  <a16:creationId xmlns:a16="http://schemas.microsoft.com/office/drawing/2014/main" id="{E3928A95-96DC-44D9-88ED-62AC317F9201}"/>
                </a:ext>
              </a:extLst>
            </p:cNvPr>
            <p:cNvGrpSpPr/>
            <p:nvPr/>
          </p:nvGrpSpPr>
          <p:grpSpPr>
            <a:xfrm>
              <a:off x="6014774" y="42175341"/>
              <a:ext cx="4822721" cy="2105525"/>
              <a:chOff x="5835267" y="4052087"/>
              <a:chExt cx="4822721" cy="2105525"/>
            </a:xfrm>
          </p:grpSpPr>
          <p:sp>
            <p:nvSpPr>
              <p:cNvPr id="388" name="Freeform: Shape 387">
                <a:extLst>
                  <a:ext uri="{FF2B5EF4-FFF2-40B4-BE49-F238E27FC236}">
                    <a16:creationId xmlns:a16="http://schemas.microsoft.com/office/drawing/2014/main" id="{215B1737-08F2-4DAA-AE45-67377257FD85}"/>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It must be a conflict error, check your local file and save that file on the cloud for it to be the latest one and click accept or deny the changes.</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389" name="Group 388">
                <a:extLst>
                  <a:ext uri="{FF2B5EF4-FFF2-40B4-BE49-F238E27FC236}">
                    <a16:creationId xmlns:a16="http://schemas.microsoft.com/office/drawing/2014/main" id="{688DA27C-F293-498C-8F24-671C95BE14B2}"/>
                  </a:ext>
                </a:extLst>
              </p:cNvPr>
              <p:cNvGrpSpPr/>
              <p:nvPr/>
            </p:nvGrpSpPr>
            <p:grpSpPr>
              <a:xfrm>
                <a:off x="9701252" y="4295484"/>
                <a:ext cx="956736" cy="1287968"/>
                <a:chOff x="-3862348" y="1399884"/>
                <a:chExt cx="956736" cy="1287968"/>
              </a:xfrm>
            </p:grpSpPr>
            <p:pic>
              <p:nvPicPr>
                <p:cNvPr id="390" name="Graphic 389">
                  <a:extLst>
                    <a:ext uri="{FF2B5EF4-FFF2-40B4-BE49-F238E27FC236}">
                      <a16:creationId xmlns:a16="http://schemas.microsoft.com/office/drawing/2014/main" id="{A498BC12-DD7A-431B-84A7-A3D02EEDFFE5}"/>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391" name="TextBox 390">
                  <a:extLst>
                    <a:ext uri="{FF2B5EF4-FFF2-40B4-BE49-F238E27FC236}">
                      <a16:creationId xmlns:a16="http://schemas.microsoft.com/office/drawing/2014/main" id="{A959876F-0A5C-4942-8EDB-76696818A0B1}"/>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sp>
          <p:nvSpPr>
            <p:cNvPr id="352" name="TextBox 351">
              <a:extLst>
                <a:ext uri="{FF2B5EF4-FFF2-40B4-BE49-F238E27FC236}">
                  <a16:creationId xmlns:a16="http://schemas.microsoft.com/office/drawing/2014/main" id="{51E88272-32D3-4B50-B177-71A5B3055DA5}"/>
                </a:ext>
              </a:extLst>
            </p:cNvPr>
            <p:cNvSpPr txBox="1"/>
            <p:nvPr/>
          </p:nvSpPr>
          <p:spPr>
            <a:xfrm>
              <a:off x="5089516" y="44477345"/>
              <a:ext cx="2031325" cy="369332"/>
            </a:xfrm>
            <a:prstGeom prst="rect">
              <a:avLst/>
            </a:prstGeom>
            <a:noFill/>
          </p:spPr>
          <p:txBody>
            <a:bodyPr wrap="none" rtlCol="0">
              <a:spAutoFit/>
            </a:bodyPr>
            <a:lstStyle/>
            <a:p>
              <a:pPr algn="ctr"/>
              <a:r>
                <a:rPr lang="zh-CN" altLang="en-US" dirty="0">
                  <a:solidFill>
                    <a:srgbClr val="FFC818"/>
                  </a:solidFill>
                </a:rPr>
                <a:t>又双叒一段時間後</a:t>
              </a:r>
              <a:endParaRPr lang="zh-TW" altLang="en-US" dirty="0">
                <a:solidFill>
                  <a:srgbClr val="FFC818"/>
                </a:solidFill>
              </a:endParaRPr>
            </a:p>
          </p:txBody>
        </p:sp>
        <p:grpSp>
          <p:nvGrpSpPr>
            <p:cNvPr id="353" name="Group 352">
              <a:extLst>
                <a:ext uri="{FF2B5EF4-FFF2-40B4-BE49-F238E27FC236}">
                  <a16:creationId xmlns:a16="http://schemas.microsoft.com/office/drawing/2014/main" id="{896D9AE0-D5F1-412A-BEA6-FC1EC514A5D8}"/>
                </a:ext>
              </a:extLst>
            </p:cNvPr>
            <p:cNvGrpSpPr/>
            <p:nvPr/>
          </p:nvGrpSpPr>
          <p:grpSpPr>
            <a:xfrm>
              <a:off x="6002911" y="45040054"/>
              <a:ext cx="4822721" cy="2105525"/>
              <a:chOff x="5835267" y="4052087"/>
              <a:chExt cx="4822721" cy="2105525"/>
            </a:xfrm>
          </p:grpSpPr>
          <p:sp>
            <p:nvSpPr>
              <p:cNvPr id="384" name="Freeform: Shape 383">
                <a:extLst>
                  <a:ext uri="{FF2B5EF4-FFF2-40B4-BE49-F238E27FC236}">
                    <a16:creationId xmlns:a16="http://schemas.microsoft.com/office/drawing/2014/main" id="{BF23A895-2B43-42F4-B6DC-5203B5029A6A}"/>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Should we put our source code to the ppt?</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385" name="Group 384">
                <a:extLst>
                  <a:ext uri="{FF2B5EF4-FFF2-40B4-BE49-F238E27FC236}">
                    <a16:creationId xmlns:a16="http://schemas.microsoft.com/office/drawing/2014/main" id="{78F6296D-CC50-4196-956F-46EB1B59854E}"/>
                  </a:ext>
                </a:extLst>
              </p:cNvPr>
              <p:cNvGrpSpPr/>
              <p:nvPr/>
            </p:nvGrpSpPr>
            <p:grpSpPr>
              <a:xfrm>
                <a:off x="9701252" y="4295484"/>
                <a:ext cx="956736" cy="1287968"/>
                <a:chOff x="-3862348" y="1399884"/>
                <a:chExt cx="956736" cy="1287968"/>
              </a:xfrm>
            </p:grpSpPr>
            <p:pic>
              <p:nvPicPr>
                <p:cNvPr id="386" name="Graphic 385">
                  <a:extLst>
                    <a:ext uri="{FF2B5EF4-FFF2-40B4-BE49-F238E27FC236}">
                      <a16:creationId xmlns:a16="http://schemas.microsoft.com/office/drawing/2014/main" id="{A02B9080-751E-439C-8AF9-52EDBA2A24E8}"/>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387" name="TextBox 386">
                  <a:extLst>
                    <a:ext uri="{FF2B5EF4-FFF2-40B4-BE49-F238E27FC236}">
                      <a16:creationId xmlns:a16="http://schemas.microsoft.com/office/drawing/2014/main" id="{F067D2C3-6901-4F4E-9B5A-35907889BED1}"/>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354" name="Group 353">
              <a:extLst>
                <a:ext uri="{FF2B5EF4-FFF2-40B4-BE49-F238E27FC236}">
                  <a16:creationId xmlns:a16="http://schemas.microsoft.com/office/drawing/2014/main" id="{12C2BAD6-6F34-4554-8993-25FDD366D0BA}"/>
                </a:ext>
              </a:extLst>
            </p:cNvPr>
            <p:cNvGrpSpPr/>
            <p:nvPr/>
          </p:nvGrpSpPr>
          <p:grpSpPr>
            <a:xfrm>
              <a:off x="1609989" y="47323841"/>
              <a:ext cx="5024592" cy="2105525"/>
              <a:chOff x="1653538" y="1750435"/>
              <a:chExt cx="5024592" cy="2105525"/>
            </a:xfrm>
          </p:grpSpPr>
          <p:sp>
            <p:nvSpPr>
              <p:cNvPr id="380" name="Freeform: Shape 379">
                <a:extLst>
                  <a:ext uri="{FF2B5EF4-FFF2-40B4-BE49-F238E27FC236}">
                    <a16:creationId xmlns:a16="http://schemas.microsoft.com/office/drawing/2014/main" id="{56F7E040-81A7-4AA3-BCE5-4D7429EB0791}"/>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en-US" altLang="zh-CN" dirty="0" err="1">
                    <a:solidFill>
                      <a:schemeClr val="tx1"/>
                    </a:solidFill>
                    <a:latin typeface="微软雅黑 Light" panose="020B0502040204020203" pitchFamily="34" charset="-122"/>
                    <a:ea typeface="微软雅黑 Light" panose="020B0502040204020203" pitchFamily="34" charset="-122"/>
                  </a:rPr>
                  <a:t>VScode</a:t>
                </a:r>
                <a:r>
                  <a:rPr lang="en-US" altLang="zh-CN" dirty="0">
                    <a:solidFill>
                      <a:schemeClr val="tx1"/>
                    </a:solidFill>
                    <a:latin typeface="微软雅黑 Light" panose="020B0502040204020203" pitchFamily="34" charset="-122"/>
                    <a:ea typeface="微软雅黑 Light" panose="020B0502040204020203" pitchFamily="34" charset="-122"/>
                  </a:rPr>
                  <a:t> </a:t>
                </a:r>
                <a:r>
                  <a:rPr lang="zh-CN" altLang="en-US" dirty="0">
                    <a:solidFill>
                      <a:schemeClr val="tx1"/>
                    </a:solidFill>
                    <a:latin typeface="微软雅黑 Light" panose="020B0502040204020203" pitchFamily="34" charset="-122"/>
                    <a:ea typeface="微软雅黑 Light" panose="020B0502040204020203" pitchFamily="34" charset="-122"/>
                  </a:rPr>
                  <a:t>崩溃了，代码无了，我也无了。</a:t>
                </a:r>
                <a:endParaRPr lang="en-US" altLang="zh-CN" dirty="0">
                  <a:solidFill>
                    <a:schemeClr val="tx1"/>
                  </a:solidFill>
                  <a:latin typeface="微软雅黑 Light" panose="020B0502040204020203" pitchFamily="34" charset="-122"/>
                  <a:ea typeface="微软雅黑 Light" panose="020B0502040204020203" pitchFamily="34" charset="-122"/>
                </a:endParaRPr>
              </a:p>
            </p:txBody>
          </p:sp>
          <p:grpSp>
            <p:nvGrpSpPr>
              <p:cNvPr id="381" name="Group 380">
                <a:extLst>
                  <a:ext uri="{FF2B5EF4-FFF2-40B4-BE49-F238E27FC236}">
                    <a16:creationId xmlns:a16="http://schemas.microsoft.com/office/drawing/2014/main" id="{27E18405-6AF8-4969-AAF9-62CB2741CB98}"/>
                  </a:ext>
                </a:extLst>
              </p:cNvPr>
              <p:cNvGrpSpPr/>
              <p:nvPr/>
            </p:nvGrpSpPr>
            <p:grpSpPr>
              <a:xfrm>
                <a:off x="1653538" y="1757815"/>
                <a:ext cx="956736" cy="1301438"/>
                <a:chOff x="-1490164" y="1399884"/>
                <a:chExt cx="956736" cy="1301438"/>
              </a:xfrm>
            </p:grpSpPr>
            <p:pic>
              <p:nvPicPr>
                <p:cNvPr id="382" name="Graphic 381">
                  <a:extLst>
                    <a:ext uri="{FF2B5EF4-FFF2-40B4-BE49-F238E27FC236}">
                      <a16:creationId xmlns:a16="http://schemas.microsoft.com/office/drawing/2014/main" id="{FB7477E7-97E7-409A-94ED-A60ABEF24087}"/>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1490164" y="1399884"/>
                  <a:ext cx="956736" cy="956736"/>
                </a:xfrm>
                <a:prstGeom prst="rect">
                  <a:avLst/>
                </a:prstGeom>
              </p:spPr>
            </p:pic>
            <p:sp>
              <p:nvSpPr>
                <p:cNvPr id="383" name="TextBox 382">
                  <a:extLst>
                    <a:ext uri="{FF2B5EF4-FFF2-40B4-BE49-F238E27FC236}">
                      <a16:creationId xmlns:a16="http://schemas.microsoft.com/office/drawing/2014/main" id="{B7B3FFC7-BA52-4F06-8439-D968C85FCAE1}"/>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355" name="Group 354">
              <a:extLst>
                <a:ext uri="{FF2B5EF4-FFF2-40B4-BE49-F238E27FC236}">
                  <a16:creationId xmlns:a16="http://schemas.microsoft.com/office/drawing/2014/main" id="{64A53466-5075-476B-8AA3-79851A0422F2}"/>
                </a:ext>
              </a:extLst>
            </p:cNvPr>
            <p:cNvGrpSpPr/>
            <p:nvPr/>
          </p:nvGrpSpPr>
          <p:grpSpPr>
            <a:xfrm>
              <a:off x="6147316" y="49696254"/>
              <a:ext cx="4741495" cy="2131542"/>
              <a:chOff x="1504353" y="8801354"/>
              <a:chExt cx="4741495" cy="2131542"/>
            </a:xfrm>
          </p:grpSpPr>
          <p:sp>
            <p:nvSpPr>
              <p:cNvPr id="376" name="Freeform: Shape 375">
                <a:extLst>
                  <a:ext uri="{FF2B5EF4-FFF2-40B4-BE49-F238E27FC236}">
                    <a16:creationId xmlns:a16="http://schemas.microsoft.com/office/drawing/2014/main" id="{B4CAE47D-ED63-4C4C-A242-0D6DB78B1D11}"/>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上交代碼又報錯，你們是不是有人沒有更新代碼庫就直接開寫？</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377" name="Group 376">
                <a:extLst>
                  <a:ext uri="{FF2B5EF4-FFF2-40B4-BE49-F238E27FC236}">
                    <a16:creationId xmlns:a16="http://schemas.microsoft.com/office/drawing/2014/main" id="{8AE6E787-26AD-40D3-A218-DFE08109FA1C}"/>
                  </a:ext>
                </a:extLst>
              </p:cNvPr>
              <p:cNvGrpSpPr/>
              <p:nvPr/>
            </p:nvGrpSpPr>
            <p:grpSpPr>
              <a:xfrm>
                <a:off x="5289112" y="8801354"/>
                <a:ext cx="956736" cy="1301438"/>
                <a:chOff x="-2750419" y="1399884"/>
                <a:chExt cx="956736" cy="1301438"/>
              </a:xfrm>
            </p:grpSpPr>
            <p:pic>
              <p:nvPicPr>
                <p:cNvPr id="378" name="Graphic 377">
                  <a:extLst>
                    <a:ext uri="{FF2B5EF4-FFF2-40B4-BE49-F238E27FC236}">
                      <a16:creationId xmlns:a16="http://schemas.microsoft.com/office/drawing/2014/main" id="{C93D5EA7-5235-44CF-9CFE-55849BD75222}"/>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379" name="TextBox 378">
                  <a:extLst>
                    <a:ext uri="{FF2B5EF4-FFF2-40B4-BE49-F238E27FC236}">
                      <a16:creationId xmlns:a16="http://schemas.microsoft.com/office/drawing/2014/main" id="{889E28AA-2568-496A-BF6F-9F2CB95442C9}"/>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356" name="Group 355">
              <a:extLst>
                <a:ext uri="{FF2B5EF4-FFF2-40B4-BE49-F238E27FC236}">
                  <a16:creationId xmlns:a16="http://schemas.microsoft.com/office/drawing/2014/main" id="{A60FA71E-48BB-49CF-9736-CA8A758E3850}"/>
                </a:ext>
              </a:extLst>
            </p:cNvPr>
            <p:cNvGrpSpPr/>
            <p:nvPr/>
          </p:nvGrpSpPr>
          <p:grpSpPr>
            <a:xfrm>
              <a:off x="6096000" y="52120701"/>
              <a:ext cx="4822721" cy="2105525"/>
              <a:chOff x="5835267" y="4052087"/>
              <a:chExt cx="4822721" cy="2105525"/>
            </a:xfrm>
          </p:grpSpPr>
          <p:sp>
            <p:nvSpPr>
              <p:cNvPr id="372" name="Freeform: Shape 371">
                <a:extLst>
                  <a:ext uri="{FF2B5EF4-FFF2-40B4-BE49-F238E27FC236}">
                    <a16:creationId xmlns:a16="http://schemas.microsoft.com/office/drawing/2014/main" id="{6D6CA6D0-76BB-4C17-8555-1039C1D2B0F0}"/>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OMG, who </a:t>
                </a:r>
                <a:r>
                  <a:rPr lang="en-US" altLang="zh-TW" dirty="0" err="1">
                    <a:solidFill>
                      <a:schemeClr val="tx1"/>
                    </a:solidFill>
                    <a:latin typeface="微软雅黑 Light" panose="020B0502040204020203" pitchFamily="34" charset="-122"/>
                    <a:ea typeface="微软雅黑 Light" panose="020B0502040204020203" pitchFamily="34" charset="-122"/>
                  </a:rPr>
                  <a:t>tf</a:t>
                </a:r>
                <a:r>
                  <a:rPr lang="en-US" altLang="zh-TW" dirty="0">
                    <a:solidFill>
                      <a:schemeClr val="tx1"/>
                    </a:solidFill>
                    <a:latin typeface="微软雅黑 Light" panose="020B0502040204020203" pitchFamily="34" charset="-122"/>
                    <a:ea typeface="微软雅黑 Light" panose="020B0502040204020203" pitchFamily="34" charset="-122"/>
                  </a:rPr>
                  <a:t> overwrite my code, WTH!!!</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373" name="Group 372">
                <a:extLst>
                  <a:ext uri="{FF2B5EF4-FFF2-40B4-BE49-F238E27FC236}">
                    <a16:creationId xmlns:a16="http://schemas.microsoft.com/office/drawing/2014/main" id="{BB2142CC-BFF8-4850-AEEC-B4B2540997B8}"/>
                  </a:ext>
                </a:extLst>
              </p:cNvPr>
              <p:cNvGrpSpPr/>
              <p:nvPr/>
            </p:nvGrpSpPr>
            <p:grpSpPr>
              <a:xfrm>
                <a:off x="9701252" y="4295484"/>
                <a:ext cx="956736" cy="1287968"/>
                <a:chOff x="-3862348" y="1399884"/>
                <a:chExt cx="956736" cy="1287968"/>
              </a:xfrm>
            </p:grpSpPr>
            <p:pic>
              <p:nvPicPr>
                <p:cNvPr id="374" name="Graphic 373">
                  <a:extLst>
                    <a:ext uri="{FF2B5EF4-FFF2-40B4-BE49-F238E27FC236}">
                      <a16:creationId xmlns:a16="http://schemas.microsoft.com/office/drawing/2014/main" id="{1BE8F194-22EC-4C43-B935-9A2502DDDFA0}"/>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375" name="TextBox 374">
                  <a:extLst>
                    <a:ext uri="{FF2B5EF4-FFF2-40B4-BE49-F238E27FC236}">
                      <a16:creationId xmlns:a16="http://schemas.microsoft.com/office/drawing/2014/main" id="{3AE3257E-F921-4509-B71F-61BB36141B09}"/>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357" name="Group 356">
              <a:extLst>
                <a:ext uri="{FF2B5EF4-FFF2-40B4-BE49-F238E27FC236}">
                  <a16:creationId xmlns:a16="http://schemas.microsoft.com/office/drawing/2014/main" id="{3641C85D-6638-461B-90D6-003011EB939B}"/>
                </a:ext>
              </a:extLst>
            </p:cNvPr>
            <p:cNvGrpSpPr/>
            <p:nvPr/>
          </p:nvGrpSpPr>
          <p:grpSpPr>
            <a:xfrm>
              <a:off x="1494244" y="54519131"/>
              <a:ext cx="5024592" cy="2105525"/>
              <a:chOff x="1653538" y="1750435"/>
              <a:chExt cx="5024592" cy="2105525"/>
            </a:xfrm>
          </p:grpSpPr>
          <p:sp>
            <p:nvSpPr>
              <p:cNvPr id="368" name="Freeform: Shape 367">
                <a:extLst>
                  <a:ext uri="{FF2B5EF4-FFF2-40B4-BE49-F238E27FC236}">
                    <a16:creationId xmlns:a16="http://schemas.microsoft.com/office/drawing/2014/main" id="{3A15FD5C-7535-499E-84B6-198F3C4B4137}"/>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（已读不敢回，亮哪点哪，好像是在说我）</a:t>
                </a:r>
                <a:endParaRPr lang="en-US" altLang="zh-CN" dirty="0">
                  <a:solidFill>
                    <a:schemeClr val="tx1"/>
                  </a:solidFill>
                  <a:latin typeface="微软雅黑 Light" panose="020B0502040204020203" pitchFamily="34" charset="-122"/>
                  <a:ea typeface="微软雅黑 Light" panose="020B0502040204020203" pitchFamily="34" charset="-122"/>
                </a:endParaRPr>
              </a:p>
            </p:txBody>
          </p:sp>
          <p:grpSp>
            <p:nvGrpSpPr>
              <p:cNvPr id="369" name="Group 368">
                <a:extLst>
                  <a:ext uri="{FF2B5EF4-FFF2-40B4-BE49-F238E27FC236}">
                    <a16:creationId xmlns:a16="http://schemas.microsoft.com/office/drawing/2014/main" id="{26BF7BDE-D8C0-488E-BDEA-F0C6037E1D24}"/>
                  </a:ext>
                </a:extLst>
              </p:cNvPr>
              <p:cNvGrpSpPr/>
              <p:nvPr/>
            </p:nvGrpSpPr>
            <p:grpSpPr>
              <a:xfrm>
                <a:off x="1653538" y="1757815"/>
                <a:ext cx="956736" cy="1301438"/>
                <a:chOff x="-1490164" y="1399884"/>
                <a:chExt cx="956736" cy="1301438"/>
              </a:xfrm>
            </p:grpSpPr>
            <p:pic>
              <p:nvPicPr>
                <p:cNvPr id="370" name="Graphic 369">
                  <a:extLst>
                    <a:ext uri="{FF2B5EF4-FFF2-40B4-BE49-F238E27FC236}">
                      <a16:creationId xmlns:a16="http://schemas.microsoft.com/office/drawing/2014/main" id="{47726E47-ACCF-4576-BDBA-01D2ABD54B95}"/>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1490164" y="1399884"/>
                  <a:ext cx="956736" cy="956736"/>
                </a:xfrm>
                <a:prstGeom prst="rect">
                  <a:avLst/>
                </a:prstGeom>
              </p:spPr>
            </p:pic>
            <p:sp>
              <p:nvSpPr>
                <p:cNvPr id="371" name="TextBox 370">
                  <a:extLst>
                    <a:ext uri="{FF2B5EF4-FFF2-40B4-BE49-F238E27FC236}">
                      <a16:creationId xmlns:a16="http://schemas.microsoft.com/office/drawing/2014/main" id="{1248EC64-6982-4054-A4FE-FFC4D81E6AE7}"/>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358" name="Group 357">
              <a:extLst>
                <a:ext uri="{FF2B5EF4-FFF2-40B4-BE49-F238E27FC236}">
                  <a16:creationId xmlns:a16="http://schemas.microsoft.com/office/drawing/2014/main" id="{9293E866-A312-41AA-A709-6B3DB8CA4BC1}"/>
                </a:ext>
              </a:extLst>
            </p:cNvPr>
            <p:cNvGrpSpPr/>
            <p:nvPr/>
          </p:nvGrpSpPr>
          <p:grpSpPr>
            <a:xfrm>
              <a:off x="6084137" y="56790697"/>
              <a:ext cx="4741495" cy="2131542"/>
              <a:chOff x="1504353" y="8801354"/>
              <a:chExt cx="4741495" cy="2131542"/>
            </a:xfrm>
          </p:grpSpPr>
          <p:sp>
            <p:nvSpPr>
              <p:cNvPr id="364" name="Freeform: Shape 363">
                <a:extLst>
                  <a:ext uri="{FF2B5EF4-FFF2-40B4-BE49-F238E27FC236}">
                    <a16:creationId xmlns:a16="http://schemas.microsoft.com/office/drawing/2014/main" id="{2A4D147A-389B-4FE4-B79C-17596FCF2B9F}"/>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教我装</a:t>
                </a:r>
                <a:r>
                  <a:rPr lang="en-US" altLang="zh-CN" dirty="0" err="1">
                    <a:solidFill>
                      <a:schemeClr val="tx1"/>
                    </a:solidFill>
                    <a:latin typeface="微软雅黑 Light" panose="020B0502040204020203" pitchFamily="34" charset="-122"/>
                    <a:ea typeface="微软雅黑 Light" panose="020B0502040204020203" pitchFamily="34" charset="-122"/>
                  </a:rPr>
                  <a:t>VScode</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365" name="Group 364">
                <a:extLst>
                  <a:ext uri="{FF2B5EF4-FFF2-40B4-BE49-F238E27FC236}">
                    <a16:creationId xmlns:a16="http://schemas.microsoft.com/office/drawing/2014/main" id="{E0E00B52-4E2F-474D-9A09-AF6DE34C039F}"/>
                  </a:ext>
                </a:extLst>
              </p:cNvPr>
              <p:cNvGrpSpPr/>
              <p:nvPr/>
            </p:nvGrpSpPr>
            <p:grpSpPr>
              <a:xfrm>
                <a:off x="5289112" y="8801354"/>
                <a:ext cx="956736" cy="1301438"/>
                <a:chOff x="-2750419" y="1399884"/>
                <a:chExt cx="956736" cy="1301438"/>
              </a:xfrm>
            </p:grpSpPr>
            <p:pic>
              <p:nvPicPr>
                <p:cNvPr id="366" name="Graphic 365">
                  <a:extLst>
                    <a:ext uri="{FF2B5EF4-FFF2-40B4-BE49-F238E27FC236}">
                      <a16:creationId xmlns:a16="http://schemas.microsoft.com/office/drawing/2014/main" id="{F32A67B2-4498-4618-84A5-4012DDA58068}"/>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367" name="TextBox 366">
                  <a:extLst>
                    <a:ext uri="{FF2B5EF4-FFF2-40B4-BE49-F238E27FC236}">
                      <a16:creationId xmlns:a16="http://schemas.microsoft.com/office/drawing/2014/main" id="{698C6574-93E4-42F3-8158-850CFBD28851}"/>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359" name="Group 358">
              <a:extLst>
                <a:ext uri="{FF2B5EF4-FFF2-40B4-BE49-F238E27FC236}">
                  <a16:creationId xmlns:a16="http://schemas.microsoft.com/office/drawing/2014/main" id="{C047EB9B-97E9-4361-A529-6E96AE257CD1}"/>
                </a:ext>
              </a:extLst>
            </p:cNvPr>
            <p:cNvGrpSpPr/>
            <p:nvPr/>
          </p:nvGrpSpPr>
          <p:grpSpPr>
            <a:xfrm>
              <a:off x="6068893" y="59220523"/>
              <a:ext cx="4822721" cy="2105525"/>
              <a:chOff x="5835267" y="4052087"/>
              <a:chExt cx="4822721" cy="2105525"/>
            </a:xfrm>
          </p:grpSpPr>
          <p:sp>
            <p:nvSpPr>
              <p:cNvPr id="360" name="Freeform: Shape 359">
                <a:extLst>
                  <a:ext uri="{FF2B5EF4-FFF2-40B4-BE49-F238E27FC236}">
                    <a16:creationId xmlns:a16="http://schemas.microsoft.com/office/drawing/2014/main" id="{C06D3EFE-FC11-425A-B104-051CCFD61408}"/>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I have done my mini games code part, where should I place the codes?</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361" name="Group 360">
                <a:extLst>
                  <a:ext uri="{FF2B5EF4-FFF2-40B4-BE49-F238E27FC236}">
                    <a16:creationId xmlns:a16="http://schemas.microsoft.com/office/drawing/2014/main" id="{54827CAB-4A3C-4655-BF7D-F7B4C98A53F0}"/>
                  </a:ext>
                </a:extLst>
              </p:cNvPr>
              <p:cNvGrpSpPr/>
              <p:nvPr/>
            </p:nvGrpSpPr>
            <p:grpSpPr>
              <a:xfrm>
                <a:off x="9701252" y="4295484"/>
                <a:ext cx="956736" cy="1287968"/>
                <a:chOff x="-3862348" y="1399884"/>
                <a:chExt cx="956736" cy="1287968"/>
              </a:xfrm>
            </p:grpSpPr>
            <p:pic>
              <p:nvPicPr>
                <p:cNvPr id="362" name="Graphic 361">
                  <a:extLst>
                    <a:ext uri="{FF2B5EF4-FFF2-40B4-BE49-F238E27FC236}">
                      <a16:creationId xmlns:a16="http://schemas.microsoft.com/office/drawing/2014/main" id="{FD942976-EBA3-45D9-A6C2-1012F633E0A9}"/>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363" name="TextBox 362">
                  <a:extLst>
                    <a:ext uri="{FF2B5EF4-FFF2-40B4-BE49-F238E27FC236}">
                      <a16:creationId xmlns:a16="http://schemas.microsoft.com/office/drawing/2014/main" id="{04F14BD4-47EA-4AC5-A107-CE3B243D86A8}"/>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grpSp>
        <p:nvGrpSpPr>
          <p:cNvPr id="456" name="Group 455">
            <a:extLst>
              <a:ext uri="{FF2B5EF4-FFF2-40B4-BE49-F238E27FC236}">
                <a16:creationId xmlns:a16="http://schemas.microsoft.com/office/drawing/2014/main" id="{FCC4505A-45FE-4266-98DE-E12EB33EEB94}"/>
              </a:ext>
            </a:extLst>
          </p:cNvPr>
          <p:cNvGrpSpPr/>
          <p:nvPr/>
        </p:nvGrpSpPr>
        <p:grpSpPr>
          <a:xfrm>
            <a:off x="-11508814" y="-48497754"/>
            <a:ext cx="9857515" cy="40578396"/>
            <a:chOff x="1088824" y="7267809"/>
            <a:chExt cx="9857515" cy="40578396"/>
          </a:xfrm>
        </p:grpSpPr>
        <p:grpSp>
          <p:nvGrpSpPr>
            <p:cNvPr id="457" name="Group 456">
              <a:extLst>
                <a:ext uri="{FF2B5EF4-FFF2-40B4-BE49-F238E27FC236}">
                  <a16:creationId xmlns:a16="http://schemas.microsoft.com/office/drawing/2014/main" id="{E92B19CD-E401-4D7B-99C4-F3394C4FE706}"/>
                </a:ext>
              </a:extLst>
            </p:cNvPr>
            <p:cNvGrpSpPr/>
            <p:nvPr/>
          </p:nvGrpSpPr>
          <p:grpSpPr>
            <a:xfrm>
              <a:off x="6118882" y="14058697"/>
              <a:ext cx="4741495" cy="2131542"/>
              <a:chOff x="1504353" y="8801354"/>
              <a:chExt cx="4741495" cy="2131542"/>
            </a:xfrm>
          </p:grpSpPr>
          <p:sp>
            <p:nvSpPr>
              <p:cNvPr id="543" name="Freeform: Shape 542">
                <a:extLst>
                  <a:ext uri="{FF2B5EF4-FFF2-40B4-BE49-F238E27FC236}">
                    <a16:creationId xmlns:a16="http://schemas.microsoft.com/office/drawing/2014/main" id="{AC58F1B6-753F-4DCB-9FAD-467FB7ABE466}"/>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544" name="Group 543">
                <a:extLst>
                  <a:ext uri="{FF2B5EF4-FFF2-40B4-BE49-F238E27FC236}">
                    <a16:creationId xmlns:a16="http://schemas.microsoft.com/office/drawing/2014/main" id="{DB07FB9E-B5D2-4917-9984-025BB195C57E}"/>
                  </a:ext>
                </a:extLst>
              </p:cNvPr>
              <p:cNvGrpSpPr/>
              <p:nvPr/>
            </p:nvGrpSpPr>
            <p:grpSpPr>
              <a:xfrm>
                <a:off x="5289112" y="8801354"/>
                <a:ext cx="956736" cy="1301438"/>
                <a:chOff x="-2750419" y="1399884"/>
                <a:chExt cx="956736" cy="1301438"/>
              </a:xfrm>
            </p:grpSpPr>
            <p:pic>
              <p:nvPicPr>
                <p:cNvPr id="545" name="Graphic 544">
                  <a:extLst>
                    <a:ext uri="{FF2B5EF4-FFF2-40B4-BE49-F238E27FC236}">
                      <a16:creationId xmlns:a16="http://schemas.microsoft.com/office/drawing/2014/main" id="{277D2074-F24B-4FE2-ADEB-81F6B999F45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546" name="TextBox 545">
                  <a:extLst>
                    <a:ext uri="{FF2B5EF4-FFF2-40B4-BE49-F238E27FC236}">
                      <a16:creationId xmlns:a16="http://schemas.microsoft.com/office/drawing/2014/main" id="{62530C48-467F-4CE6-BD7F-1034FF38D289}"/>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458" name="Group 457">
              <a:extLst>
                <a:ext uri="{FF2B5EF4-FFF2-40B4-BE49-F238E27FC236}">
                  <a16:creationId xmlns:a16="http://schemas.microsoft.com/office/drawing/2014/main" id="{19E2CA65-EF1C-4A66-AC68-DC537A8DF792}"/>
                </a:ext>
              </a:extLst>
            </p:cNvPr>
            <p:cNvGrpSpPr/>
            <p:nvPr/>
          </p:nvGrpSpPr>
          <p:grpSpPr>
            <a:xfrm>
              <a:off x="6112211" y="9524245"/>
              <a:ext cx="4827457" cy="2131508"/>
              <a:chOff x="7523320" y="8589620"/>
              <a:chExt cx="4827457" cy="2131508"/>
            </a:xfrm>
          </p:grpSpPr>
          <p:sp>
            <p:nvSpPr>
              <p:cNvPr id="539" name="Freeform: Shape 538">
                <a:extLst>
                  <a:ext uri="{FF2B5EF4-FFF2-40B4-BE49-F238E27FC236}">
                    <a16:creationId xmlns:a16="http://schemas.microsoft.com/office/drawing/2014/main" id="{04E3AC93-BEE5-4805-965E-45BABE68D478}"/>
                  </a:ext>
                </a:extLst>
              </p:cNvPr>
              <p:cNvSpPr/>
              <p:nvPr/>
            </p:nvSpPr>
            <p:spPr>
              <a:xfrm>
                <a:off x="7523320" y="8615603"/>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rPr>
                  <a:t>The code worked fine yesterday, but today it’s throwing errors. Did it evolve overnight?</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540" name="Group 539">
                <a:extLst>
                  <a:ext uri="{FF2B5EF4-FFF2-40B4-BE49-F238E27FC236}">
                    <a16:creationId xmlns:a16="http://schemas.microsoft.com/office/drawing/2014/main" id="{B9AF0568-6A92-42ED-BBCF-263111164BB2}"/>
                  </a:ext>
                </a:extLst>
              </p:cNvPr>
              <p:cNvGrpSpPr/>
              <p:nvPr/>
            </p:nvGrpSpPr>
            <p:grpSpPr>
              <a:xfrm>
                <a:off x="11394041" y="8589620"/>
                <a:ext cx="956736" cy="1287968"/>
                <a:chOff x="-3862348" y="1399884"/>
                <a:chExt cx="956736" cy="1287968"/>
              </a:xfrm>
            </p:grpSpPr>
            <p:pic>
              <p:nvPicPr>
                <p:cNvPr id="541" name="Graphic 540">
                  <a:extLst>
                    <a:ext uri="{FF2B5EF4-FFF2-40B4-BE49-F238E27FC236}">
                      <a16:creationId xmlns:a16="http://schemas.microsoft.com/office/drawing/2014/main" id="{70E3819C-FD60-464B-A664-B5ABF7D702C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542" name="TextBox 541">
                  <a:extLst>
                    <a:ext uri="{FF2B5EF4-FFF2-40B4-BE49-F238E27FC236}">
                      <a16:creationId xmlns:a16="http://schemas.microsoft.com/office/drawing/2014/main" id="{77B9FB1F-1014-41F5-8973-969BED49BC31}"/>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459" name="Group 458">
              <a:extLst>
                <a:ext uri="{FF2B5EF4-FFF2-40B4-BE49-F238E27FC236}">
                  <a16:creationId xmlns:a16="http://schemas.microsoft.com/office/drawing/2014/main" id="{51BE7D58-322B-4319-9F1E-236098AA2EB6}"/>
                </a:ext>
              </a:extLst>
            </p:cNvPr>
            <p:cNvGrpSpPr/>
            <p:nvPr/>
          </p:nvGrpSpPr>
          <p:grpSpPr>
            <a:xfrm>
              <a:off x="1088824" y="7267809"/>
              <a:ext cx="5024592" cy="2105525"/>
              <a:chOff x="1653538" y="1750435"/>
              <a:chExt cx="5024592" cy="2105525"/>
            </a:xfrm>
          </p:grpSpPr>
          <p:sp>
            <p:nvSpPr>
              <p:cNvPr id="535" name="Freeform: Shape 534">
                <a:extLst>
                  <a:ext uri="{FF2B5EF4-FFF2-40B4-BE49-F238E27FC236}">
                    <a16:creationId xmlns:a16="http://schemas.microsoft.com/office/drawing/2014/main" id="{C08CDA6D-46C4-4FC3-9BE5-316E11F90E9D}"/>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rPr>
                  <a:t>运行半小时，才发现</a:t>
                </a:r>
                <a:r>
                  <a:rPr lang="en-US" altLang="zh-CN" dirty="0">
                    <a:solidFill>
                      <a:schemeClr val="tx1"/>
                    </a:solidFill>
                  </a:rPr>
                  <a:t>while</a:t>
                </a:r>
                <a:r>
                  <a:rPr lang="zh-CN" altLang="en-US" dirty="0">
                    <a:solidFill>
                      <a:schemeClr val="tx1"/>
                    </a:solidFill>
                  </a:rPr>
                  <a:t>循环没加退出条件 </a:t>
                </a:r>
                <a:r>
                  <a:rPr lang="en-US" altLang="zh-CN" dirty="0">
                    <a:solidFill>
                      <a:schemeClr val="tx1"/>
                    </a:solidFill>
                  </a:rPr>
                  <a:t>= =</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536" name="Group 535">
                <a:extLst>
                  <a:ext uri="{FF2B5EF4-FFF2-40B4-BE49-F238E27FC236}">
                    <a16:creationId xmlns:a16="http://schemas.microsoft.com/office/drawing/2014/main" id="{2C990E4C-5ABB-40A0-9E88-9CB11F3895D5}"/>
                  </a:ext>
                </a:extLst>
              </p:cNvPr>
              <p:cNvGrpSpPr/>
              <p:nvPr/>
            </p:nvGrpSpPr>
            <p:grpSpPr>
              <a:xfrm>
                <a:off x="1653538" y="1757815"/>
                <a:ext cx="956736" cy="1301438"/>
                <a:chOff x="-1490164" y="1399884"/>
                <a:chExt cx="956736" cy="1301438"/>
              </a:xfrm>
            </p:grpSpPr>
            <p:pic>
              <p:nvPicPr>
                <p:cNvPr id="537" name="Graphic 536">
                  <a:extLst>
                    <a:ext uri="{FF2B5EF4-FFF2-40B4-BE49-F238E27FC236}">
                      <a16:creationId xmlns:a16="http://schemas.microsoft.com/office/drawing/2014/main" id="{8BFE5125-1967-4715-8D59-8B9DD8DBEF6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90164" y="1399884"/>
                  <a:ext cx="956736" cy="956736"/>
                </a:xfrm>
                <a:prstGeom prst="rect">
                  <a:avLst/>
                </a:prstGeom>
              </p:spPr>
            </p:pic>
            <p:sp>
              <p:nvSpPr>
                <p:cNvPr id="538" name="TextBox 537">
                  <a:extLst>
                    <a:ext uri="{FF2B5EF4-FFF2-40B4-BE49-F238E27FC236}">
                      <a16:creationId xmlns:a16="http://schemas.microsoft.com/office/drawing/2014/main" id="{468BCA75-828A-4F45-8E48-B8116BE6AF7B}"/>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460" name="Group 459">
              <a:extLst>
                <a:ext uri="{FF2B5EF4-FFF2-40B4-BE49-F238E27FC236}">
                  <a16:creationId xmlns:a16="http://schemas.microsoft.com/office/drawing/2014/main" id="{A1FB5BDF-46E2-4A8E-9E81-E69728484E29}"/>
                </a:ext>
              </a:extLst>
            </p:cNvPr>
            <p:cNvGrpSpPr/>
            <p:nvPr/>
          </p:nvGrpSpPr>
          <p:grpSpPr>
            <a:xfrm>
              <a:off x="6118882" y="11780647"/>
              <a:ext cx="4741495" cy="2131542"/>
              <a:chOff x="1504353" y="8801354"/>
              <a:chExt cx="4741495" cy="2131542"/>
            </a:xfrm>
          </p:grpSpPr>
          <p:sp>
            <p:nvSpPr>
              <p:cNvPr id="531" name="Freeform: Shape 530">
                <a:extLst>
                  <a:ext uri="{FF2B5EF4-FFF2-40B4-BE49-F238E27FC236}">
                    <a16:creationId xmlns:a16="http://schemas.microsoft.com/office/drawing/2014/main" id="{7AE1D04D-55E1-48C1-A35B-395C111DD802}"/>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下午吃啥</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532" name="Group 531">
                <a:extLst>
                  <a:ext uri="{FF2B5EF4-FFF2-40B4-BE49-F238E27FC236}">
                    <a16:creationId xmlns:a16="http://schemas.microsoft.com/office/drawing/2014/main" id="{40AEF72A-2316-45FE-886C-E44F35C04E75}"/>
                  </a:ext>
                </a:extLst>
              </p:cNvPr>
              <p:cNvGrpSpPr/>
              <p:nvPr/>
            </p:nvGrpSpPr>
            <p:grpSpPr>
              <a:xfrm>
                <a:off x="5289112" y="8801354"/>
                <a:ext cx="956736" cy="1301438"/>
                <a:chOff x="-2750419" y="1399884"/>
                <a:chExt cx="956736" cy="1301438"/>
              </a:xfrm>
            </p:grpSpPr>
            <p:pic>
              <p:nvPicPr>
                <p:cNvPr id="533" name="Graphic 532">
                  <a:extLst>
                    <a:ext uri="{FF2B5EF4-FFF2-40B4-BE49-F238E27FC236}">
                      <a16:creationId xmlns:a16="http://schemas.microsoft.com/office/drawing/2014/main" id="{98C44E9E-6266-47B0-9B47-CBF116A8885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534" name="TextBox 533">
                  <a:extLst>
                    <a:ext uri="{FF2B5EF4-FFF2-40B4-BE49-F238E27FC236}">
                      <a16:creationId xmlns:a16="http://schemas.microsoft.com/office/drawing/2014/main" id="{C87C78D1-CE0A-41BA-8B1E-45BBF4A3D198}"/>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461" name="Group 460">
              <a:extLst>
                <a:ext uri="{FF2B5EF4-FFF2-40B4-BE49-F238E27FC236}">
                  <a16:creationId xmlns:a16="http://schemas.microsoft.com/office/drawing/2014/main" id="{83944B82-D774-4918-B655-682BC0FA2335}"/>
                </a:ext>
              </a:extLst>
            </p:cNvPr>
            <p:cNvGrpSpPr/>
            <p:nvPr/>
          </p:nvGrpSpPr>
          <p:grpSpPr>
            <a:xfrm>
              <a:off x="1133672" y="16362764"/>
              <a:ext cx="5024592" cy="2105525"/>
              <a:chOff x="1653538" y="1750435"/>
              <a:chExt cx="5024592" cy="2105525"/>
            </a:xfrm>
          </p:grpSpPr>
          <p:sp>
            <p:nvSpPr>
              <p:cNvPr id="527" name="Freeform: Shape 526">
                <a:extLst>
                  <a:ext uri="{FF2B5EF4-FFF2-40B4-BE49-F238E27FC236}">
                    <a16:creationId xmlns:a16="http://schemas.microsoft.com/office/drawing/2014/main" id="{5003E6E7-7347-42AD-99E4-B279B1E66CDF}"/>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rPr>
                  <a:t>代码写到一半，</a:t>
                </a:r>
                <a:r>
                  <a:rPr lang="en-US" altLang="zh-CN" dirty="0" err="1">
                    <a:solidFill>
                      <a:schemeClr val="tx1"/>
                    </a:solidFill>
                  </a:rPr>
                  <a:t>VSCode</a:t>
                </a:r>
                <a:r>
                  <a:rPr lang="zh-CN" altLang="en-US" dirty="0">
                    <a:solidFill>
                      <a:schemeClr val="tx1"/>
                    </a:solidFill>
                  </a:rPr>
                  <a:t>又崩，很好</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528" name="Group 527">
                <a:extLst>
                  <a:ext uri="{FF2B5EF4-FFF2-40B4-BE49-F238E27FC236}">
                    <a16:creationId xmlns:a16="http://schemas.microsoft.com/office/drawing/2014/main" id="{649DE0EF-C432-43D7-8BE4-B6481F80E6D2}"/>
                  </a:ext>
                </a:extLst>
              </p:cNvPr>
              <p:cNvGrpSpPr/>
              <p:nvPr/>
            </p:nvGrpSpPr>
            <p:grpSpPr>
              <a:xfrm>
                <a:off x="1653538" y="1757815"/>
                <a:ext cx="956736" cy="1301438"/>
                <a:chOff x="-1490164" y="1399884"/>
                <a:chExt cx="956736" cy="1301438"/>
              </a:xfrm>
            </p:grpSpPr>
            <p:pic>
              <p:nvPicPr>
                <p:cNvPr id="529" name="Graphic 528">
                  <a:extLst>
                    <a:ext uri="{FF2B5EF4-FFF2-40B4-BE49-F238E27FC236}">
                      <a16:creationId xmlns:a16="http://schemas.microsoft.com/office/drawing/2014/main" id="{F0D092F9-9CE6-4857-9EC0-7EF36F8682A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90164" y="1399884"/>
                  <a:ext cx="956736" cy="956736"/>
                </a:xfrm>
                <a:prstGeom prst="rect">
                  <a:avLst/>
                </a:prstGeom>
              </p:spPr>
            </p:pic>
            <p:sp>
              <p:nvSpPr>
                <p:cNvPr id="530" name="TextBox 529">
                  <a:extLst>
                    <a:ext uri="{FF2B5EF4-FFF2-40B4-BE49-F238E27FC236}">
                      <a16:creationId xmlns:a16="http://schemas.microsoft.com/office/drawing/2014/main" id="{51072B1E-0752-4FC2-B19B-98873DDCC087}"/>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462" name="Group 461">
              <a:extLst>
                <a:ext uri="{FF2B5EF4-FFF2-40B4-BE49-F238E27FC236}">
                  <a16:creationId xmlns:a16="http://schemas.microsoft.com/office/drawing/2014/main" id="{9EA25031-C5E4-4091-A0CD-F31B8F672FCE}"/>
                </a:ext>
              </a:extLst>
            </p:cNvPr>
            <p:cNvGrpSpPr/>
            <p:nvPr/>
          </p:nvGrpSpPr>
          <p:grpSpPr>
            <a:xfrm>
              <a:off x="1136574" y="18640814"/>
              <a:ext cx="5024592" cy="2105525"/>
              <a:chOff x="1653538" y="1750435"/>
              <a:chExt cx="5024592" cy="2105525"/>
            </a:xfrm>
          </p:grpSpPr>
          <p:sp>
            <p:nvSpPr>
              <p:cNvPr id="523" name="Freeform: Shape 522">
                <a:extLst>
                  <a:ext uri="{FF2B5EF4-FFF2-40B4-BE49-F238E27FC236}">
                    <a16:creationId xmlns:a16="http://schemas.microsoft.com/office/drawing/2014/main" id="{187A2DB4-3138-4E5B-B2F8-02A41D1405EF}"/>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rPr>
                  <a:t>刚才还好好的代码，保存一下就报错了，它有情绪？</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524" name="Group 523">
                <a:extLst>
                  <a:ext uri="{FF2B5EF4-FFF2-40B4-BE49-F238E27FC236}">
                    <a16:creationId xmlns:a16="http://schemas.microsoft.com/office/drawing/2014/main" id="{1A6E722A-2DB4-45D3-8E5E-119193AB91BA}"/>
                  </a:ext>
                </a:extLst>
              </p:cNvPr>
              <p:cNvGrpSpPr/>
              <p:nvPr/>
            </p:nvGrpSpPr>
            <p:grpSpPr>
              <a:xfrm>
                <a:off x="1653538" y="1757815"/>
                <a:ext cx="956736" cy="1301438"/>
                <a:chOff x="-1490164" y="1399884"/>
                <a:chExt cx="956736" cy="1301438"/>
              </a:xfrm>
            </p:grpSpPr>
            <p:pic>
              <p:nvPicPr>
                <p:cNvPr id="525" name="Graphic 524">
                  <a:extLst>
                    <a:ext uri="{FF2B5EF4-FFF2-40B4-BE49-F238E27FC236}">
                      <a16:creationId xmlns:a16="http://schemas.microsoft.com/office/drawing/2014/main" id="{CC8D375C-4E3E-46FF-9FFD-E97DB875EFD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90164" y="1399884"/>
                  <a:ext cx="956736" cy="956736"/>
                </a:xfrm>
                <a:prstGeom prst="rect">
                  <a:avLst/>
                </a:prstGeom>
              </p:spPr>
            </p:pic>
            <p:sp>
              <p:nvSpPr>
                <p:cNvPr id="526" name="TextBox 525">
                  <a:extLst>
                    <a:ext uri="{FF2B5EF4-FFF2-40B4-BE49-F238E27FC236}">
                      <a16:creationId xmlns:a16="http://schemas.microsoft.com/office/drawing/2014/main" id="{08D9E26E-958F-4383-B862-0D933828579C}"/>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463" name="Group 462">
              <a:extLst>
                <a:ext uri="{FF2B5EF4-FFF2-40B4-BE49-F238E27FC236}">
                  <a16:creationId xmlns:a16="http://schemas.microsoft.com/office/drawing/2014/main" id="{CC1764AC-770E-46A6-8FDE-A35479324DFC}"/>
                </a:ext>
              </a:extLst>
            </p:cNvPr>
            <p:cNvGrpSpPr/>
            <p:nvPr/>
          </p:nvGrpSpPr>
          <p:grpSpPr>
            <a:xfrm>
              <a:off x="6032920" y="20466633"/>
              <a:ext cx="4827457" cy="2131508"/>
              <a:chOff x="7523320" y="8589620"/>
              <a:chExt cx="4827457" cy="2131508"/>
            </a:xfrm>
          </p:grpSpPr>
          <p:sp>
            <p:nvSpPr>
              <p:cNvPr id="519" name="Freeform: Shape 518">
                <a:extLst>
                  <a:ext uri="{FF2B5EF4-FFF2-40B4-BE49-F238E27FC236}">
                    <a16:creationId xmlns:a16="http://schemas.microsoft.com/office/drawing/2014/main" id="{5756B898-E791-4928-A263-E4079A4ABB87}"/>
                  </a:ext>
                </a:extLst>
              </p:cNvPr>
              <p:cNvSpPr/>
              <p:nvPr/>
            </p:nvSpPr>
            <p:spPr>
              <a:xfrm>
                <a:off x="7523320" y="8615603"/>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rPr>
                  <a:t>I thought this bug was simple, but three hours later, I’m still here.</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520" name="Group 519">
                <a:extLst>
                  <a:ext uri="{FF2B5EF4-FFF2-40B4-BE49-F238E27FC236}">
                    <a16:creationId xmlns:a16="http://schemas.microsoft.com/office/drawing/2014/main" id="{0BB19C95-A3BA-459B-B53F-878250E285E2}"/>
                  </a:ext>
                </a:extLst>
              </p:cNvPr>
              <p:cNvGrpSpPr/>
              <p:nvPr/>
            </p:nvGrpSpPr>
            <p:grpSpPr>
              <a:xfrm>
                <a:off x="11394041" y="8589620"/>
                <a:ext cx="956736" cy="1287968"/>
                <a:chOff x="-3862348" y="1399884"/>
                <a:chExt cx="956736" cy="1287968"/>
              </a:xfrm>
            </p:grpSpPr>
            <p:pic>
              <p:nvPicPr>
                <p:cNvPr id="521" name="Graphic 520">
                  <a:extLst>
                    <a:ext uri="{FF2B5EF4-FFF2-40B4-BE49-F238E27FC236}">
                      <a16:creationId xmlns:a16="http://schemas.microsoft.com/office/drawing/2014/main" id="{A4FB3252-F82E-4C96-BE01-6B8E9C11C31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522" name="TextBox 521">
                  <a:extLst>
                    <a:ext uri="{FF2B5EF4-FFF2-40B4-BE49-F238E27FC236}">
                      <a16:creationId xmlns:a16="http://schemas.microsoft.com/office/drawing/2014/main" id="{32A5301E-866B-4175-9297-F5455D7B7B2C}"/>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464" name="Group 463">
              <a:extLst>
                <a:ext uri="{FF2B5EF4-FFF2-40B4-BE49-F238E27FC236}">
                  <a16:creationId xmlns:a16="http://schemas.microsoft.com/office/drawing/2014/main" id="{1FC29BAE-FE4E-4F1B-A000-294EBCC89C40}"/>
                </a:ext>
              </a:extLst>
            </p:cNvPr>
            <p:cNvGrpSpPr/>
            <p:nvPr/>
          </p:nvGrpSpPr>
          <p:grpSpPr>
            <a:xfrm>
              <a:off x="6032920" y="22753903"/>
              <a:ext cx="4827457" cy="2131508"/>
              <a:chOff x="7523320" y="8589620"/>
              <a:chExt cx="4827457" cy="2131508"/>
            </a:xfrm>
          </p:grpSpPr>
          <p:sp>
            <p:nvSpPr>
              <p:cNvPr id="515" name="Freeform: Shape 514">
                <a:extLst>
                  <a:ext uri="{FF2B5EF4-FFF2-40B4-BE49-F238E27FC236}">
                    <a16:creationId xmlns:a16="http://schemas.microsoft.com/office/drawing/2014/main" id="{8910D2E7-9187-4724-9B66-3025A5B1F3E5}"/>
                  </a:ext>
                </a:extLst>
              </p:cNvPr>
              <p:cNvSpPr/>
              <p:nvPr/>
            </p:nvSpPr>
            <p:spPr>
              <a:xfrm>
                <a:off x="7523320" y="8615603"/>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rPr>
                  <a:t>Tried to install a package, but pip just said 'no connection.' Story of my life!</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516" name="Group 515">
                <a:extLst>
                  <a:ext uri="{FF2B5EF4-FFF2-40B4-BE49-F238E27FC236}">
                    <a16:creationId xmlns:a16="http://schemas.microsoft.com/office/drawing/2014/main" id="{051FA34F-B8E3-4EF3-8F9A-219BBB52FD87}"/>
                  </a:ext>
                </a:extLst>
              </p:cNvPr>
              <p:cNvGrpSpPr/>
              <p:nvPr/>
            </p:nvGrpSpPr>
            <p:grpSpPr>
              <a:xfrm>
                <a:off x="11394041" y="8589620"/>
                <a:ext cx="956736" cy="1287968"/>
                <a:chOff x="-3862348" y="1399884"/>
                <a:chExt cx="956736" cy="1287968"/>
              </a:xfrm>
            </p:grpSpPr>
            <p:pic>
              <p:nvPicPr>
                <p:cNvPr id="517" name="Graphic 516">
                  <a:extLst>
                    <a:ext uri="{FF2B5EF4-FFF2-40B4-BE49-F238E27FC236}">
                      <a16:creationId xmlns:a16="http://schemas.microsoft.com/office/drawing/2014/main" id="{BDB286F4-9219-4111-ADA0-760A48D5349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518" name="TextBox 517">
                  <a:extLst>
                    <a:ext uri="{FF2B5EF4-FFF2-40B4-BE49-F238E27FC236}">
                      <a16:creationId xmlns:a16="http://schemas.microsoft.com/office/drawing/2014/main" id="{B6DB3266-071A-40D9-B88C-5314E17EED94}"/>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465" name="Group 464">
              <a:extLst>
                <a:ext uri="{FF2B5EF4-FFF2-40B4-BE49-F238E27FC236}">
                  <a16:creationId xmlns:a16="http://schemas.microsoft.com/office/drawing/2014/main" id="{8FDCA2C2-3853-45EE-B22A-1C03E44B517B}"/>
                </a:ext>
              </a:extLst>
            </p:cNvPr>
            <p:cNvGrpSpPr/>
            <p:nvPr/>
          </p:nvGrpSpPr>
          <p:grpSpPr>
            <a:xfrm>
              <a:off x="6096000" y="25041173"/>
              <a:ext cx="4741495" cy="2131542"/>
              <a:chOff x="1504353" y="8801354"/>
              <a:chExt cx="4741495" cy="2131542"/>
            </a:xfrm>
          </p:grpSpPr>
          <p:sp>
            <p:nvSpPr>
              <p:cNvPr id="511" name="Freeform: Shape 510">
                <a:extLst>
                  <a:ext uri="{FF2B5EF4-FFF2-40B4-BE49-F238E27FC236}">
                    <a16:creationId xmlns:a16="http://schemas.microsoft.com/office/drawing/2014/main" id="{1A2E13B5-34CF-40D7-8A1D-95AB95279ED2}"/>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zh-TW" altLang="en-US" dirty="0">
                    <a:solidFill>
                      <a:schemeClr val="tx1"/>
                    </a:solidFill>
                    <a:latin typeface="微软雅黑 Light" panose="020B0502040204020203" pitchFamily="34" charset="-122"/>
                    <a:ea typeface="微软雅黑 Light" panose="020B0502040204020203" pitchFamily="34" charset="-122"/>
                  </a:rPr>
                  <a:t>複製了一段別人的程式碼，貼上後報錯，難道它是</a:t>
                </a:r>
                <a:r>
                  <a:rPr lang="en-US" altLang="zh-TW" dirty="0">
                    <a:solidFill>
                      <a:schemeClr val="tx1"/>
                    </a:solidFill>
                    <a:latin typeface="微软雅黑 Light" panose="020B0502040204020203" pitchFamily="34" charset="-122"/>
                    <a:ea typeface="微软雅黑 Light" panose="020B0502040204020203" pitchFamily="34" charset="-122"/>
                  </a:rPr>
                  <a:t>VIP</a:t>
                </a:r>
                <a:r>
                  <a:rPr lang="zh-TW" altLang="en-US" dirty="0">
                    <a:solidFill>
                      <a:schemeClr val="tx1"/>
                    </a:solidFill>
                    <a:latin typeface="微软雅黑 Light" panose="020B0502040204020203" pitchFamily="34" charset="-122"/>
                    <a:ea typeface="微软雅黑 Light" panose="020B0502040204020203" pitchFamily="34" charset="-122"/>
                  </a:rPr>
                  <a:t>版？</a:t>
                </a:r>
              </a:p>
            </p:txBody>
          </p:sp>
          <p:grpSp>
            <p:nvGrpSpPr>
              <p:cNvPr id="512" name="Group 511">
                <a:extLst>
                  <a:ext uri="{FF2B5EF4-FFF2-40B4-BE49-F238E27FC236}">
                    <a16:creationId xmlns:a16="http://schemas.microsoft.com/office/drawing/2014/main" id="{37A378FE-96CF-4FEE-BC4D-62EE2579B6EB}"/>
                  </a:ext>
                </a:extLst>
              </p:cNvPr>
              <p:cNvGrpSpPr/>
              <p:nvPr/>
            </p:nvGrpSpPr>
            <p:grpSpPr>
              <a:xfrm>
                <a:off x="5289112" y="8801354"/>
                <a:ext cx="956736" cy="1301438"/>
                <a:chOff x="-2750419" y="1399884"/>
                <a:chExt cx="956736" cy="1301438"/>
              </a:xfrm>
            </p:grpSpPr>
            <p:pic>
              <p:nvPicPr>
                <p:cNvPr id="513" name="Graphic 512">
                  <a:extLst>
                    <a:ext uri="{FF2B5EF4-FFF2-40B4-BE49-F238E27FC236}">
                      <a16:creationId xmlns:a16="http://schemas.microsoft.com/office/drawing/2014/main" id="{EB689A51-CCCB-4B93-9280-D71F6F30030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514" name="TextBox 513">
                  <a:extLst>
                    <a:ext uri="{FF2B5EF4-FFF2-40B4-BE49-F238E27FC236}">
                      <a16:creationId xmlns:a16="http://schemas.microsoft.com/office/drawing/2014/main" id="{670C0D73-210D-431E-BF78-DDBCC9CF3062}"/>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466" name="Group 465">
              <a:extLst>
                <a:ext uri="{FF2B5EF4-FFF2-40B4-BE49-F238E27FC236}">
                  <a16:creationId xmlns:a16="http://schemas.microsoft.com/office/drawing/2014/main" id="{934A4218-EBF9-4DBF-B6B8-BE8DD9ED4E96}"/>
                </a:ext>
              </a:extLst>
            </p:cNvPr>
            <p:cNvGrpSpPr/>
            <p:nvPr/>
          </p:nvGrpSpPr>
          <p:grpSpPr>
            <a:xfrm>
              <a:off x="6112211" y="27345240"/>
              <a:ext cx="4827457" cy="2131508"/>
              <a:chOff x="7523320" y="8589620"/>
              <a:chExt cx="4827457" cy="2131508"/>
            </a:xfrm>
          </p:grpSpPr>
          <p:sp>
            <p:nvSpPr>
              <p:cNvPr id="507" name="Freeform: Shape 506">
                <a:extLst>
                  <a:ext uri="{FF2B5EF4-FFF2-40B4-BE49-F238E27FC236}">
                    <a16:creationId xmlns:a16="http://schemas.microsoft.com/office/drawing/2014/main" id="{68E23E67-CB43-43C1-830F-3AF5C09DA042}"/>
                  </a:ext>
                </a:extLst>
              </p:cNvPr>
              <p:cNvSpPr/>
              <p:nvPr/>
            </p:nvSpPr>
            <p:spPr>
              <a:xfrm>
                <a:off x="7523320" y="8615603"/>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rPr>
                  <a:t>I added one zero to my calculation, and now I’m a billionaire in my output!</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508" name="Group 507">
                <a:extLst>
                  <a:ext uri="{FF2B5EF4-FFF2-40B4-BE49-F238E27FC236}">
                    <a16:creationId xmlns:a16="http://schemas.microsoft.com/office/drawing/2014/main" id="{617F9899-2124-4263-AECD-A250373861C6}"/>
                  </a:ext>
                </a:extLst>
              </p:cNvPr>
              <p:cNvGrpSpPr/>
              <p:nvPr/>
            </p:nvGrpSpPr>
            <p:grpSpPr>
              <a:xfrm>
                <a:off x="11394041" y="8589620"/>
                <a:ext cx="956736" cy="1287968"/>
                <a:chOff x="-3862348" y="1399884"/>
                <a:chExt cx="956736" cy="1287968"/>
              </a:xfrm>
            </p:grpSpPr>
            <p:pic>
              <p:nvPicPr>
                <p:cNvPr id="509" name="Graphic 508">
                  <a:extLst>
                    <a:ext uri="{FF2B5EF4-FFF2-40B4-BE49-F238E27FC236}">
                      <a16:creationId xmlns:a16="http://schemas.microsoft.com/office/drawing/2014/main" id="{7D5A85CF-DC2A-43B4-A166-55CCA5C7B8B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510" name="TextBox 509">
                  <a:extLst>
                    <a:ext uri="{FF2B5EF4-FFF2-40B4-BE49-F238E27FC236}">
                      <a16:creationId xmlns:a16="http://schemas.microsoft.com/office/drawing/2014/main" id="{2ABDB08E-FED3-409C-86D4-9CCB128086D5}"/>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467" name="Group 466">
              <a:extLst>
                <a:ext uri="{FF2B5EF4-FFF2-40B4-BE49-F238E27FC236}">
                  <a16:creationId xmlns:a16="http://schemas.microsoft.com/office/drawing/2014/main" id="{7FE11780-1680-4C2A-8D3C-1795B25E49D0}"/>
                </a:ext>
              </a:extLst>
            </p:cNvPr>
            <p:cNvGrpSpPr/>
            <p:nvPr/>
          </p:nvGrpSpPr>
          <p:grpSpPr>
            <a:xfrm>
              <a:off x="6112211" y="29615713"/>
              <a:ext cx="4827457" cy="2131508"/>
              <a:chOff x="7523320" y="8589620"/>
              <a:chExt cx="4827457" cy="2131508"/>
            </a:xfrm>
          </p:grpSpPr>
          <p:sp>
            <p:nvSpPr>
              <p:cNvPr id="503" name="Freeform: Shape 502">
                <a:extLst>
                  <a:ext uri="{FF2B5EF4-FFF2-40B4-BE49-F238E27FC236}">
                    <a16:creationId xmlns:a16="http://schemas.microsoft.com/office/drawing/2014/main" id="{D76BE1B8-8F40-4282-A497-E651C2FFBF1B}"/>
                  </a:ext>
                </a:extLst>
              </p:cNvPr>
              <p:cNvSpPr/>
              <p:nvPr/>
            </p:nvSpPr>
            <p:spPr>
              <a:xfrm>
                <a:off x="7523320" y="8615603"/>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rPr>
                  <a:t>Debugging feels like playing detective, except I’m both the culprit and the victim.</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504" name="Group 503">
                <a:extLst>
                  <a:ext uri="{FF2B5EF4-FFF2-40B4-BE49-F238E27FC236}">
                    <a16:creationId xmlns:a16="http://schemas.microsoft.com/office/drawing/2014/main" id="{0C9291DE-F4D9-42F2-8E43-63147EDF4DF0}"/>
                  </a:ext>
                </a:extLst>
              </p:cNvPr>
              <p:cNvGrpSpPr/>
              <p:nvPr/>
            </p:nvGrpSpPr>
            <p:grpSpPr>
              <a:xfrm>
                <a:off x="11394041" y="8589620"/>
                <a:ext cx="956736" cy="1287968"/>
                <a:chOff x="-3862348" y="1399884"/>
                <a:chExt cx="956736" cy="1287968"/>
              </a:xfrm>
            </p:grpSpPr>
            <p:pic>
              <p:nvPicPr>
                <p:cNvPr id="505" name="Graphic 504">
                  <a:extLst>
                    <a:ext uri="{FF2B5EF4-FFF2-40B4-BE49-F238E27FC236}">
                      <a16:creationId xmlns:a16="http://schemas.microsoft.com/office/drawing/2014/main" id="{F7893C10-8466-4DA6-98C0-DF91AEAFC20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506" name="TextBox 505">
                  <a:extLst>
                    <a:ext uri="{FF2B5EF4-FFF2-40B4-BE49-F238E27FC236}">
                      <a16:creationId xmlns:a16="http://schemas.microsoft.com/office/drawing/2014/main" id="{8BD88252-5545-4C62-8BD7-C9CCD8441412}"/>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468" name="Group 467">
              <a:extLst>
                <a:ext uri="{FF2B5EF4-FFF2-40B4-BE49-F238E27FC236}">
                  <a16:creationId xmlns:a16="http://schemas.microsoft.com/office/drawing/2014/main" id="{3808629B-154B-4D95-B764-96E6613B26F7}"/>
                </a:ext>
              </a:extLst>
            </p:cNvPr>
            <p:cNvGrpSpPr/>
            <p:nvPr/>
          </p:nvGrpSpPr>
          <p:grpSpPr>
            <a:xfrm>
              <a:off x="6096000" y="31912169"/>
              <a:ext cx="4741495" cy="2131542"/>
              <a:chOff x="1504353" y="8801354"/>
              <a:chExt cx="4741495" cy="2131542"/>
            </a:xfrm>
          </p:grpSpPr>
          <p:sp>
            <p:nvSpPr>
              <p:cNvPr id="499" name="Freeform: Shape 498">
                <a:extLst>
                  <a:ext uri="{FF2B5EF4-FFF2-40B4-BE49-F238E27FC236}">
                    <a16:creationId xmlns:a16="http://schemas.microsoft.com/office/drawing/2014/main" id="{93B89715-CBDC-49EB-B5E4-05CDCC704BE4}"/>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zh-TW" altLang="en-US" dirty="0">
                    <a:solidFill>
                      <a:schemeClr val="tx1"/>
                    </a:solidFill>
                    <a:latin typeface="微软雅黑 Light" panose="020B0502040204020203" pitchFamily="34" charset="-122"/>
                    <a:ea typeface="微软雅黑 Light" panose="020B0502040204020203" pitchFamily="34" charset="-122"/>
                  </a:rPr>
                  <a:t>文檔上說很簡單，結果一寫就炸了，差點相信官方了！</a:t>
                </a:r>
              </a:p>
            </p:txBody>
          </p:sp>
          <p:grpSp>
            <p:nvGrpSpPr>
              <p:cNvPr id="500" name="Group 499">
                <a:extLst>
                  <a:ext uri="{FF2B5EF4-FFF2-40B4-BE49-F238E27FC236}">
                    <a16:creationId xmlns:a16="http://schemas.microsoft.com/office/drawing/2014/main" id="{6BD8D5C8-B9AF-4DA2-95B7-EACBBD46B51A}"/>
                  </a:ext>
                </a:extLst>
              </p:cNvPr>
              <p:cNvGrpSpPr/>
              <p:nvPr/>
            </p:nvGrpSpPr>
            <p:grpSpPr>
              <a:xfrm>
                <a:off x="5289112" y="8801354"/>
                <a:ext cx="956736" cy="1301438"/>
                <a:chOff x="-2750419" y="1399884"/>
                <a:chExt cx="956736" cy="1301438"/>
              </a:xfrm>
            </p:grpSpPr>
            <p:pic>
              <p:nvPicPr>
                <p:cNvPr id="501" name="Graphic 500">
                  <a:extLst>
                    <a:ext uri="{FF2B5EF4-FFF2-40B4-BE49-F238E27FC236}">
                      <a16:creationId xmlns:a16="http://schemas.microsoft.com/office/drawing/2014/main" id="{8B62E98D-594D-403F-AE85-F1FA1D968DB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502" name="TextBox 501">
                  <a:extLst>
                    <a:ext uri="{FF2B5EF4-FFF2-40B4-BE49-F238E27FC236}">
                      <a16:creationId xmlns:a16="http://schemas.microsoft.com/office/drawing/2014/main" id="{907E7F20-742D-4DBA-8C1F-9A1006FCEA5C}"/>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469" name="Group 468">
              <a:extLst>
                <a:ext uri="{FF2B5EF4-FFF2-40B4-BE49-F238E27FC236}">
                  <a16:creationId xmlns:a16="http://schemas.microsoft.com/office/drawing/2014/main" id="{AEA26176-B9B2-4CC2-853E-D7505491AC36}"/>
                </a:ext>
              </a:extLst>
            </p:cNvPr>
            <p:cNvGrpSpPr/>
            <p:nvPr/>
          </p:nvGrpSpPr>
          <p:grpSpPr>
            <a:xfrm>
              <a:off x="6118882" y="34223847"/>
              <a:ext cx="4741495" cy="2131542"/>
              <a:chOff x="1504353" y="8801354"/>
              <a:chExt cx="4741495" cy="2131542"/>
            </a:xfrm>
          </p:grpSpPr>
          <p:sp>
            <p:nvSpPr>
              <p:cNvPr id="495" name="Freeform: Shape 494">
                <a:extLst>
                  <a:ext uri="{FF2B5EF4-FFF2-40B4-BE49-F238E27FC236}">
                    <a16:creationId xmlns:a16="http://schemas.microsoft.com/office/drawing/2014/main" id="{808F484E-4459-4F6A-9475-751B945FC123}"/>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zh-TW" altLang="en-US" dirty="0">
                    <a:solidFill>
                      <a:schemeClr val="tx1"/>
                    </a:solidFill>
                    <a:latin typeface="微软雅黑 Light" panose="020B0502040204020203" pitchFamily="34" charset="-122"/>
                    <a:ea typeface="微软雅黑 Light" panose="020B0502040204020203" pitchFamily="34" charset="-122"/>
                  </a:rPr>
                  <a:t>想偷懶寫一行搞定，結果搞了整個下午都沒通過。</a:t>
                </a:r>
              </a:p>
            </p:txBody>
          </p:sp>
          <p:grpSp>
            <p:nvGrpSpPr>
              <p:cNvPr id="496" name="Group 495">
                <a:extLst>
                  <a:ext uri="{FF2B5EF4-FFF2-40B4-BE49-F238E27FC236}">
                    <a16:creationId xmlns:a16="http://schemas.microsoft.com/office/drawing/2014/main" id="{454185E3-6E65-4078-9864-A61682B4FCF3}"/>
                  </a:ext>
                </a:extLst>
              </p:cNvPr>
              <p:cNvGrpSpPr/>
              <p:nvPr/>
            </p:nvGrpSpPr>
            <p:grpSpPr>
              <a:xfrm>
                <a:off x="5289112" y="8801354"/>
                <a:ext cx="956736" cy="1301438"/>
                <a:chOff x="-2750419" y="1399884"/>
                <a:chExt cx="956736" cy="1301438"/>
              </a:xfrm>
            </p:grpSpPr>
            <p:pic>
              <p:nvPicPr>
                <p:cNvPr id="497" name="Graphic 496">
                  <a:extLst>
                    <a:ext uri="{FF2B5EF4-FFF2-40B4-BE49-F238E27FC236}">
                      <a16:creationId xmlns:a16="http://schemas.microsoft.com/office/drawing/2014/main" id="{427ECD79-6476-42A2-AF7A-D03414666C6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498" name="TextBox 497">
                  <a:extLst>
                    <a:ext uri="{FF2B5EF4-FFF2-40B4-BE49-F238E27FC236}">
                      <a16:creationId xmlns:a16="http://schemas.microsoft.com/office/drawing/2014/main" id="{55F4C302-5C82-4791-8DA1-9D484B0AEE19}"/>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470" name="Group 469">
              <a:extLst>
                <a:ext uri="{FF2B5EF4-FFF2-40B4-BE49-F238E27FC236}">
                  <a16:creationId xmlns:a16="http://schemas.microsoft.com/office/drawing/2014/main" id="{58553C07-B1DC-44A5-89F8-105D215080CB}"/>
                </a:ext>
              </a:extLst>
            </p:cNvPr>
            <p:cNvGrpSpPr/>
            <p:nvPr/>
          </p:nvGrpSpPr>
          <p:grpSpPr>
            <a:xfrm>
              <a:off x="6096000" y="36512613"/>
              <a:ext cx="4741495" cy="2131542"/>
              <a:chOff x="1504353" y="8801354"/>
              <a:chExt cx="4741495" cy="2131542"/>
            </a:xfrm>
          </p:grpSpPr>
          <p:sp>
            <p:nvSpPr>
              <p:cNvPr id="491" name="Freeform: Shape 490">
                <a:extLst>
                  <a:ext uri="{FF2B5EF4-FFF2-40B4-BE49-F238E27FC236}">
                    <a16:creationId xmlns:a16="http://schemas.microsoft.com/office/drawing/2014/main" id="{487605DB-A5F5-4373-A5AB-05C951B3BC78}"/>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zh-TW" altLang="en-US" dirty="0">
                    <a:solidFill>
                      <a:schemeClr val="tx1"/>
                    </a:solidFill>
                    <a:latin typeface="微软雅黑 Light" panose="020B0502040204020203" pitchFamily="34" charset="-122"/>
                    <a:ea typeface="微软雅黑 Light" panose="020B0502040204020203" pitchFamily="34" charset="-122"/>
                  </a:rPr>
                  <a:t>中午吃飯的時候靈感湧現，回來發現剛才的想法不見了！</a:t>
                </a:r>
              </a:p>
            </p:txBody>
          </p:sp>
          <p:grpSp>
            <p:nvGrpSpPr>
              <p:cNvPr id="492" name="Group 491">
                <a:extLst>
                  <a:ext uri="{FF2B5EF4-FFF2-40B4-BE49-F238E27FC236}">
                    <a16:creationId xmlns:a16="http://schemas.microsoft.com/office/drawing/2014/main" id="{099EB449-5D42-48AB-97ED-D3DD8240AA5D}"/>
                  </a:ext>
                </a:extLst>
              </p:cNvPr>
              <p:cNvGrpSpPr/>
              <p:nvPr/>
            </p:nvGrpSpPr>
            <p:grpSpPr>
              <a:xfrm>
                <a:off x="5289112" y="8801354"/>
                <a:ext cx="956736" cy="1301438"/>
                <a:chOff x="-2750419" y="1399884"/>
                <a:chExt cx="956736" cy="1301438"/>
              </a:xfrm>
            </p:grpSpPr>
            <p:pic>
              <p:nvPicPr>
                <p:cNvPr id="493" name="Graphic 492">
                  <a:extLst>
                    <a:ext uri="{FF2B5EF4-FFF2-40B4-BE49-F238E27FC236}">
                      <a16:creationId xmlns:a16="http://schemas.microsoft.com/office/drawing/2014/main" id="{1E637F05-9FD7-46B0-BB0F-11C18735CA1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494" name="TextBox 493">
                  <a:extLst>
                    <a:ext uri="{FF2B5EF4-FFF2-40B4-BE49-F238E27FC236}">
                      <a16:creationId xmlns:a16="http://schemas.microsoft.com/office/drawing/2014/main" id="{F212404D-3605-4834-AD9E-4CBDF94F711B}"/>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471" name="Group 470">
              <a:extLst>
                <a:ext uri="{FF2B5EF4-FFF2-40B4-BE49-F238E27FC236}">
                  <a16:creationId xmlns:a16="http://schemas.microsoft.com/office/drawing/2014/main" id="{A433CE5D-13FD-4EDA-AE4B-8D984AA59B8A}"/>
                </a:ext>
              </a:extLst>
            </p:cNvPr>
            <p:cNvGrpSpPr/>
            <p:nvPr/>
          </p:nvGrpSpPr>
          <p:grpSpPr>
            <a:xfrm>
              <a:off x="6118882" y="38783165"/>
              <a:ext cx="4741495" cy="2131542"/>
              <a:chOff x="1504353" y="8801354"/>
              <a:chExt cx="4741495" cy="2131542"/>
            </a:xfrm>
          </p:grpSpPr>
          <p:sp>
            <p:nvSpPr>
              <p:cNvPr id="487" name="Freeform: Shape 486">
                <a:extLst>
                  <a:ext uri="{FF2B5EF4-FFF2-40B4-BE49-F238E27FC236}">
                    <a16:creationId xmlns:a16="http://schemas.microsoft.com/office/drawing/2014/main" id="{E1C16FD0-C3D8-4BB9-B2AF-C5E1A793DE59}"/>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zh-TW" altLang="en-US" dirty="0">
                    <a:solidFill>
                      <a:schemeClr val="tx1"/>
                    </a:solidFill>
                    <a:latin typeface="微软雅黑 Light" panose="020B0502040204020203" pitchFamily="34" charset="-122"/>
                    <a:ea typeface="微软雅黑 Light" panose="020B0502040204020203" pitchFamily="34" charset="-122"/>
                  </a:rPr>
                  <a:t>試了十次的</a:t>
                </a:r>
                <a:r>
                  <a:rPr lang="en-US" altLang="zh-TW" dirty="0">
                    <a:solidFill>
                      <a:schemeClr val="tx1"/>
                    </a:solidFill>
                    <a:latin typeface="微软雅黑 Light" panose="020B0502040204020203" pitchFamily="34" charset="-122"/>
                    <a:ea typeface="微软雅黑 Light" panose="020B0502040204020203" pitchFamily="34" charset="-122"/>
                  </a:rPr>
                  <a:t>API</a:t>
                </a:r>
                <a:r>
                  <a:rPr lang="zh-TW" altLang="en-US" dirty="0">
                    <a:solidFill>
                      <a:schemeClr val="tx1"/>
                    </a:solidFill>
                    <a:latin typeface="微软雅黑 Light" panose="020B0502040204020203" pitchFamily="34" charset="-122"/>
                    <a:ea typeface="微软雅黑 Light" panose="020B0502040204020203" pitchFamily="34" charset="-122"/>
                  </a:rPr>
                  <a:t>請求，結果發現測試伺服器掛了</a:t>
                </a:r>
              </a:p>
            </p:txBody>
          </p:sp>
          <p:grpSp>
            <p:nvGrpSpPr>
              <p:cNvPr id="488" name="Group 487">
                <a:extLst>
                  <a:ext uri="{FF2B5EF4-FFF2-40B4-BE49-F238E27FC236}">
                    <a16:creationId xmlns:a16="http://schemas.microsoft.com/office/drawing/2014/main" id="{D3D96876-1C24-4852-A0F8-2B63780A90C1}"/>
                  </a:ext>
                </a:extLst>
              </p:cNvPr>
              <p:cNvGrpSpPr/>
              <p:nvPr/>
            </p:nvGrpSpPr>
            <p:grpSpPr>
              <a:xfrm>
                <a:off x="5289112" y="8801354"/>
                <a:ext cx="956736" cy="1301438"/>
                <a:chOff x="-2750419" y="1399884"/>
                <a:chExt cx="956736" cy="1301438"/>
              </a:xfrm>
            </p:grpSpPr>
            <p:pic>
              <p:nvPicPr>
                <p:cNvPr id="489" name="Graphic 488">
                  <a:extLst>
                    <a:ext uri="{FF2B5EF4-FFF2-40B4-BE49-F238E27FC236}">
                      <a16:creationId xmlns:a16="http://schemas.microsoft.com/office/drawing/2014/main" id="{80A26396-7802-4B0D-AEB8-94EE377433A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490" name="TextBox 489">
                  <a:extLst>
                    <a:ext uri="{FF2B5EF4-FFF2-40B4-BE49-F238E27FC236}">
                      <a16:creationId xmlns:a16="http://schemas.microsoft.com/office/drawing/2014/main" id="{61249D9B-B154-4DD6-9166-CBB1EED126FB}"/>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472" name="Group 471">
              <a:extLst>
                <a:ext uri="{FF2B5EF4-FFF2-40B4-BE49-F238E27FC236}">
                  <a16:creationId xmlns:a16="http://schemas.microsoft.com/office/drawing/2014/main" id="{DC0035B8-165C-4723-A876-8E2004C47649}"/>
                </a:ext>
              </a:extLst>
            </p:cNvPr>
            <p:cNvGrpSpPr/>
            <p:nvPr/>
          </p:nvGrpSpPr>
          <p:grpSpPr>
            <a:xfrm>
              <a:off x="6118882" y="41111148"/>
              <a:ext cx="4827457" cy="2131508"/>
              <a:chOff x="7523320" y="8589620"/>
              <a:chExt cx="4827457" cy="2131508"/>
            </a:xfrm>
          </p:grpSpPr>
          <p:sp>
            <p:nvSpPr>
              <p:cNvPr id="483" name="Freeform: Shape 482">
                <a:extLst>
                  <a:ext uri="{FF2B5EF4-FFF2-40B4-BE49-F238E27FC236}">
                    <a16:creationId xmlns:a16="http://schemas.microsoft.com/office/drawing/2014/main" id="{81978B7A-BB4D-4C95-8A2C-46F998DBD2F1}"/>
                  </a:ext>
                </a:extLst>
              </p:cNvPr>
              <p:cNvSpPr/>
              <p:nvPr/>
            </p:nvSpPr>
            <p:spPr>
              <a:xfrm>
                <a:off x="7523320" y="8615603"/>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rPr>
                  <a:t>I named my variable 'temp,' and now it’s permanent in the whole program!</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484" name="Group 483">
                <a:extLst>
                  <a:ext uri="{FF2B5EF4-FFF2-40B4-BE49-F238E27FC236}">
                    <a16:creationId xmlns:a16="http://schemas.microsoft.com/office/drawing/2014/main" id="{820EF234-83CA-4A81-9F34-49DD45337E45}"/>
                  </a:ext>
                </a:extLst>
              </p:cNvPr>
              <p:cNvGrpSpPr/>
              <p:nvPr/>
            </p:nvGrpSpPr>
            <p:grpSpPr>
              <a:xfrm>
                <a:off x="11394041" y="8589620"/>
                <a:ext cx="956736" cy="1287968"/>
                <a:chOff x="-3862348" y="1399884"/>
                <a:chExt cx="956736" cy="1287968"/>
              </a:xfrm>
            </p:grpSpPr>
            <p:pic>
              <p:nvPicPr>
                <p:cNvPr id="485" name="Graphic 484">
                  <a:extLst>
                    <a:ext uri="{FF2B5EF4-FFF2-40B4-BE49-F238E27FC236}">
                      <a16:creationId xmlns:a16="http://schemas.microsoft.com/office/drawing/2014/main" id="{4DF0C560-661D-4385-B084-FAA74A09332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486" name="TextBox 485">
                  <a:extLst>
                    <a:ext uri="{FF2B5EF4-FFF2-40B4-BE49-F238E27FC236}">
                      <a16:creationId xmlns:a16="http://schemas.microsoft.com/office/drawing/2014/main" id="{288019CB-ED03-4DFF-B33B-A2EA5492C22B}"/>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473" name="Group 472">
              <a:extLst>
                <a:ext uri="{FF2B5EF4-FFF2-40B4-BE49-F238E27FC236}">
                  <a16:creationId xmlns:a16="http://schemas.microsoft.com/office/drawing/2014/main" id="{314CE141-F727-41AA-8A0A-4DA0BC913287}"/>
                </a:ext>
              </a:extLst>
            </p:cNvPr>
            <p:cNvGrpSpPr/>
            <p:nvPr/>
          </p:nvGrpSpPr>
          <p:grpSpPr>
            <a:xfrm>
              <a:off x="6118882" y="43399914"/>
              <a:ext cx="4827457" cy="2131508"/>
              <a:chOff x="7523320" y="8589620"/>
              <a:chExt cx="4827457" cy="2131508"/>
            </a:xfrm>
          </p:grpSpPr>
          <p:sp>
            <p:nvSpPr>
              <p:cNvPr id="479" name="Freeform: Shape 478">
                <a:extLst>
                  <a:ext uri="{FF2B5EF4-FFF2-40B4-BE49-F238E27FC236}">
                    <a16:creationId xmlns:a16="http://schemas.microsoft.com/office/drawing/2014/main" id="{2740B57D-4C7F-4A17-A625-FBB1773047E7}"/>
                  </a:ext>
                </a:extLst>
              </p:cNvPr>
              <p:cNvSpPr/>
              <p:nvPr/>
            </p:nvSpPr>
            <p:spPr>
              <a:xfrm>
                <a:off x="7523320" y="8615603"/>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rPr>
                  <a:t>Running this script feels like gambling. Will it work? Place your bets!</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480" name="Group 479">
                <a:extLst>
                  <a:ext uri="{FF2B5EF4-FFF2-40B4-BE49-F238E27FC236}">
                    <a16:creationId xmlns:a16="http://schemas.microsoft.com/office/drawing/2014/main" id="{6B41BE26-EE6E-46F9-8076-FE670B631ED1}"/>
                  </a:ext>
                </a:extLst>
              </p:cNvPr>
              <p:cNvGrpSpPr/>
              <p:nvPr/>
            </p:nvGrpSpPr>
            <p:grpSpPr>
              <a:xfrm>
                <a:off x="11394041" y="8589620"/>
                <a:ext cx="956736" cy="1287968"/>
                <a:chOff x="-3862348" y="1399884"/>
                <a:chExt cx="956736" cy="1287968"/>
              </a:xfrm>
            </p:grpSpPr>
            <p:pic>
              <p:nvPicPr>
                <p:cNvPr id="481" name="Graphic 480">
                  <a:extLst>
                    <a:ext uri="{FF2B5EF4-FFF2-40B4-BE49-F238E27FC236}">
                      <a16:creationId xmlns:a16="http://schemas.microsoft.com/office/drawing/2014/main" id="{04990FF7-5E5A-4CEE-A307-AFBC6B9FF66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482" name="TextBox 481">
                  <a:extLst>
                    <a:ext uri="{FF2B5EF4-FFF2-40B4-BE49-F238E27FC236}">
                      <a16:creationId xmlns:a16="http://schemas.microsoft.com/office/drawing/2014/main" id="{61257766-7F10-458F-A9B9-E920332D720A}"/>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474" name="Group 473">
              <a:extLst>
                <a:ext uri="{FF2B5EF4-FFF2-40B4-BE49-F238E27FC236}">
                  <a16:creationId xmlns:a16="http://schemas.microsoft.com/office/drawing/2014/main" id="{F0D8CF4E-04C1-41D9-8BD7-75C8D5D091FC}"/>
                </a:ext>
              </a:extLst>
            </p:cNvPr>
            <p:cNvGrpSpPr/>
            <p:nvPr/>
          </p:nvGrpSpPr>
          <p:grpSpPr>
            <a:xfrm>
              <a:off x="6118882" y="45714663"/>
              <a:ext cx="4741495" cy="2131542"/>
              <a:chOff x="1504353" y="8801354"/>
              <a:chExt cx="4741495" cy="2131542"/>
            </a:xfrm>
          </p:grpSpPr>
          <p:sp>
            <p:nvSpPr>
              <p:cNvPr id="475" name="Freeform: Shape 474">
                <a:extLst>
                  <a:ext uri="{FF2B5EF4-FFF2-40B4-BE49-F238E27FC236}">
                    <a16:creationId xmlns:a16="http://schemas.microsoft.com/office/drawing/2014/main" id="{720C83A6-7AAE-441E-984B-282DF6B9BE23}"/>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我這個運行點下去，你看是我爆炸還是它爆炸</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476" name="Group 475">
                <a:extLst>
                  <a:ext uri="{FF2B5EF4-FFF2-40B4-BE49-F238E27FC236}">
                    <a16:creationId xmlns:a16="http://schemas.microsoft.com/office/drawing/2014/main" id="{C82E3ED0-CADB-4157-8DDE-A5456843234E}"/>
                  </a:ext>
                </a:extLst>
              </p:cNvPr>
              <p:cNvGrpSpPr/>
              <p:nvPr/>
            </p:nvGrpSpPr>
            <p:grpSpPr>
              <a:xfrm>
                <a:off x="5289112" y="8801354"/>
                <a:ext cx="956736" cy="1301438"/>
                <a:chOff x="-2750419" y="1399884"/>
                <a:chExt cx="956736" cy="1301438"/>
              </a:xfrm>
            </p:grpSpPr>
            <p:pic>
              <p:nvPicPr>
                <p:cNvPr id="477" name="Graphic 476">
                  <a:extLst>
                    <a:ext uri="{FF2B5EF4-FFF2-40B4-BE49-F238E27FC236}">
                      <a16:creationId xmlns:a16="http://schemas.microsoft.com/office/drawing/2014/main" id="{D8FC3BF5-C39C-405C-8E6B-4FF9D520E9D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478" name="TextBox 477">
                  <a:extLst>
                    <a:ext uri="{FF2B5EF4-FFF2-40B4-BE49-F238E27FC236}">
                      <a16:creationId xmlns:a16="http://schemas.microsoft.com/office/drawing/2014/main" id="{CDA32BFD-7AB8-4E5B-970A-04449553D55D}"/>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grpSp>
        <p:nvGrpSpPr>
          <p:cNvPr id="547" name="Group 546">
            <a:extLst>
              <a:ext uri="{FF2B5EF4-FFF2-40B4-BE49-F238E27FC236}">
                <a16:creationId xmlns:a16="http://schemas.microsoft.com/office/drawing/2014/main" id="{A9A83824-7111-43D4-9FAE-488E9B8D761A}"/>
              </a:ext>
            </a:extLst>
          </p:cNvPr>
          <p:cNvGrpSpPr/>
          <p:nvPr/>
        </p:nvGrpSpPr>
        <p:grpSpPr>
          <a:xfrm>
            <a:off x="14050047" y="-60603227"/>
            <a:ext cx="10426151" cy="62295240"/>
            <a:chOff x="492570" y="-969192"/>
            <a:chExt cx="10426151" cy="62295240"/>
          </a:xfrm>
        </p:grpSpPr>
        <p:sp>
          <p:nvSpPr>
            <p:cNvPr id="548" name="Rectangle: Rounded Corners 547">
              <a:extLst>
                <a:ext uri="{FF2B5EF4-FFF2-40B4-BE49-F238E27FC236}">
                  <a16:creationId xmlns:a16="http://schemas.microsoft.com/office/drawing/2014/main" id="{2E571B67-7632-4F16-AB3D-F61C0A5CDF09}"/>
                </a:ext>
              </a:extLst>
            </p:cNvPr>
            <p:cNvSpPr/>
            <p:nvPr/>
          </p:nvSpPr>
          <p:spPr>
            <a:xfrm>
              <a:off x="492570" y="-969192"/>
              <a:ext cx="8890378" cy="257460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TW" altLang="en-US" sz="3500" dirty="0">
                <a:latin typeface="微软雅黑 Light" panose="020B0502040204020203" pitchFamily="34" charset="-122"/>
                <a:ea typeface="微软雅黑 Light" panose="020B0502040204020203" pitchFamily="34" charset="-122"/>
              </a:endParaRPr>
            </a:p>
          </p:txBody>
        </p:sp>
        <p:sp>
          <p:nvSpPr>
            <p:cNvPr id="552" name="Freeform: Shape 551">
              <a:extLst>
                <a:ext uri="{FF2B5EF4-FFF2-40B4-BE49-F238E27FC236}">
                  <a16:creationId xmlns:a16="http://schemas.microsoft.com/office/drawing/2014/main" id="{61A7ABB6-A7FC-484B-90CC-59D95BA5CF28}"/>
                </a:ext>
              </a:extLst>
            </p:cNvPr>
            <p:cNvSpPr/>
            <p:nvPr/>
          </p:nvSpPr>
          <p:spPr>
            <a:xfrm flipH="1">
              <a:off x="2809052" y="136157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诶诶，我负责的那个排行榜在每次写入新的资料都会把之前的记录打乱欸。怎麽办</a:t>
              </a:r>
            </a:p>
          </p:txBody>
        </p:sp>
        <p:grpSp>
          <p:nvGrpSpPr>
            <p:cNvPr id="553" name="Group 552">
              <a:extLst>
                <a:ext uri="{FF2B5EF4-FFF2-40B4-BE49-F238E27FC236}">
                  <a16:creationId xmlns:a16="http://schemas.microsoft.com/office/drawing/2014/main" id="{0B252654-D741-4023-86A7-DB5BBC8FB4F8}"/>
                </a:ext>
              </a:extLst>
            </p:cNvPr>
            <p:cNvGrpSpPr/>
            <p:nvPr/>
          </p:nvGrpSpPr>
          <p:grpSpPr>
            <a:xfrm>
              <a:off x="1501138" y="1605415"/>
              <a:ext cx="956736" cy="1301438"/>
              <a:chOff x="-1490164" y="1399884"/>
              <a:chExt cx="956736" cy="1301438"/>
            </a:xfrm>
          </p:grpSpPr>
          <p:pic>
            <p:nvPicPr>
              <p:cNvPr id="672" name="Graphic 671">
                <a:extLst>
                  <a:ext uri="{FF2B5EF4-FFF2-40B4-BE49-F238E27FC236}">
                    <a16:creationId xmlns:a16="http://schemas.microsoft.com/office/drawing/2014/main" id="{08B5B786-BC99-45A6-8CA6-B1A62C425A91}"/>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1490164" y="1399884"/>
                <a:ext cx="956736" cy="956736"/>
              </a:xfrm>
              <a:prstGeom prst="rect">
                <a:avLst/>
              </a:prstGeom>
            </p:spPr>
          </p:pic>
          <p:sp>
            <p:nvSpPr>
              <p:cNvPr id="673" name="TextBox 672">
                <a:extLst>
                  <a:ext uri="{FF2B5EF4-FFF2-40B4-BE49-F238E27FC236}">
                    <a16:creationId xmlns:a16="http://schemas.microsoft.com/office/drawing/2014/main" id="{42A57E41-247A-4F54-9688-399B1903C963}"/>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nvGrpSpPr>
            <p:cNvPr id="554" name="Group 553">
              <a:extLst>
                <a:ext uri="{FF2B5EF4-FFF2-40B4-BE49-F238E27FC236}">
                  <a16:creationId xmlns:a16="http://schemas.microsoft.com/office/drawing/2014/main" id="{C7EA3E58-BA84-4A26-A623-0945153616DB}"/>
                </a:ext>
              </a:extLst>
            </p:cNvPr>
            <p:cNvGrpSpPr/>
            <p:nvPr/>
          </p:nvGrpSpPr>
          <p:grpSpPr>
            <a:xfrm>
              <a:off x="5835267" y="4052087"/>
              <a:ext cx="4822721" cy="2105525"/>
              <a:chOff x="5835267" y="4052087"/>
              <a:chExt cx="4822721" cy="2105525"/>
            </a:xfrm>
          </p:grpSpPr>
          <p:sp>
            <p:nvSpPr>
              <p:cNvPr id="668" name="Freeform: Shape 667">
                <a:extLst>
                  <a:ext uri="{FF2B5EF4-FFF2-40B4-BE49-F238E27FC236}">
                    <a16:creationId xmlns:a16="http://schemas.microsoft.com/office/drawing/2014/main" id="{BA6706DB-898D-4E0F-A642-BEC8ACFA5118}"/>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I</a:t>
                </a:r>
                <a:r>
                  <a:rPr lang="zh-CN" altLang="en-US" dirty="0">
                    <a:solidFill>
                      <a:schemeClr val="tx1"/>
                    </a:solidFill>
                    <a:latin typeface="微软雅黑 Light" panose="020B0502040204020203" pitchFamily="34" charset="-122"/>
                    <a:ea typeface="微软雅黑 Light" panose="020B0502040204020203" pitchFamily="34" charset="-122"/>
                  </a:rPr>
                  <a:t> </a:t>
                </a:r>
                <a:r>
                  <a:rPr lang="en-US" altLang="zh-CN" dirty="0">
                    <a:solidFill>
                      <a:schemeClr val="tx1"/>
                    </a:solidFill>
                    <a:latin typeface="微软雅黑 Light" panose="020B0502040204020203" pitchFamily="34" charset="-122"/>
                    <a:ea typeface="微软雅黑 Light" panose="020B0502040204020203" pitchFamily="34" charset="-122"/>
                  </a:rPr>
                  <a:t>don’t speak Chinese.</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669" name="Group 668">
                <a:extLst>
                  <a:ext uri="{FF2B5EF4-FFF2-40B4-BE49-F238E27FC236}">
                    <a16:creationId xmlns:a16="http://schemas.microsoft.com/office/drawing/2014/main" id="{53A5B107-A79B-4A5B-B47D-A728416A5BF6}"/>
                  </a:ext>
                </a:extLst>
              </p:cNvPr>
              <p:cNvGrpSpPr/>
              <p:nvPr/>
            </p:nvGrpSpPr>
            <p:grpSpPr>
              <a:xfrm>
                <a:off x="9701252" y="4295484"/>
                <a:ext cx="956736" cy="1287968"/>
                <a:chOff x="-3862348" y="1399884"/>
                <a:chExt cx="956736" cy="1287968"/>
              </a:xfrm>
            </p:grpSpPr>
            <p:pic>
              <p:nvPicPr>
                <p:cNvPr id="670" name="Graphic 669">
                  <a:extLst>
                    <a:ext uri="{FF2B5EF4-FFF2-40B4-BE49-F238E27FC236}">
                      <a16:creationId xmlns:a16="http://schemas.microsoft.com/office/drawing/2014/main" id="{840133CF-488F-418E-BED1-3925CE46AB33}"/>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671" name="TextBox 670">
                  <a:extLst>
                    <a:ext uri="{FF2B5EF4-FFF2-40B4-BE49-F238E27FC236}">
                      <a16:creationId xmlns:a16="http://schemas.microsoft.com/office/drawing/2014/main" id="{72CD2894-C8CE-43D7-B53F-332BE1B0E18E}"/>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555" name="Group 554">
              <a:extLst>
                <a:ext uri="{FF2B5EF4-FFF2-40B4-BE49-F238E27FC236}">
                  <a16:creationId xmlns:a16="http://schemas.microsoft.com/office/drawing/2014/main" id="{5A42546E-7ECA-45A4-ADD2-293F32BF893E}"/>
                </a:ext>
              </a:extLst>
            </p:cNvPr>
            <p:cNvGrpSpPr/>
            <p:nvPr/>
          </p:nvGrpSpPr>
          <p:grpSpPr>
            <a:xfrm>
              <a:off x="5916493" y="7076248"/>
              <a:ext cx="4741495" cy="2131542"/>
              <a:chOff x="1504353" y="8801354"/>
              <a:chExt cx="4741495" cy="2131542"/>
            </a:xfrm>
          </p:grpSpPr>
          <p:sp>
            <p:nvSpPr>
              <p:cNvPr id="664" name="Freeform: Shape 663">
                <a:extLst>
                  <a:ext uri="{FF2B5EF4-FFF2-40B4-BE49-F238E27FC236}">
                    <a16:creationId xmlns:a16="http://schemas.microsoft.com/office/drawing/2014/main" id="{7BE45589-4869-4682-B611-445DBF980CB3}"/>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嘗試用不同的文件讀取模式看看？</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665" name="Group 664">
                <a:extLst>
                  <a:ext uri="{FF2B5EF4-FFF2-40B4-BE49-F238E27FC236}">
                    <a16:creationId xmlns:a16="http://schemas.microsoft.com/office/drawing/2014/main" id="{FF462832-A294-4F66-8B0D-A20BE94212A0}"/>
                  </a:ext>
                </a:extLst>
              </p:cNvPr>
              <p:cNvGrpSpPr/>
              <p:nvPr/>
            </p:nvGrpSpPr>
            <p:grpSpPr>
              <a:xfrm>
                <a:off x="5289112" y="8801354"/>
                <a:ext cx="956736" cy="1301438"/>
                <a:chOff x="-2750419" y="1399884"/>
                <a:chExt cx="956736" cy="1301438"/>
              </a:xfrm>
            </p:grpSpPr>
            <p:pic>
              <p:nvPicPr>
                <p:cNvPr id="666" name="Graphic 665">
                  <a:extLst>
                    <a:ext uri="{FF2B5EF4-FFF2-40B4-BE49-F238E27FC236}">
                      <a16:creationId xmlns:a16="http://schemas.microsoft.com/office/drawing/2014/main" id="{BE6D8E9C-7C3F-47E0-BF90-3A3089A1E8C0}"/>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667" name="TextBox 666">
                  <a:extLst>
                    <a:ext uri="{FF2B5EF4-FFF2-40B4-BE49-F238E27FC236}">
                      <a16:creationId xmlns:a16="http://schemas.microsoft.com/office/drawing/2014/main" id="{A57E4B5C-4233-4F72-B032-5BE481950EFB}"/>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556" name="Group 555">
              <a:extLst>
                <a:ext uri="{FF2B5EF4-FFF2-40B4-BE49-F238E27FC236}">
                  <a16:creationId xmlns:a16="http://schemas.microsoft.com/office/drawing/2014/main" id="{07F4058F-F9E7-4860-91C4-6D742ECD8172}"/>
                </a:ext>
              </a:extLst>
            </p:cNvPr>
            <p:cNvGrpSpPr/>
            <p:nvPr/>
          </p:nvGrpSpPr>
          <p:grpSpPr>
            <a:xfrm>
              <a:off x="1494244" y="9700076"/>
              <a:ext cx="5024592" cy="2105525"/>
              <a:chOff x="1653538" y="1750435"/>
              <a:chExt cx="5024592" cy="2105525"/>
            </a:xfrm>
          </p:grpSpPr>
          <p:sp>
            <p:nvSpPr>
              <p:cNvPr id="660" name="Freeform: Shape 659">
                <a:extLst>
                  <a:ext uri="{FF2B5EF4-FFF2-40B4-BE49-F238E27FC236}">
                    <a16:creationId xmlns:a16="http://schemas.microsoft.com/office/drawing/2014/main" id="{8310C186-B46C-4E0E-891F-6156A24C25C9}"/>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有料喔，我不考虑从文件的尾部写起就可以了喔，每次都重新读取后重新创建一遍就搞定了（我把</a:t>
                </a:r>
                <a:r>
                  <a:rPr lang="en-US" altLang="zh-CN" dirty="0">
                    <a:solidFill>
                      <a:schemeClr val="tx1"/>
                    </a:solidFill>
                    <a:latin typeface="微软雅黑 Light" panose="020B0502040204020203" pitchFamily="34" charset="-122"/>
                    <a:ea typeface="微软雅黑 Light" panose="020B0502040204020203" pitchFamily="34" charset="-122"/>
                  </a:rPr>
                  <a:t>a+</a:t>
                </a:r>
                <a:r>
                  <a:rPr lang="zh-CN" altLang="en-US" dirty="0">
                    <a:solidFill>
                      <a:schemeClr val="tx1"/>
                    </a:solidFill>
                    <a:latin typeface="微软雅黑 Light" panose="020B0502040204020203" pitchFamily="34" charset="-122"/>
                    <a:ea typeface="微软雅黑 Light" panose="020B0502040204020203" pitchFamily="34" charset="-122"/>
                  </a:rPr>
                  <a:t>模式换成了</a:t>
                </a:r>
                <a:r>
                  <a:rPr lang="en-US" altLang="zh-CN" dirty="0">
                    <a:solidFill>
                      <a:schemeClr val="tx1"/>
                    </a:solidFill>
                    <a:latin typeface="微软雅黑 Light" panose="020B0502040204020203" pitchFamily="34" charset="-122"/>
                    <a:ea typeface="微软雅黑 Light" panose="020B0502040204020203" pitchFamily="34" charset="-122"/>
                  </a:rPr>
                  <a:t>w</a:t>
                </a:r>
                <a:r>
                  <a:rPr lang="zh-CN" altLang="en-US" dirty="0">
                    <a:solidFill>
                      <a:schemeClr val="tx1"/>
                    </a:solidFill>
                    <a:latin typeface="微软雅黑 Light" panose="020B0502040204020203" pitchFamily="34" charset="-122"/>
                    <a:ea typeface="微软雅黑 Light" panose="020B0502040204020203" pitchFamily="34" charset="-122"/>
                  </a:rPr>
                  <a:t>模式）</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661" name="Group 660">
                <a:extLst>
                  <a:ext uri="{FF2B5EF4-FFF2-40B4-BE49-F238E27FC236}">
                    <a16:creationId xmlns:a16="http://schemas.microsoft.com/office/drawing/2014/main" id="{084D9CD9-ED4D-4FB9-AF99-EB6761A64CAA}"/>
                  </a:ext>
                </a:extLst>
              </p:cNvPr>
              <p:cNvGrpSpPr/>
              <p:nvPr/>
            </p:nvGrpSpPr>
            <p:grpSpPr>
              <a:xfrm>
                <a:off x="1653538" y="1757815"/>
                <a:ext cx="956736" cy="1301438"/>
                <a:chOff x="-1490164" y="1399884"/>
                <a:chExt cx="956736" cy="1301438"/>
              </a:xfrm>
            </p:grpSpPr>
            <p:pic>
              <p:nvPicPr>
                <p:cNvPr id="662" name="Graphic 661">
                  <a:extLst>
                    <a:ext uri="{FF2B5EF4-FFF2-40B4-BE49-F238E27FC236}">
                      <a16:creationId xmlns:a16="http://schemas.microsoft.com/office/drawing/2014/main" id="{FAE85F0F-4E6A-46CD-AF11-741D78F0915E}"/>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1490164" y="1399884"/>
                  <a:ext cx="956736" cy="956736"/>
                </a:xfrm>
                <a:prstGeom prst="rect">
                  <a:avLst/>
                </a:prstGeom>
              </p:spPr>
            </p:pic>
            <p:sp>
              <p:nvSpPr>
                <p:cNvPr id="663" name="TextBox 662">
                  <a:extLst>
                    <a:ext uri="{FF2B5EF4-FFF2-40B4-BE49-F238E27FC236}">
                      <a16:creationId xmlns:a16="http://schemas.microsoft.com/office/drawing/2014/main" id="{7FD27557-4D75-4EEB-B666-B2E0A7DDB8FD}"/>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557" name="Group 556">
              <a:extLst>
                <a:ext uri="{FF2B5EF4-FFF2-40B4-BE49-F238E27FC236}">
                  <a16:creationId xmlns:a16="http://schemas.microsoft.com/office/drawing/2014/main" id="{CD1BEF06-4D80-472B-A33E-31A3A8229E4F}"/>
                </a:ext>
              </a:extLst>
            </p:cNvPr>
            <p:cNvGrpSpPr/>
            <p:nvPr/>
          </p:nvGrpSpPr>
          <p:grpSpPr>
            <a:xfrm>
              <a:off x="5916493" y="12134418"/>
              <a:ext cx="4741495" cy="2131542"/>
              <a:chOff x="1504353" y="8801354"/>
              <a:chExt cx="4741495" cy="2131542"/>
            </a:xfrm>
          </p:grpSpPr>
          <p:sp>
            <p:nvSpPr>
              <p:cNvPr id="656" name="Freeform: Shape 655">
                <a:extLst>
                  <a:ext uri="{FF2B5EF4-FFF2-40B4-BE49-F238E27FC236}">
                    <a16:creationId xmlns:a16="http://schemas.microsoft.com/office/drawing/2014/main" id="{3A87F4EF-285F-47D0-84AA-5286ACF35325}"/>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誒誒，話說你們的小遊戲都完成了嗎？代碼同步是個問題欸。</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657" name="Group 656">
                <a:extLst>
                  <a:ext uri="{FF2B5EF4-FFF2-40B4-BE49-F238E27FC236}">
                    <a16:creationId xmlns:a16="http://schemas.microsoft.com/office/drawing/2014/main" id="{BA75CA55-BC85-45F5-A5FF-9E6005903BC3}"/>
                  </a:ext>
                </a:extLst>
              </p:cNvPr>
              <p:cNvGrpSpPr/>
              <p:nvPr/>
            </p:nvGrpSpPr>
            <p:grpSpPr>
              <a:xfrm>
                <a:off x="5289112" y="8801354"/>
                <a:ext cx="956736" cy="1301438"/>
                <a:chOff x="-2750419" y="1399884"/>
                <a:chExt cx="956736" cy="1301438"/>
              </a:xfrm>
            </p:grpSpPr>
            <p:pic>
              <p:nvPicPr>
                <p:cNvPr id="658" name="Graphic 657">
                  <a:extLst>
                    <a:ext uri="{FF2B5EF4-FFF2-40B4-BE49-F238E27FC236}">
                      <a16:creationId xmlns:a16="http://schemas.microsoft.com/office/drawing/2014/main" id="{5FC2632C-0157-46E5-8FB9-CE006A554CE0}"/>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659" name="TextBox 658">
                  <a:extLst>
                    <a:ext uri="{FF2B5EF4-FFF2-40B4-BE49-F238E27FC236}">
                      <a16:creationId xmlns:a16="http://schemas.microsoft.com/office/drawing/2014/main" id="{64C48A4D-3395-4C26-8683-58A021690510}"/>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558" name="Group 557">
              <a:extLst>
                <a:ext uri="{FF2B5EF4-FFF2-40B4-BE49-F238E27FC236}">
                  <a16:creationId xmlns:a16="http://schemas.microsoft.com/office/drawing/2014/main" id="{7DA02E96-3012-4ECA-AC4D-16BE84EF06BF}"/>
                </a:ext>
              </a:extLst>
            </p:cNvPr>
            <p:cNvGrpSpPr/>
            <p:nvPr/>
          </p:nvGrpSpPr>
          <p:grpSpPr>
            <a:xfrm>
              <a:off x="5916493" y="14620794"/>
              <a:ext cx="4822721" cy="2105525"/>
              <a:chOff x="5835267" y="4052087"/>
              <a:chExt cx="4822721" cy="2105525"/>
            </a:xfrm>
          </p:grpSpPr>
          <p:sp>
            <p:nvSpPr>
              <p:cNvPr id="652" name="Freeform: Shape 651">
                <a:extLst>
                  <a:ext uri="{FF2B5EF4-FFF2-40B4-BE49-F238E27FC236}">
                    <a16:creationId xmlns:a16="http://schemas.microsoft.com/office/drawing/2014/main" id="{C2DA7C5F-37BD-4995-B2CD-F4AB4D1B935F}"/>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Have you guys ever heard of </a:t>
                </a:r>
                <a:r>
                  <a:rPr lang="en-US" altLang="zh-TW" dirty="0" err="1">
                    <a:solidFill>
                      <a:schemeClr val="tx1"/>
                    </a:solidFill>
                    <a:latin typeface="微软雅黑 Light" panose="020B0502040204020203" pitchFamily="34" charset="-122"/>
                    <a:ea typeface="微软雅黑 Light" panose="020B0502040204020203" pitchFamily="34" charset="-122"/>
                  </a:rPr>
                  <a:t>GitHUB</a:t>
                </a:r>
                <a:r>
                  <a:rPr lang="en-US" altLang="zh-TW" dirty="0">
                    <a:solidFill>
                      <a:schemeClr val="tx1"/>
                    </a:solidFill>
                    <a:latin typeface="微软雅黑 Light" panose="020B0502040204020203" pitchFamily="34" charset="-122"/>
                    <a:ea typeface="微软雅黑 Light" panose="020B0502040204020203" pitchFamily="34" charset="-122"/>
                  </a:rPr>
                  <a:t>?</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653" name="Group 652">
                <a:extLst>
                  <a:ext uri="{FF2B5EF4-FFF2-40B4-BE49-F238E27FC236}">
                    <a16:creationId xmlns:a16="http://schemas.microsoft.com/office/drawing/2014/main" id="{50A772E6-888E-4CE1-80AC-A7A9013052B1}"/>
                  </a:ext>
                </a:extLst>
              </p:cNvPr>
              <p:cNvGrpSpPr/>
              <p:nvPr/>
            </p:nvGrpSpPr>
            <p:grpSpPr>
              <a:xfrm>
                <a:off x="9701252" y="4295484"/>
                <a:ext cx="956736" cy="1287968"/>
                <a:chOff x="-3862348" y="1399884"/>
                <a:chExt cx="956736" cy="1287968"/>
              </a:xfrm>
            </p:grpSpPr>
            <p:pic>
              <p:nvPicPr>
                <p:cNvPr id="654" name="Graphic 653">
                  <a:extLst>
                    <a:ext uri="{FF2B5EF4-FFF2-40B4-BE49-F238E27FC236}">
                      <a16:creationId xmlns:a16="http://schemas.microsoft.com/office/drawing/2014/main" id="{DE2959A7-70B2-4877-899F-B153D6B1DAF0}"/>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655" name="TextBox 654">
                  <a:extLst>
                    <a:ext uri="{FF2B5EF4-FFF2-40B4-BE49-F238E27FC236}">
                      <a16:creationId xmlns:a16="http://schemas.microsoft.com/office/drawing/2014/main" id="{FC9E1CBC-8656-4681-9FCF-082D12695F3C}"/>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559" name="Group 558">
              <a:extLst>
                <a:ext uri="{FF2B5EF4-FFF2-40B4-BE49-F238E27FC236}">
                  <a16:creationId xmlns:a16="http://schemas.microsoft.com/office/drawing/2014/main" id="{3C580FA7-E0AA-4D47-B5E9-DB63378505B9}"/>
                </a:ext>
              </a:extLst>
            </p:cNvPr>
            <p:cNvGrpSpPr/>
            <p:nvPr/>
          </p:nvGrpSpPr>
          <p:grpSpPr>
            <a:xfrm>
              <a:off x="5916493" y="17081153"/>
              <a:ext cx="4822721" cy="2105525"/>
              <a:chOff x="5835267" y="4052087"/>
              <a:chExt cx="4822721" cy="2105525"/>
            </a:xfrm>
          </p:grpSpPr>
          <p:sp>
            <p:nvSpPr>
              <p:cNvPr id="648" name="Freeform: Shape 647">
                <a:extLst>
                  <a:ext uri="{FF2B5EF4-FFF2-40B4-BE49-F238E27FC236}">
                    <a16:creationId xmlns:a16="http://schemas.microsoft.com/office/drawing/2014/main" id="{3180AF70-3536-4494-9585-DD7F1BC602B9}"/>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We can use git to sync our code easily in only one tap.</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649" name="Group 648">
                <a:extLst>
                  <a:ext uri="{FF2B5EF4-FFF2-40B4-BE49-F238E27FC236}">
                    <a16:creationId xmlns:a16="http://schemas.microsoft.com/office/drawing/2014/main" id="{5937F2FB-5E3C-4F9F-B8CB-78DEFBC14BD0}"/>
                  </a:ext>
                </a:extLst>
              </p:cNvPr>
              <p:cNvGrpSpPr/>
              <p:nvPr/>
            </p:nvGrpSpPr>
            <p:grpSpPr>
              <a:xfrm>
                <a:off x="9701252" y="4295484"/>
                <a:ext cx="956736" cy="1287968"/>
                <a:chOff x="-3862348" y="1399884"/>
                <a:chExt cx="956736" cy="1287968"/>
              </a:xfrm>
            </p:grpSpPr>
            <p:pic>
              <p:nvPicPr>
                <p:cNvPr id="650" name="Graphic 649">
                  <a:extLst>
                    <a:ext uri="{FF2B5EF4-FFF2-40B4-BE49-F238E27FC236}">
                      <a16:creationId xmlns:a16="http://schemas.microsoft.com/office/drawing/2014/main" id="{F40D5065-A240-471B-95AC-FF54BE7A5FF5}"/>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651" name="TextBox 650">
                  <a:extLst>
                    <a:ext uri="{FF2B5EF4-FFF2-40B4-BE49-F238E27FC236}">
                      <a16:creationId xmlns:a16="http://schemas.microsoft.com/office/drawing/2014/main" id="{69206205-9965-40BF-9253-78A41FA67399}"/>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560" name="Group 559">
              <a:extLst>
                <a:ext uri="{FF2B5EF4-FFF2-40B4-BE49-F238E27FC236}">
                  <a16:creationId xmlns:a16="http://schemas.microsoft.com/office/drawing/2014/main" id="{8D781BC6-E737-4FD1-A016-DA862BD8287A}"/>
                </a:ext>
              </a:extLst>
            </p:cNvPr>
            <p:cNvGrpSpPr/>
            <p:nvPr/>
          </p:nvGrpSpPr>
          <p:grpSpPr>
            <a:xfrm>
              <a:off x="5916493" y="19541512"/>
              <a:ext cx="4822721" cy="2105525"/>
              <a:chOff x="5835267" y="4052087"/>
              <a:chExt cx="4822721" cy="2105525"/>
            </a:xfrm>
          </p:grpSpPr>
          <p:sp>
            <p:nvSpPr>
              <p:cNvPr id="644" name="Freeform: Shape 643">
                <a:extLst>
                  <a:ext uri="{FF2B5EF4-FFF2-40B4-BE49-F238E27FC236}">
                    <a16:creationId xmlns:a16="http://schemas.microsoft.com/office/drawing/2014/main" id="{60BF59FA-6BD0-4C83-A768-481B04D86756}"/>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I</a:t>
                </a:r>
                <a:r>
                  <a:rPr lang="zh-CN" altLang="en-US" dirty="0">
                    <a:solidFill>
                      <a:schemeClr val="tx1"/>
                    </a:solidFill>
                    <a:latin typeface="微软雅黑 Light" panose="020B0502040204020203" pitchFamily="34" charset="-122"/>
                    <a:ea typeface="微软雅黑 Light" panose="020B0502040204020203" pitchFamily="34" charset="-122"/>
                  </a:rPr>
                  <a:t> </a:t>
                </a:r>
                <a:r>
                  <a:rPr lang="en-US" altLang="zh-CN" dirty="0">
                    <a:solidFill>
                      <a:schemeClr val="tx1"/>
                    </a:solidFill>
                    <a:latin typeface="微软雅黑 Light" panose="020B0502040204020203" pitchFamily="34" charset="-122"/>
                    <a:ea typeface="微软雅黑 Light" panose="020B0502040204020203" pitchFamily="34" charset="-122"/>
                  </a:rPr>
                  <a:t>can guide you guys to setup Git if needed.</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645" name="Group 644">
                <a:extLst>
                  <a:ext uri="{FF2B5EF4-FFF2-40B4-BE49-F238E27FC236}">
                    <a16:creationId xmlns:a16="http://schemas.microsoft.com/office/drawing/2014/main" id="{7C06DE46-971A-4306-B22B-468BB754723E}"/>
                  </a:ext>
                </a:extLst>
              </p:cNvPr>
              <p:cNvGrpSpPr/>
              <p:nvPr/>
            </p:nvGrpSpPr>
            <p:grpSpPr>
              <a:xfrm>
                <a:off x="9701252" y="4295484"/>
                <a:ext cx="956736" cy="1287968"/>
                <a:chOff x="-3862348" y="1399884"/>
                <a:chExt cx="956736" cy="1287968"/>
              </a:xfrm>
            </p:grpSpPr>
            <p:pic>
              <p:nvPicPr>
                <p:cNvPr id="646" name="Graphic 645">
                  <a:extLst>
                    <a:ext uri="{FF2B5EF4-FFF2-40B4-BE49-F238E27FC236}">
                      <a16:creationId xmlns:a16="http://schemas.microsoft.com/office/drawing/2014/main" id="{B1FDEF8A-B2FC-4684-AA3A-54A8AC6FB355}"/>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647" name="TextBox 646">
                  <a:extLst>
                    <a:ext uri="{FF2B5EF4-FFF2-40B4-BE49-F238E27FC236}">
                      <a16:creationId xmlns:a16="http://schemas.microsoft.com/office/drawing/2014/main" id="{B5586ED1-2599-4AB6-894B-755A9C175862}"/>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561" name="Group 560">
              <a:extLst>
                <a:ext uri="{FF2B5EF4-FFF2-40B4-BE49-F238E27FC236}">
                  <a16:creationId xmlns:a16="http://schemas.microsoft.com/office/drawing/2014/main" id="{154ABFD5-B648-4641-925E-08F1890A2D72}"/>
                </a:ext>
              </a:extLst>
            </p:cNvPr>
            <p:cNvGrpSpPr/>
            <p:nvPr/>
          </p:nvGrpSpPr>
          <p:grpSpPr>
            <a:xfrm>
              <a:off x="1653284" y="22001871"/>
              <a:ext cx="5024592" cy="2105525"/>
              <a:chOff x="1653538" y="1750435"/>
              <a:chExt cx="5024592" cy="2105525"/>
            </a:xfrm>
          </p:grpSpPr>
          <p:sp>
            <p:nvSpPr>
              <p:cNvPr id="640" name="Freeform: Shape 639">
                <a:extLst>
                  <a:ext uri="{FF2B5EF4-FFF2-40B4-BE49-F238E27FC236}">
                    <a16:creationId xmlns:a16="http://schemas.microsoft.com/office/drawing/2014/main" id="{B2A0B194-AC90-41D3-8517-AFEDE00E78D3}"/>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好的，收到</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641" name="Group 640">
                <a:extLst>
                  <a:ext uri="{FF2B5EF4-FFF2-40B4-BE49-F238E27FC236}">
                    <a16:creationId xmlns:a16="http://schemas.microsoft.com/office/drawing/2014/main" id="{747F706F-BAF9-4034-9376-22D73B428990}"/>
                  </a:ext>
                </a:extLst>
              </p:cNvPr>
              <p:cNvGrpSpPr/>
              <p:nvPr/>
            </p:nvGrpSpPr>
            <p:grpSpPr>
              <a:xfrm>
                <a:off x="1653538" y="1757815"/>
                <a:ext cx="956736" cy="1301438"/>
                <a:chOff x="-1490164" y="1399884"/>
                <a:chExt cx="956736" cy="1301438"/>
              </a:xfrm>
            </p:grpSpPr>
            <p:pic>
              <p:nvPicPr>
                <p:cNvPr id="642" name="Graphic 641">
                  <a:extLst>
                    <a:ext uri="{FF2B5EF4-FFF2-40B4-BE49-F238E27FC236}">
                      <a16:creationId xmlns:a16="http://schemas.microsoft.com/office/drawing/2014/main" id="{D32299B1-1D3D-4787-B79A-629389341325}"/>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1490164" y="1399884"/>
                  <a:ext cx="956736" cy="956736"/>
                </a:xfrm>
                <a:prstGeom prst="rect">
                  <a:avLst/>
                </a:prstGeom>
              </p:spPr>
            </p:pic>
            <p:sp>
              <p:nvSpPr>
                <p:cNvPr id="643" name="TextBox 642">
                  <a:extLst>
                    <a:ext uri="{FF2B5EF4-FFF2-40B4-BE49-F238E27FC236}">
                      <a16:creationId xmlns:a16="http://schemas.microsoft.com/office/drawing/2014/main" id="{1022CB58-6E24-408C-86A8-209A0B52F5CE}"/>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562" name="Group 561">
              <a:extLst>
                <a:ext uri="{FF2B5EF4-FFF2-40B4-BE49-F238E27FC236}">
                  <a16:creationId xmlns:a16="http://schemas.microsoft.com/office/drawing/2014/main" id="{316B930E-6B3F-4F45-8D58-8FFE335460FF}"/>
                </a:ext>
              </a:extLst>
            </p:cNvPr>
            <p:cNvGrpSpPr/>
            <p:nvPr/>
          </p:nvGrpSpPr>
          <p:grpSpPr>
            <a:xfrm>
              <a:off x="5916493" y="24462230"/>
              <a:ext cx="4741495" cy="2131542"/>
              <a:chOff x="1504353" y="8801354"/>
              <a:chExt cx="4741495" cy="2131542"/>
            </a:xfrm>
          </p:grpSpPr>
          <p:sp>
            <p:nvSpPr>
              <p:cNvPr id="636" name="Freeform: Shape 635">
                <a:extLst>
                  <a:ext uri="{FF2B5EF4-FFF2-40B4-BE49-F238E27FC236}">
                    <a16:creationId xmlns:a16="http://schemas.microsoft.com/office/drawing/2014/main" id="{0A7A1972-91D8-42CF-8A2C-46688E18E8BF}"/>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啊對對對（已讀亂回，上班中）</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637" name="Group 636">
                <a:extLst>
                  <a:ext uri="{FF2B5EF4-FFF2-40B4-BE49-F238E27FC236}">
                    <a16:creationId xmlns:a16="http://schemas.microsoft.com/office/drawing/2014/main" id="{F371970A-C0DE-4FC1-AA09-53D277EDD4D1}"/>
                  </a:ext>
                </a:extLst>
              </p:cNvPr>
              <p:cNvGrpSpPr/>
              <p:nvPr/>
            </p:nvGrpSpPr>
            <p:grpSpPr>
              <a:xfrm>
                <a:off x="5289112" y="8801354"/>
                <a:ext cx="956736" cy="1301438"/>
                <a:chOff x="-2750419" y="1399884"/>
                <a:chExt cx="956736" cy="1301438"/>
              </a:xfrm>
            </p:grpSpPr>
            <p:pic>
              <p:nvPicPr>
                <p:cNvPr id="638" name="Graphic 637">
                  <a:extLst>
                    <a:ext uri="{FF2B5EF4-FFF2-40B4-BE49-F238E27FC236}">
                      <a16:creationId xmlns:a16="http://schemas.microsoft.com/office/drawing/2014/main" id="{549F02D5-DF5C-4D88-AC5C-319601412E09}"/>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639" name="TextBox 638">
                  <a:extLst>
                    <a:ext uri="{FF2B5EF4-FFF2-40B4-BE49-F238E27FC236}">
                      <a16:creationId xmlns:a16="http://schemas.microsoft.com/office/drawing/2014/main" id="{F2BF869B-811F-4A0A-BF71-880A675ED275}"/>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564" name="Group 563">
              <a:extLst>
                <a:ext uri="{FF2B5EF4-FFF2-40B4-BE49-F238E27FC236}">
                  <a16:creationId xmlns:a16="http://schemas.microsoft.com/office/drawing/2014/main" id="{2927A7A8-62AF-4CDE-946E-567765C50D4D}"/>
                </a:ext>
              </a:extLst>
            </p:cNvPr>
            <p:cNvGrpSpPr/>
            <p:nvPr/>
          </p:nvGrpSpPr>
          <p:grpSpPr>
            <a:xfrm>
              <a:off x="5916493" y="27143993"/>
              <a:ext cx="4741495" cy="2131542"/>
              <a:chOff x="1504353" y="8801354"/>
              <a:chExt cx="4741495" cy="2131542"/>
            </a:xfrm>
          </p:grpSpPr>
          <p:sp>
            <p:nvSpPr>
              <p:cNvPr id="632" name="Freeform: Shape 631">
                <a:extLst>
                  <a:ext uri="{FF2B5EF4-FFF2-40B4-BE49-F238E27FC236}">
                    <a16:creationId xmlns:a16="http://schemas.microsoft.com/office/drawing/2014/main" id="{61B34553-635B-49DA-A6F1-11E5513054E6}"/>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為什麼我的小遊戲隨機數返回值全一樣？我在自己的</a:t>
                </a:r>
                <a:r>
                  <a:rPr lang="en-US" altLang="zh-CN" dirty="0" err="1">
                    <a:solidFill>
                      <a:schemeClr val="tx1"/>
                    </a:solidFill>
                    <a:latin typeface="微软雅黑 Light" panose="020B0502040204020203" pitchFamily="34" charset="-122"/>
                    <a:ea typeface="微软雅黑 Light" panose="020B0502040204020203" pitchFamily="34" charset="-122"/>
                  </a:rPr>
                  <a:t>ipynb</a:t>
                </a:r>
                <a:r>
                  <a:rPr lang="zh-CN" altLang="en-US" dirty="0">
                    <a:solidFill>
                      <a:schemeClr val="tx1"/>
                    </a:solidFill>
                    <a:latin typeface="微软雅黑 Light" panose="020B0502040204020203" pitchFamily="34" charset="-122"/>
                    <a:ea typeface="微软雅黑 Light" panose="020B0502040204020203" pitchFamily="34" charset="-122"/>
                  </a:rPr>
                  <a:t>做沒問題啊。</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633" name="Group 632">
                <a:extLst>
                  <a:ext uri="{FF2B5EF4-FFF2-40B4-BE49-F238E27FC236}">
                    <a16:creationId xmlns:a16="http://schemas.microsoft.com/office/drawing/2014/main" id="{146BF297-FF52-4B3B-BF9A-3D047585C89E}"/>
                  </a:ext>
                </a:extLst>
              </p:cNvPr>
              <p:cNvGrpSpPr/>
              <p:nvPr/>
            </p:nvGrpSpPr>
            <p:grpSpPr>
              <a:xfrm>
                <a:off x="5289112" y="8801354"/>
                <a:ext cx="956736" cy="1301438"/>
                <a:chOff x="-2750419" y="1399884"/>
                <a:chExt cx="956736" cy="1301438"/>
              </a:xfrm>
            </p:grpSpPr>
            <p:pic>
              <p:nvPicPr>
                <p:cNvPr id="634" name="Graphic 633">
                  <a:extLst>
                    <a:ext uri="{FF2B5EF4-FFF2-40B4-BE49-F238E27FC236}">
                      <a16:creationId xmlns:a16="http://schemas.microsoft.com/office/drawing/2014/main" id="{82A9C62D-5235-49AA-9113-6737224B346E}"/>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635" name="TextBox 634">
                  <a:extLst>
                    <a:ext uri="{FF2B5EF4-FFF2-40B4-BE49-F238E27FC236}">
                      <a16:creationId xmlns:a16="http://schemas.microsoft.com/office/drawing/2014/main" id="{65389D96-0058-465D-9F5B-D00987FD1ECA}"/>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565" name="Group 564">
              <a:extLst>
                <a:ext uri="{FF2B5EF4-FFF2-40B4-BE49-F238E27FC236}">
                  <a16:creationId xmlns:a16="http://schemas.microsoft.com/office/drawing/2014/main" id="{844D7890-3573-468B-82FB-40D9FA079FA5}"/>
                </a:ext>
              </a:extLst>
            </p:cNvPr>
            <p:cNvGrpSpPr/>
            <p:nvPr/>
          </p:nvGrpSpPr>
          <p:grpSpPr>
            <a:xfrm>
              <a:off x="1609989" y="29657184"/>
              <a:ext cx="5024592" cy="2105525"/>
              <a:chOff x="1653538" y="1750435"/>
              <a:chExt cx="5024592" cy="2105525"/>
            </a:xfrm>
          </p:grpSpPr>
          <p:sp>
            <p:nvSpPr>
              <p:cNvPr id="628" name="Freeform: Shape 627">
                <a:extLst>
                  <a:ext uri="{FF2B5EF4-FFF2-40B4-BE49-F238E27FC236}">
                    <a16:creationId xmlns:a16="http://schemas.microsoft.com/office/drawing/2014/main" id="{9F579C63-EA61-486C-B717-3DA3099157EC}"/>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我们的方法</a:t>
                </a:r>
                <a:r>
                  <a:rPr lang="en-US" altLang="zh-CN" dirty="0" err="1">
                    <a:solidFill>
                      <a:schemeClr val="tx1"/>
                    </a:solidFill>
                    <a:latin typeface="微软雅黑 Light" panose="020B0502040204020203" pitchFamily="34" charset="-122"/>
                    <a:ea typeface="微软雅黑 Light" panose="020B0502040204020203" pitchFamily="34" charset="-122"/>
                  </a:rPr>
                  <a:t>Rnumber</a:t>
                </a:r>
                <a:r>
                  <a:rPr lang="en-US" altLang="zh-CN" dirty="0">
                    <a:solidFill>
                      <a:schemeClr val="tx1"/>
                    </a:solidFill>
                    <a:latin typeface="微软雅黑 Light" panose="020B0502040204020203" pitchFamily="34" charset="-122"/>
                    <a:ea typeface="微软雅黑 Light" panose="020B0502040204020203" pitchFamily="34" charset="-122"/>
                  </a:rPr>
                  <a:t>()</a:t>
                </a:r>
                <a:r>
                  <a:rPr lang="zh-CN" altLang="en-US" dirty="0">
                    <a:solidFill>
                      <a:schemeClr val="tx1"/>
                    </a:solidFill>
                    <a:latin typeface="微软雅黑 Light" panose="020B0502040204020203" pitchFamily="34" charset="-122"/>
                    <a:ea typeface="微软雅黑 Light" panose="020B0502040204020203" pitchFamily="34" charset="-122"/>
                  </a:rPr>
                  <a:t>是以当前时间的作为随机种子的，所以你在呼叫这个函式设一个小小的间隔就可以了，用</a:t>
                </a:r>
                <a:r>
                  <a:rPr lang="en-US" altLang="zh-CN" dirty="0" err="1">
                    <a:solidFill>
                      <a:schemeClr val="tx1"/>
                    </a:solidFill>
                    <a:latin typeface="微软雅黑 Light" panose="020B0502040204020203" pitchFamily="34" charset="-122"/>
                    <a:ea typeface="微软雅黑 Light" panose="020B0502040204020203" pitchFamily="34" charset="-122"/>
                  </a:rPr>
                  <a:t>time.sleep</a:t>
                </a:r>
                <a:r>
                  <a:rPr lang="en-US" altLang="zh-CN" dirty="0">
                    <a:solidFill>
                      <a:schemeClr val="tx1"/>
                    </a:solidFill>
                    <a:latin typeface="微软雅黑 Light" panose="020B0502040204020203" pitchFamily="34" charset="-122"/>
                    <a:ea typeface="微软雅黑 Light" panose="020B0502040204020203" pitchFamily="34" charset="-122"/>
                  </a:rPr>
                  <a:t>(</a:t>
                </a:r>
                <a:r>
                  <a:rPr lang="zh-CN" altLang="en-US" dirty="0">
                    <a:solidFill>
                      <a:schemeClr val="tx1"/>
                    </a:solidFill>
                    <a:latin typeface="微软雅黑 Light" panose="020B0502040204020203" pitchFamily="34" charset="-122"/>
                    <a:ea typeface="微软雅黑 Light" panose="020B0502040204020203" pitchFamily="34" charset="-122"/>
                  </a:rPr>
                  <a:t>秒数</a:t>
                </a:r>
                <a:r>
                  <a:rPr lang="en-US" altLang="zh-CN" dirty="0">
                    <a:solidFill>
                      <a:schemeClr val="tx1"/>
                    </a:solidFill>
                    <a:latin typeface="微软雅黑 Light" panose="020B0502040204020203" pitchFamily="34" charset="-122"/>
                    <a:ea typeface="微软雅黑 Light" panose="020B0502040204020203" pitchFamily="34" charset="-122"/>
                  </a:rPr>
                  <a:t>)</a:t>
                </a:r>
              </a:p>
            </p:txBody>
          </p:sp>
          <p:grpSp>
            <p:nvGrpSpPr>
              <p:cNvPr id="629" name="Group 628">
                <a:extLst>
                  <a:ext uri="{FF2B5EF4-FFF2-40B4-BE49-F238E27FC236}">
                    <a16:creationId xmlns:a16="http://schemas.microsoft.com/office/drawing/2014/main" id="{A5EB5611-4D8D-49A6-B5F2-8CB289434BCE}"/>
                  </a:ext>
                </a:extLst>
              </p:cNvPr>
              <p:cNvGrpSpPr/>
              <p:nvPr/>
            </p:nvGrpSpPr>
            <p:grpSpPr>
              <a:xfrm>
                <a:off x="1653538" y="1757815"/>
                <a:ext cx="956736" cy="1301438"/>
                <a:chOff x="-1490164" y="1399884"/>
                <a:chExt cx="956736" cy="1301438"/>
              </a:xfrm>
            </p:grpSpPr>
            <p:pic>
              <p:nvPicPr>
                <p:cNvPr id="630" name="Graphic 629">
                  <a:extLst>
                    <a:ext uri="{FF2B5EF4-FFF2-40B4-BE49-F238E27FC236}">
                      <a16:creationId xmlns:a16="http://schemas.microsoft.com/office/drawing/2014/main" id="{A494582B-69E2-434E-89F3-60F153148E17}"/>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1490164" y="1399884"/>
                  <a:ext cx="956736" cy="956736"/>
                </a:xfrm>
                <a:prstGeom prst="rect">
                  <a:avLst/>
                </a:prstGeom>
              </p:spPr>
            </p:pic>
            <p:sp>
              <p:nvSpPr>
                <p:cNvPr id="631" name="TextBox 630">
                  <a:extLst>
                    <a:ext uri="{FF2B5EF4-FFF2-40B4-BE49-F238E27FC236}">
                      <a16:creationId xmlns:a16="http://schemas.microsoft.com/office/drawing/2014/main" id="{5A2517AC-D197-46D0-948B-02EC4D967D87}"/>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566" name="Group 565">
              <a:extLst>
                <a:ext uri="{FF2B5EF4-FFF2-40B4-BE49-F238E27FC236}">
                  <a16:creationId xmlns:a16="http://schemas.microsoft.com/office/drawing/2014/main" id="{9FD88F2D-784B-40B7-AA50-1880C9095781}"/>
                </a:ext>
              </a:extLst>
            </p:cNvPr>
            <p:cNvGrpSpPr/>
            <p:nvPr/>
          </p:nvGrpSpPr>
          <p:grpSpPr>
            <a:xfrm>
              <a:off x="6068893" y="32117015"/>
              <a:ext cx="4822721" cy="2105525"/>
              <a:chOff x="5835267" y="4052087"/>
              <a:chExt cx="4822721" cy="2105525"/>
            </a:xfrm>
          </p:grpSpPr>
          <p:sp>
            <p:nvSpPr>
              <p:cNvPr id="624" name="Freeform: Shape 623">
                <a:extLst>
                  <a:ext uri="{FF2B5EF4-FFF2-40B4-BE49-F238E27FC236}">
                    <a16:creationId xmlns:a16="http://schemas.microsoft.com/office/drawing/2014/main" id="{1FC1E49D-0884-401F-AFCF-2E60AE4266B5}"/>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Yea, Wei Siang is right, cause I just faced the same problem before.</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625" name="Group 624">
                <a:extLst>
                  <a:ext uri="{FF2B5EF4-FFF2-40B4-BE49-F238E27FC236}">
                    <a16:creationId xmlns:a16="http://schemas.microsoft.com/office/drawing/2014/main" id="{FC935340-6306-42C4-96BA-DD96CAFD9A75}"/>
                  </a:ext>
                </a:extLst>
              </p:cNvPr>
              <p:cNvGrpSpPr/>
              <p:nvPr/>
            </p:nvGrpSpPr>
            <p:grpSpPr>
              <a:xfrm>
                <a:off x="9701252" y="4295484"/>
                <a:ext cx="956736" cy="1287968"/>
                <a:chOff x="-3862348" y="1399884"/>
                <a:chExt cx="956736" cy="1287968"/>
              </a:xfrm>
            </p:grpSpPr>
            <p:pic>
              <p:nvPicPr>
                <p:cNvPr id="626" name="Graphic 625">
                  <a:extLst>
                    <a:ext uri="{FF2B5EF4-FFF2-40B4-BE49-F238E27FC236}">
                      <a16:creationId xmlns:a16="http://schemas.microsoft.com/office/drawing/2014/main" id="{2FA6D00A-412A-42A6-A3FD-28A67BA437DF}"/>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627" name="TextBox 626">
                  <a:extLst>
                    <a:ext uri="{FF2B5EF4-FFF2-40B4-BE49-F238E27FC236}">
                      <a16:creationId xmlns:a16="http://schemas.microsoft.com/office/drawing/2014/main" id="{D0C1F161-4780-4CCD-ACEE-CB6CB09B81F8}"/>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567" name="Group 566">
              <a:extLst>
                <a:ext uri="{FF2B5EF4-FFF2-40B4-BE49-F238E27FC236}">
                  <a16:creationId xmlns:a16="http://schemas.microsoft.com/office/drawing/2014/main" id="{F528C820-117A-4E55-8AF5-4FE234A7C811}"/>
                </a:ext>
              </a:extLst>
            </p:cNvPr>
            <p:cNvGrpSpPr/>
            <p:nvPr/>
          </p:nvGrpSpPr>
          <p:grpSpPr>
            <a:xfrm>
              <a:off x="5994916" y="37587954"/>
              <a:ext cx="4741495" cy="2131542"/>
              <a:chOff x="1504353" y="8801354"/>
              <a:chExt cx="4741495" cy="2131542"/>
            </a:xfrm>
          </p:grpSpPr>
          <p:sp>
            <p:nvSpPr>
              <p:cNvPr id="620" name="Freeform: Shape 619">
                <a:extLst>
                  <a:ext uri="{FF2B5EF4-FFF2-40B4-BE49-F238E27FC236}">
                    <a16:creationId xmlns:a16="http://schemas.microsoft.com/office/drawing/2014/main" id="{F9D8A110-4DFB-480D-9588-E4BD8FC3269B}"/>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話說那個</a:t>
                </a:r>
                <a:r>
                  <a:rPr lang="en-US" altLang="zh-CN" dirty="0">
                    <a:solidFill>
                      <a:schemeClr val="tx1"/>
                    </a:solidFill>
                    <a:latin typeface="微软雅黑 Light" panose="020B0502040204020203" pitchFamily="34" charset="-122"/>
                    <a:ea typeface="微软雅黑 Light" panose="020B0502040204020203" pitchFamily="34" charset="-122"/>
                  </a:rPr>
                  <a:t>Git</a:t>
                </a:r>
                <a:r>
                  <a:rPr lang="zh-CN" altLang="en-US" dirty="0">
                    <a:solidFill>
                      <a:schemeClr val="tx1"/>
                    </a:solidFill>
                    <a:latin typeface="微软雅黑 Light" panose="020B0502040204020203" pitchFamily="34" charset="-122"/>
                    <a:ea typeface="微软雅黑 Light" panose="020B0502040204020203" pitchFamily="34" charset="-122"/>
                  </a:rPr>
                  <a:t>一直報錯是在說什麼？</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621" name="Group 620">
                <a:extLst>
                  <a:ext uri="{FF2B5EF4-FFF2-40B4-BE49-F238E27FC236}">
                    <a16:creationId xmlns:a16="http://schemas.microsoft.com/office/drawing/2014/main" id="{27E3CCFD-46E1-4665-BC1B-2B42B4EC806F}"/>
                  </a:ext>
                </a:extLst>
              </p:cNvPr>
              <p:cNvGrpSpPr/>
              <p:nvPr/>
            </p:nvGrpSpPr>
            <p:grpSpPr>
              <a:xfrm>
                <a:off x="5289112" y="8801354"/>
                <a:ext cx="956736" cy="1301438"/>
                <a:chOff x="-2750419" y="1399884"/>
                <a:chExt cx="956736" cy="1301438"/>
              </a:xfrm>
            </p:grpSpPr>
            <p:pic>
              <p:nvPicPr>
                <p:cNvPr id="622" name="Graphic 621">
                  <a:extLst>
                    <a:ext uri="{FF2B5EF4-FFF2-40B4-BE49-F238E27FC236}">
                      <a16:creationId xmlns:a16="http://schemas.microsoft.com/office/drawing/2014/main" id="{0D4AD190-98A4-44E9-AC67-85B7F4D6DA63}"/>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623" name="TextBox 622">
                  <a:extLst>
                    <a:ext uri="{FF2B5EF4-FFF2-40B4-BE49-F238E27FC236}">
                      <a16:creationId xmlns:a16="http://schemas.microsoft.com/office/drawing/2014/main" id="{246AC4AA-65F1-421C-8770-2F22E4286C95}"/>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569" name="Group 568">
              <a:extLst>
                <a:ext uri="{FF2B5EF4-FFF2-40B4-BE49-F238E27FC236}">
                  <a16:creationId xmlns:a16="http://schemas.microsoft.com/office/drawing/2014/main" id="{5FB69FD5-F387-460C-B532-6B43EC4EF892}"/>
                </a:ext>
              </a:extLst>
            </p:cNvPr>
            <p:cNvGrpSpPr/>
            <p:nvPr/>
          </p:nvGrpSpPr>
          <p:grpSpPr>
            <a:xfrm>
              <a:off x="6096000" y="34798778"/>
              <a:ext cx="4741495" cy="2131542"/>
              <a:chOff x="1504353" y="8801354"/>
              <a:chExt cx="4741495" cy="2131542"/>
            </a:xfrm>
          </p:grpSpPr>
          <p:sp>
            <p:nvSpPr>
              <p:cNvPr id="616" name="Freeform: Shape 615">
                <a:extLst>
                  <a:ext uri="{FF2B5EF4-FFF2-40B4-BE49-F238E27FC236}">
                    <a16:creationId xmlns:a16="http://schemas.microsoft.com/office/drawing/2014/main" id="{628604C2-CB3C-4715-B24B-B97F205338ED}"/>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好，我等等就試試</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617" name="Group 616">
                <a:extLst>
                  <a:ext uri="{FF2B5EF4-FFF2-40B4-BE49-F238E27FC236}">
                    <a16:creationId xmlns:a16="http://schemas.microsoft.com/office/drawing/2014/main" id="{383B2AC1-0B48-485C-BEB4-EA50B341D5B9}"/>
                  </a:ext>
                </a:extLst>
              </p:cNvPr>
              <p:cNvGrpSpPr/>
              <p:nvPr/>
            </p:nvGrpSpPr>
            <p:grpSpPr>
              <a:xfrm>
                <a:off x="5289112" y="8801354"/>
                <a:ext cx="956736" cy="1301438"/>
                <a:chOff x="-2750419" y="1399884"/>
                <a:chExt cx="956736" cy="1301438"/>
              </a:xfrm>
            </p:grpSpPr>
            <p:pic>
              <p:nvPicPr>
                <p:cNvPr id="618" name="Graphic 617">
                  <a:extLst>
                    <a:ext uri="{FF2B5EF4-FFF2-40B4-BE49-F238E27FC236}">
                      <a16:creationId xmlns:a16="http://schemas.microsoft.com/office/drawing/2014/main" id="{3D34815D-8352-4629-A28C-EE400E75E536}"/>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619" name="TextBox 618">
                  <a:extLst>
                    <a:ext uri="{FF2B5EF4-FFF2-40B4-BE49-F238E27FC236}">
                      <a16:creationId xmlns:a16="http://schemas.microsoft.com/office/drawing/2014/main" id="{5E406589-7541-47AD-8228-10CCA3317EAF}"/>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570" name="Group 569">
              <a:extLst>
                <a:ext uri="{FF2B5EF4-FFF2-40B4-BE49-F238E27FC236}">
                  <a16:creationId xmlns:a16="http://schemas.microsoft.com/office/drawing/2014/main" id="{175C9CF2-0387-4903-957D-22819DC6240A}"/>
                </a:ext>
              </a:extLst>
            </p:cNvPr>
            <p:cNvGrpSpPr/>
            <p:nvPr/>
          </p:nvGrpSpPr>
          <p:grpSpPr>
            <a:xfrm>
              <a:off x="1653284" y="39894656"/>
              <a:ext cx="5024592" cy="2105525"/>
              <a:chOff x="1653538" y="1750435"/>
              <a:chExt cx="5024592" cy="2105525"/>
            </a:xfrm>
          </p:grpSpPr>
          <p:sp>
            <p:nvSpPr>
              <p:cNvPr id="612" name="Freeform: Shape 611">
                <a:extLst>
                  <a:ext uri="{FF2B5EF4-FFF2-40B4-BE49-F238E27FC236}">
                    <a16:creationId xmlns:a16="http://schemas.microsoft.com/office/drawing/2014/main" id="{390D10E3-2F69-451C-8C66-F2AF4E308705}"/>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我也有遇到，我看哪个是亮色的我就点，或者是往</a:t>
                </a:r>
                <a:r>
                  <a:rPr lang="en-US" altLang="zh-CN" dirty="0">
                    <a:solidFill>
                      <a:schemeClr val="tx1"/>
                    </a:solidFill>
                    <a:latin typeface="微软雅黑 Light" panose="020B0502040204020203" pitchFamily="34" charset="-122"/>
                    <a:ea typeface="微软雅黑 Light" panose="020B0502040204020203" pitchFamily="34" charset="-122"/>
                  </a:rPr>
                  <a:t>yes</a:t>
                </a:r>
                <a:r>
                  <a:rPr lang="zh-CN" altLang="en-US" dirty="0">
                    <a:solidFill>
                      <a:schemeClr val="tx1"/>
                    </a:solidFill>
                    <a:latin typeface="微软雅黑 Light" panose="020B0502040204020203" pitchFamily="34" charset="-122"/>
                    <a:ea typeface="微软雅黑 Light" panose="020B0502040204020203" pitchFamily="34" charset="-122"/>
                  </a:rPr>
                  <a:t>点，全是英文字，拜托不要</a:t>
                </a:r>
                <a:endParaRPr lang="en-US" altLang="zh-CN" dirty="0">
                  <a:solidFill>
                    <a:schemeClr val="tx1"/>
                  </a:solidFill>
                  <a:latin typeface="微软雅黑 Light" panose="020B0502040204020203" pitchFamily="34" charset="-122"/>
                  <a:ea typeface="微软雅黑 Light" panose="020B0502040204020203" pitchFamily="34" charset="-122"/>
                </a:endParaRPr>
              </a:p>
            </p:txBody>
          </p:sp>
          <p:grpSp>
            <p:nvGrpSpPr>
              <p:cNvPr id="613" name="Group 612">
                <a:extLst>
                  <a:ext uri="{FF2B5EF4-FFF2-40B4-BE49-F238E27FC236}">
                    <a16:creationId xmlns:a16="http://schemas.microsoft.com/office/drawing/2014/main" id="{9D8ECCA8-32DE-4ABE-8B25-C65DCDC2CA6A}"/>
                  </a:ext>
                </a:extLst>
              </p:cNvPr>
              <p:cNvGrpSpPr/>
              <p:nvPr/>
            </p:nvGrpSpPr>
            <p:grpSpPr>
              <a:xfrm>
                <a:off x="1653538" y="1757815"/>
                <a:ext cx="956736" cy="1301438"/>
                <a:chOff x="-1490164" y="1399884"/>
                <a:chExt cx="956736" cy="1301438"/>
              </a:xfrm>
            </p:grpSpPr>
            <p:pic>
              <p:nvPicPr>
                <p:cNvPr id="614" name="Graphic 613">
                  <a:extLst>
                    <a:ext uri="{FF2B5EF4-FFF2-40B4-BE49-F238E27FC236}">
                      <a16:creationId xmlns:a16="http://schemas.microsoft.com/office/drawing/2014/main" id="{F5DA0D47-CCA5-4A7A-8777-40DF7B00D4C9}"/>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1490164" y="1399884"/>
                  <a:ext cx="956736" cy="956736"/>
                </a:xfrm>
                <a:prstGeom prst="rect">
                  <a:avLst/>
                </a:prstGeom>
              </p:spPr>
            </p:pic>
            <p:sp>
              <p:nvSpPr>
                <p:cNvPr id="615" name="TextBox 614">
                  <a:extLst>
                    <a:ext uri="{FF2B5EF4-FFF2-40B4-BE49-F238E27FC236}">
                      <a16:creationId xmlns:a16="http://schemas.microsoft.com/office/drawing/2014/main" id="{8F964120-CA7B-4B79-B2E8-470E1ED5B9EC}"/>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571" name="Group 570">
              <a:extLst>
                <a:ext uri="{FF2B5EF4-FFF2-40B4-BE49-F238E27FC236}">
                  <a16:creationId xmlns:a16="http://schemas.microsoft.com/office/drawing/2014/main" id="{71BE107E-E63F-41B3-A64E-727B8EEFCB5F}"/>
                </a:ext>
              </a:extLst>
            </p:cNvPr>
            <p:cNvGrpSpPr/>
            <p:nvPr/>
          </p:nvGrpSpPr>
          <p:grpSpPr>
            <a:xfrm>
              <a:off x="6014774" y="42175341"/>
              <a:ext cx="4822721" cy="2105525"/>
              <a:chOff x="5835267" y="4052087"/>
              <a:chExt cx="4822721" cy="2105525"/>
            </a:xfrm>
          </p:grpSpPr>
          <p:sp>
            <p:nvSpPr>
              <p:cNvPr id="608" name="Freeform: Shape 607">
                <a:extLst>
                  <a:ext uri="{FF2B5EF4-FFF2-40B4-BE49-F238E27FC236}">
                    <a16:creationId xmlns:a16="http://schemas.microsoft.com/office/drawing/2014/main" id="{12D81DF7-9904-415A-8667-F8446B085987}"/>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It must be a conflict error, check your local file and save that file on the cloud for it to be the latest one and click accept or deny the changes.</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609" name="Group 608">
                <a:extLst>
                  <a:ext uri="{FF2B5EF4-FFF2-40B4-BE49-F238E27FC236}">
                    <a16:creationId xmlns:a16="http://schemas.microsoft.com/office/drawing/2014/main" id="{43AF563F-D8DC-4667-B799-AF1F068AF5E7}"/>
                  </a:ext>
                </a:extLst>
              </p:cNvPr>
              <p:cNvGrpSpPr/>
              <p:nvPr/>
            </p:nvGrpSpPr>
            <p:grpSpPr>
              <a:xfrm>
                <a:off x="9701252" y="4295484"/>
                <a:ext cx="956736" cy="1287968"/>
                <a:chOff x="-3862348" y="1399884"/>
                <a:chExt cx="956736" cy="1287968"/>
              </a:xfrm>
            </p:grpSpPr>
            <p:pic>
              <p:nvPicPr>
                <p:cNvPr id="610" name="Graphic 609">
                  <a:extLst>
                    <a:ext uri="{FF2B5EF4-FFF2-40B4-BE49-F238E27FC236}">
                      <a16:creationId xmlns:a16="http://schemas.microsoft.com/office/drawing/2014/main" id="{4FE802E3-EECA-4D80-B178-C8CCB07653EA}"/>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611" name="TextBox 610">
                  <a:extLst>
                    <a:ext uri="{FF2B5EF4-FFF2-40B4-BE49-F238E27FC236}">
                      <a16:creationId xmlns:a16="http://schemas.microsoft.com/office/drawing/2014/main" id="{E89E4D68-ADB8-4FFF-8484-156C0598C9CE}"/>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573" name="Group 572">
              <a:extLst>
                <a:ext uri="{FF2B5EF4-FFF2-40B4-BE49-F238E27FC236}">
                  <a16:creationId xmlns:a16="http://schemas.microsoft.com/office/drawing/2014/main" id="{B8611100-AB39-437D-9D22-644CBC24753A}"/>
                </a:ext>
              </a:extLst>
            </p:cNvPr>
            <p:cNvGrpSpPr/>
            <p:nvPr/>
          </p:nvGrpSpPr>
          <p:grpSpPr>
            <a:xfrm>
              <a:off x="6002911" y="45040054"/>
              <a:ext cx="4822721" cy="2105525"/>
              <a:chOff x="5835267" y="4052087"/>
              <a:chExt cx="4822721" cy="2105525"/>
            </a:xfrm>
          </p:grpSpPr>
          <p:sp>
            <p:nvSpPr>
              <p:cNvPr id="604" name="Freeform: Shape 603">
                <a:extLst>
                  <a:ext uri="{FF2B5EF4-FFF2-40B4-BE49-F238E27FC236}">
                    <a16:creationId xmlns:a16="http://schemas.microsoft.com/office/drawing/2014/main" id="{AFEB516D-1A7E-4CC9-9A8F-17CBF710E7BE}"/>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Should we put our source code to the ppt?</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605" name="Group 604">
                <a:extLst>
                  <a:ext uri="{FF2B5EF4-FFF2-40B4-BE49-F238E27FC236}">
                    <a16:creationId xmlns:a16="http://schemas.microsoft.com/office/drawing/2014/main" id="{40887DF1-B999-4089-B9B2-53C877FC88F5}"/>
                  </a:ext>
                </a:extLst>
              </p:cNvPr>
              <p:cNvGrpSpPr/>
              <p:nvPr/>
            </p:nvGrpSpPr>
            <p:grpSpPr>
              <a:xfrm>
                <a:off x="9701252" y="4295484"/>
                <a:ext cx="956736" cy="1287968"/>
                <a:chOff x="-3862348" y="1399884"/>
                <a:chExt cx="956736" cy="1287968"/>
              </a:xfrm>
            </p:grpSpPr>
            <p:pic>
              <p:nvPicPr>
                <p:cNvPr id="606" name="Graphic 605">
                  <a:extLst>
                    <a:ext uri="{FF2B5EF4-FFF2-40B4-BE49-F238E27FC236}">
                      <a16:creationId xmlns:a16="http://schemas.microsoft.com/office/drawing/2014/main" id="{469F39BC-0B6E-4019-B9C0-9A43EEF5F493}"/>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607" name="TextBox 606">
                  <a:extLst>
                    <a:ext uri="{FF2B5EF4-FFF2-40B4-BE49-F238E27FC236}">
                      <a16:creationId xmlns:a16="http://schemas.microsoft.com/office/drawing/2014/main" id="{0FBA22A9-D70C-444C-B2F9-DB763BD017BF}"/>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574" name="Group 573">
              <a:extLst>
                <a:ext uri="{FF2B5EF4-FFF2-40B4-BE49-F238E27FC236}">
                  <a16:creationId xmlns:a16="http://schemas.microsoft.com/office/drawing/2014/main" id="{E10F3217-FC45-4D84-9C1E-5BE2A0C6D5BC}"/>
                </a:ext>
              </a:extLst>
            </p:cNvPr>
            <p:cNvGrpSpPr/>
            <p:nvPr/>
          </p:nvGrpSpPr>
          <p:grpSpPr>
            <a:xfrm>
              <a:off x="1609989" y="47323841"/>
              <a:ext cx="5024592" cy="2105525"/>
              <a:chOff x="1653538" y="1750435"/>
              <a:chExt cx="5024592" cy="2105525"/>
            </a:xfrm>
          </p:grpSpPr>
          <p:sp>
            <p:nvSpPr>
              <p:cNvPr id="600" name="Freeform: Shape 599">
                <a:extLst>
                  <a:ext uri="{FF2B5EF4-FFF2-40B4-BE49-F238E27FC236}">
                    <a16:creationId xmlns:a16="http://schemas.microsoft.com/office/drawing/2014/main" id="{0C9209F8-B33D-40E1-976A-DDAA368964F5}"/>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en-US" altLang="zh-CN" dirty="0" err="1">
                    <a:solidFill>
                      <a:schemeClr val="tx1"/>
                    </a:solidFill>
                    <a:latin typeface="微软雅黑 Light" panose="020B0502040204020203" pitchFamily="34" charset="-122"/>
                    <a:ea typeface="微软雅黑 Light" panose="020B0502040204020203" pitchFamily="34" charset="-122"/>
                  </a:rPr>
                  <a:t>VScode</a:t>
                </a:r>
                <a:r>
                  <a:rPr lang="en-US" altLang="zh-CN" dirty="0">
                    <a:solidFill>
                      <a:schemeClr val="tx1"/>
                    </a:solidFill>
                    <a:latin typeface="微软雅黑 Light" panose="020B0502040204020203" pitchFamily="34" charset="-122"/>
                    <a:ea typeface="微软雅黑 Light" panose="020B0502040204020203" pitchFamily="34" charset="-122"/>
                  </a:rPr>
                  <a:t> </a:t>
                </a:r>
                <a:r>
                  <a:rPr lang="zh-CN" altLang="en-US" dirty="0">
                    <a:solidFill>
                      <a:schemeClr val="tx1"/>
                    </a:solidFill>
                    <a:latin typeface="微软雅黑 Light" panose="020B0502040204020203" pitchFamily="34" charset="-122"/>
                    <a:ea typeface="微软雅黑 Light" panose="020B0502040204020203" pitchFamily="34" charset="-122"/>
                  </a:rPr>
                  <a:t>崩溃了，代码无了，我也无了。</a:t>
                </a:r>
                <a:endParaRPr lang="en-US" altLang="zh-CN" dirty="0">
                  <a:solidFill>
                    <a:schemeClr val="tx1"/>
                  </a:solidFill>
                  <a:latin typeface="微软雅黑 Light" panose="020B0502040204020203" pitchFamily="34" charset="-122"/>
                  <a:ea typeface="微软雅黑 Light" panose="020B0502040204020203" pitchFamily="34" charset="-122"/>
                </a:endParaRPr>
              </a:p>
            </p:txBody>
          </p:sp>
          <p:grpSp>
            <p:nvGrpSpPr>
              <p:cNvPr id="601" name="Group 600">
                <a:extLst>
                  <a:ext uri="{FF2B5EF4-FFF2-40B4-BE49-F238E27FC236}">
                    <a16:creationId xmlns:a16="http://schemas.microsoft.com/office/drawing/2014/main" id="{360683E0-15CB-4A65-9D3E-35DAE1407540}"/>
                  </a:ext>
                </a:extLst>
              </p:cNvPr>
              <p:cNvGrpSpPr/>
              <p:nvPr/>
            </p:nvGrpSpPr>
            <p:grpSpPr>
              <a:xfrm>
                <a:off x="1653538" y="1757815"/>
                <a:ext cx="956736" cy="1301438"/>
                <a:chOff x="-1490164" y="1399884"/>
                <a:chExt cx="956736" cy="1301438"/>
              </a:xfrm>
            </p:grpSpPr>
            <p:pic>
              <p:nvPicPr>
                <p:cNvPr id="602" name="Graphic 601">
                  <a:extLst>
                    <a:ext uri="{FF2B5EF4-FFF2-40B4-BE49-F238E27FC236}">
                      <a16:creationId xmlns:a16="http://schemas.microsoft.com/office/drawing/2014/main" id="{11FF385D-0A06-4500-BE72-1ECEBCF2CB75}"/>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1490164" y="1399884"/>
                  <a:ext cx="956736" cy="956736"/>
                </a:xfrm>
                <a:prstGeom prst="rect">
                  <a:avLst/>
                </a:prstGeom>
              </p:spPr>
            </p:pic>
            <p:sp>
              <p:nvSpPr>
                <p:cNvPr id="603" name="TextBox 602">
                  <a:extLst>
                    <a:ext uri="{FF2B5EF4-FFF2-40B4-BE49-F238E27FC236}">
                      <a16:creationId xmlns:a16="http://schemas.microsoft.com/office/drawing/2014/main" id="{7C02EA20-8B10-4191-9C80-DC88C6DA39FA}"/>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575" name="Group 574">
              <a:extLst>
                <a:ext uri="{FF2B5EF4-FFF2-40B4-BE49-F238E27FC236}">
                  <a16:creationId xmlns:a16="http://schemas.microsoft.com/office/drawing/2014/main" id="{EEA77ED1-3D6F-4551-9E4B-9CCA7B59F012}"/>
                </a:ext>
              </a:extLst>
            </p:cNvPr>
            <p:cNvGrpSpPr/>
            <p:nvPr/>
          </p:nvGrpSpPr>
          <p:grpSpPr>
            <a:xfrm>
              <a:off x="6147316" y="49696254"/>
              <a:ext cx="4741495" cy="2131542"/>
              <a:chOff x="1504353" y="8801354"/>
              <a:chExt cx="4741495" cy="2131542"/>
            </a:xfrm>
          </p:grpSpPr>
          <p:sp>
            <p:nvSpPr>
              <p:cNvPr id="596" name="Freeform: Shape 595">
                <a:extLst>
                  <a:ext uri="{FF2B5EF4-FFF2-40B4-BE49-F238E27FC236}">
                    <a16:creationId xmlns:a16="http://schemas.microsoft.com/office/drawing/2014/main" id="{46821055-5A89-4770-B2EE-F79F85589920}"/>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上交代碼又報錯，你們是不是有人沒有更新代碼庫就直接開寫？</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597" name="Group 596">
                <a:extLst>
                  <a:ext uri="{FF2B5EF4-FFF2-40B4-BE49-F238E27FC236}">
                    <a16:creationId xmlns:a16="http://schemas.microsoft.com/office/drawing/2014/main" id="{720A81E3-EEC8-480F-887A-0A50FA7B7C9F}"/>
                  </a:ext>
                </a:extLst>
              </p:cNvPr>
              <p:cNvGrpSpPr/>
              <p:nvPr/>
            </p:nvGrpSpPr>
            <p:grpSpPr>
              <a:xfrm>
                <a:off x="5289112" y="8801354"/>
                <a:ext cx="956736" cy="1301438"/>
                <a:chOff x="-2750419" y="1399884"/>
                <a:chExt cx="956736" cy="1301438"/>
              </a:xfrm>
            </p:grpSpPr>
            <p:pic>
              <p:nvPicPr>
                <p:cNvPr id="598" name="Graphic 597">
                  <a:extLst>
                    <a:ext uri="{FF2B5EF4-FFF2-40B4-BE49-F238E27FC236}">
                      <a16:creationId xmlns:a16="http://schemas.microsoft.com/office/drawing/2014/main" id="{3D305DCD-5F40-459C-98A2-583BB4D6C4EE}"/>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599" name="TextBox 598">
                  <a:extLst>
                    <a:ext uri="{FF2B5EF4-FFF2-40B4-BE49-F238E27FC236}">
                      <a16:creationId xmlns:a16="http://schemas.microsoft.com/office/drawing/2014/main" id="{C9390FE0-63CD-49D7-AB1D-B3D5D49D119C}"/>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576" name="Group 575">
              <a:extLst>
                <a:ext uri="{FF2B5EF4-FFF2-40B4-BE49-F238E27FC236}">
                  <a16:creationId xmlns:a16="http://schemas.microsoft.com/office/drawing/2014/main" id="{D47A2B72-6AF9-4AA7-B556-7A6B44C1EED3}"/>
                </a:ext>
              </a:extLst>
            </p:cNvPr>
            <p:cNvGrpSpPr/>
            <p:nvPr/>
          </p:nvGrpSpPr>
          <p:grpSpPr>
            <a:xfrm>
              <a:off x="6096000" y="52120701"/>
              <a:ext cx="4822721" cy="2105525"/>
              <a:chOff x="5835267" y="4052087"/>
              <a:chExt cx="4822721" cy="2105525"/>
            </a:xfrm>
          </p:grpSpPr>
          <p:sp>
            <p:nvSpPr>
              <p:cNvPr id="592" name="Freeform: Shape 591">
                <a:extLst>
                  <a:ext uri="{FF2B5EF4-FFF2-40B4-BE49-F238E27FC236}">
                    <a16:creationId xmlns:a16="http://schemas.microsoft.com/office/drawing/2014/main" id="{1627DA17-B19A-4CED-8FF9-6882EE82EECA}"/>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OMG, who </a:t>
                </a:r>
                <a:r>
                  <a:rPr lang="en-US" altLang="zh-TW" dirty="0" err="1">
                    <a:solidFill>
                      <a:schemeClr val="tx1"/>
                    </a:solidFill>
                    <a:latin typeface="微软雅黑 Light" panose="020B0502040204020203" pitchFamily="34" charset="-122"/>
                    <a:ea typeface="微软雅黑 Light" panose="020B0502040204020203" pitchFamily="34" charset="-122"/>
                  </a:rPr>
                  <a:t>tf</a:t>
                </a:r>
                <a:r>
                  <a:rPr lang="en-US" altLang="zh-TW" dirty="0">
                    <a:solidFill>
                      <a:schemeClr val="tx1"/>
                    </a:solidFill>
                    <a:latin typeface="微软雅黑 Light" panose="020B0502040204020203" pitchFamily="34" charset="-122"/>
                    <a:ea typeface="微软雅黑 Light" panose="020B0502040204020203" pitchFamily="34" charset="-122"/>
                  </a:rPr>
                  <a:t> overwrite my code, WTH!!!</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593" name="Group 592">
                <a:extLst>
                  <a:ext uri="{FF2B5EF4-FFF2-40B4-BE49-F238E27FC236}">
                    <a16:creationId xmlns:a16="http://schemas.microsoft.com/office/drawing/2014/main" id="{57317398-6B53-4040-881E-A8122E205DA0}"/>
                  </a:ext>
                </a:extLst>
              </p:cNvPr>
              <p:cNvGrpSpPr/>
              <p:nvPr/>
            </p:nvGrpSpPr>
            <p:grpSpPr>
              <a:xfrm>
                <a:off x="9701252" y="4295484"/>
                <a:ext cx="956736" cy="1287968"/>
                <a:chOff x="-3862348" y="1399884"/>
                <a:chExt cx="956736" cy="1287968"/>
              </a:xfrm>
            </p:grpSpPr>
            <p:pic>
              <p:nvPicPr>
                <p:cNvPr id="594" name="Graphic 593">
                  <a:extLst>
                    <a:ext uri="{FF2B5EF4-FFF2-40B4-BE49-F238E27FC236}">
                      <a16:creationId xmlns:a16="http://schemas.microsoft.com/office/drawing/2014/main" id="{2C108E44-6F15-4115-920E-8574CE51DDE8}"/>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595" name="TextBox 594">
                  <a:extLst>
                    <a:ext uri="{FF2B5EF4-FFF2-40B4-BE49-F238E27FC236}">
                      <a16:creationId xmlns:a16="http://schemas.microsoft.com/office/drawing/2014/main" id="{4BB3065F-5366-46BE-B7B4-2D6FEDDDA48E}"/>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577" name="Group 576">
              <a:extLst>
                <a:ext uri="{FF2B5EF4-FFF2-40B4-BE49-F238E27FC236}">
                  <a16:creationId xmlns:a16="http://schemas.microsoft.com/office/drawing/2014/main" id="{2B1302C0-7BE2-4E58-B5A7-EFAEF6E2DB84}"/>
                </a:ext>
              </a:extLst>
            </p:cNvPr>
            <p:cNvGrpSpPr/>
            <p:nvPr/>
          </p:nvGrpSpPr>
          <p:grpSpPr>
            <a:xfrm>
              <a:off x="1494244" y="54519131"/>
              <a:ext cx="5024592" cy="2105525"/>
              <a:chOff x="1653538" y="1750435"/>
              <a:chExt cx="5024592" cy="2105525"/>
            </a:xfrm>
          </p:grpSpPr>
          <p:sp>
            <p:nvSpPr>
              <p:cNvPr id="588" name="Freeform: Shape 587">
                <a:extLst>
                  <a:ext uri="{FF2B5EF4-FFF2-40B4-BE49-F238E27FC236}">
                    <a16:creationId xmlns:a16="http://schemas.microsoft.com/office/drawing/2014/main" id="{0BB39476-769A-4B46-81BE-D270DBEE2A66}"/>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（已读不敢回，亮哪点哪，好像是在说我）</a:t>
                </a:r>
                <a:endParaRPr lang="en-US" altLang="zh-CN" dirty="0">
                  <a:solidFill>
                    <a:schemeClr val="tx1"/>
                  </a:solidFill>
                  <a:latin typeface="微软雅黑 Light" panose="020B0502040204020203" pitchFamily="34" charset="-122"/>
                  <a:ea typeface="微软雅黑 Light" panose="020B0502040204020203" pitchFamily="34" charset="-122"/>
                </a:endParaRPr>
              </a:p>
            </p:txBody>
          </p:sp>
          <p:grpSp>
            <p:nvGrpSpPr>
              <p:cNvPr id="589" name="Group 588">
                <a:extLst>
                  <a:ext uri="{FF2B5EF4-FFF2-40B4-BE49-F238E27FC236}">
                    <a16:creationId xmlns:a16="http://schemas.microsoft.com/office/drawing/2014/main" id="{C648E169-507A-4650-BEF7-476427DA08F7}"/>
                  </a:ext>
                </a:extLst>
              </p:cNvPr>
              <p:cNvGrpSpPr/>
              <p:nvPr/>
            </p:nvGrpSpPr>
            <p:grpSpPr>
              <a:xfrm>
                <a:off x="1653538" y="1757815"/>
                <a:ext cx="956736" cy="1301438"/>
                <a:chOff x="-1490164" y="1399884"/>
                <a:chExt cx="956736" cy="1301438"/>
              </a:xfrm>
            </p:grpSpPr>
            <p:pic>
              <p:nvPicPr>
                <p:cNvPr id="590" name="Graphic 589">
                  <a:extLst>
                    <a:ext uri="{FF2B5EF4-FFF2-40B4-BE49-F238E27FC236}">
                      <a16:creationId xmlns:a16="http://schemas.microsoft.com/office/drawing/2014/main" id="{BA0BED2E-CF5F-456F-B38B-2DFF72D558C8}"/>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1490164" y="1399884"/>
                  <a:ext cx="956736" cy="956736"/>
                </a:xfrm>
                <a:prstGeom prst="rect">
                  <a:avLst/>
                </a:prstGeom>
              </p:spPr>
            </p:pic>
            <p:sp>
              <p:nvSpPr>
                <p:cNvPr id="591" name="TextBox 590">
                  <a:extLst>
                    <a:ext uri="{FF2B5EF4-FFF2-40B4-BE49-F238E27FC236}">
                      <a16:creationId xmlns:a16="http://schemas.microsoft.com/office/drawing/2014/main" id="{797F7C53-6320-48BF-9DDE-563E26591025}"/>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578" name="Group 577">
              <a:extLst>
                <a:ext uri="{FF2B5EF4-FFF2-40B4-BE49-F238E27FC236}">
                  <a16:creationId xmlns:a16="http://schemas.microsoft.com/office/drawing/2014/main" id="{ADA81770-054F-48FC-BD75-2CC4947069A6}"/>
                </a:ext>
              </a:extLst>
            </p:cNvPr>
            <p:cNvGrpSpPr/>
            <p:nvPr/>
          </p:nvGrpSpPr>
          <p:grpSpPr>
            <a:xfrm>
              <a:off x="6084137" y="56790697"/>
              <a:ext cx="4741495" cy="2131542"/>
              <a:chOff x="1504353" y="8801354"/>
              <a:chExt cx="4741495" cy="2131542"/>
            </a:xfrm>
          </p:grpSpPr>
          <p:sp>
            <p:nvSpPr>
              <p:cNvPr id="584" name="Freeform: Shape 583">
                <a:extLst>
                  <a:ext uri="{FF2B5EF4-FFF2-40B4-BE49-F238E27FC236}">
                    <a16:creationId xmlns:a16="http://schemas.microsoft.com/office/drawing/2014/main" id="{9FE86BD1-8711-4833-9E19-B8685D969979}"/>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教我装</a:t>
                </a:r>
                <a:r>
                  <a:rPr lang="en-US" altLang="zh-CN" dirty="0" err="1">
                    <a:solidFill>
                      <a:schemeClr val="tx1"/>
                    </a:solidFill>
                    <a:latin typeface="微软雅黑 Light" panose="020B0502040204020203" pitchFamily="34" charset="-122"/>
                    <a:ea typeface="微软雅黑 Light" panose="020B0502040204020203" pitchFamily="34" charset="-122"/>
                  </a:rPr>
                  <a:t>VScode</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585" name="Group 584">
                <a:extLst>
                  <a:ext uri="{FF2B5EF4-FFF2-40B4-BE49-F238E27FC236}">
                    <a16:creationId xmlns:a16="http://schemas.microsoft.com/office/drawing/2014/main" id="{F7119F2F-279F-439C-88BA-F5119417A3B0}"/>
                  </a:ext>
                </a:extLst>
              </p:cNvPr>
              <p:cNvGrpSpPr/>
              <p:nvPr/>
            </p:nvGrpSpPr>
            <p:grpSpPr>
              <a:xfrm>
                <a:off x="5289112" y="8801354"/>
                <a:ext cx="956736" cy="1301438"/>
                <a:chOff x="-2750419" y="1399884"/>
                <a:chExt cx="956736" cy="1301438"/>
              </a:xfrm>
            </p:grpSpPr>
            <p:pic>
              <p:nvPicPr>
                <p:cNvPr id="586" name="Graphic 585">
                  <a:extLst>
                    <a:ext uri="{FF2B5EF4-FFF2-40B4-BE49-F238E27FC236}">
                      <a16:creationId xmlns:a16="http://schemas.microsoft.com/office/drawing/2014/main" id="{43373308-1ABA-4B3B-96BD-8CF8F85F3F59}"/>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587" name="TextBox 586">
                  <a:extLst>
                    <a:ext uri="{FF2B5EF4-FFF2-40B4-BE49-F238E27FC236}">
                      <a16:creationId xmlns:a16="http://schemas.microsoft.com/office/drawing/2014/main" id="{DC97CC8C-8EBC-40BC-BC64-BDBBC29871F2}"/>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579" name="Group 578">
              <a:extLst>
                <a:ext uri="{FF2B5EF4-FFF2-40B4-BE49-F238E27FC236}">
                  <a16:creationId xmlns:a16="http://schemas.microsoft.com/office/drawing/2014/main" id="{564F9FAF-12E7-41B5-BC0E-F1A90F65C5F5}"/>
                </a:ext>
              </a:extLst>
            </p:cNvPr>
            <p:cNvGrpSpPr/>
            <p:nvPr/>
          </p:nvGrpSpPr>
          <p:grpSpPr>
            <a:xfrm>
              <a:off x="6068893" y="59220523"/>
              <a:ext cx="4822721" cy="2105525"/>
              <a:chOff x="5835267" y="4052087"/>
              <a:chExt cx="4822721" cy="2105525"/>
            </a:xfrm>
          </p:grpSpPr>
          <p:sp>
            <p:nvSpPr>
              <p:cNvPr id="580" name="Freeform: Shape 579">
                <a:extLst>
                  <a:ext uri="{FF2B5EF4-FFF2-40B4-BE49-F238E27FC236}">
                    <a16:creationId xmlns:a16="http://schemas.microsoft.com/office/drawing/2014/main" id="{24E8D04D-686F-432A-BC1B-AA3B4F77FA5E}"/>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I have done my mini games code part, where should I place the codes?</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581" name="Group 580">
                <a:extLst>
                  <a:ext uri="{FF2B5EF4-FFF2-40B4-BE49-F238E27FC236}">
                    <a16:creationId xmlns:a16="http://schemas.microsoft.com/office/drawing/2014/main" id="{288B6E92-2E37-4CF1-A27F-1B3794E4D174}"/>
                  </a:ext>
                </a:extLst>
              </p:cNvPr>
              <p:cNvGrpSpPr/>
              <p:nvPr/>
            </p:nvGrpSpPr>
            <p:grpSpPr>
              <a:xfrm>
                <a:off x="9701252" y="4295484"/>
                <a:ext cx="956736" cy="1287968"/>
                <a:chOff x="-3862348" y="1399884"/>
                <a:chExt cx="956736" cy="1287968"/>
              </a:xfrm>
            </p:grpSpPr>
            <p:pic>
              <p:nvPicPr>
                <p:cNvPr id="582" name="Graphic 581">
                  <a:extLst>
                    <a:ext uri="{FF2B5EF4-FFF2-40B4-BE49-F238E27FC236}">
                      <a16:creationId xmlns:a16="http://schemas.microsoft.com/office/drawing/2014/main" id="{656FC523-F741-4C47-AA1E-2074E4594179}"/>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583" name="TextBox 582">
                  <a:extLst>
                    <a:ext uri="{FF2B5EF4-FFF2-40B4-BE49-F238E27FC236}">
                      <a16:creationId xmlns:a16="http://schemas.microsoft.com/office/drawing/2014/main" id="{0E209ABC-4C1C-4B36-ACA2-BA0FB0871F19}"/>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grpSp>
        <p:nvGrpSpPr>
          <p:cNvPr id="676" name="Group 675">
            <a:extLst>
              <a:ext uri="{FF2B5EF4-FFF2-40B4-BE49-F238E27FC236}">
                <a16:creationId xmlns:a16="http://schemas.microsoft.com/office/drawing/2014/main" id="{DA30FBD1-88EF-4DD0-AA78-923980664BDF}"/>
              </a:ext>
            </a:extLst>
          </p:cNvPr>
          <p:cNvGrpSpPr/>
          <p:nvPr/>
        </p:nvGrpSpPr>
        <p:grpSpPr>
          <a:xfrm>
            <a:off x="13734725" y="3774954"/>
            <a:ext cx="9857515" cy="40578396"/>
            <a:chOff x="1088824" y="7267809"/>
            <a:chExt cx="9857515" cy="40578396"/>
          </a:xfrm>
        </p:grpSpPr>
        <p:grpSp>
          <p:nvGrpSpPr>
            <p:cNvPr id="677" name="Group 676">
              <a:extLst>
                <a:ext uri="{FF2B5EF4-FFF2-40B4-BE49-F238E27FC236}">
                  <a16:creationId xmlns:a16="http://schemas.microsoft.com/office/drawing/2014/main" id="{865591C8-9BD4-4DD1-B7C5-555668F6CC76}"/>
                </a:ext>
              </a:extLst>
            </p:cNvPr>
            <p:cNvGrpSpPr/>
            <p:nvPr/>
          </p:nvGrpSpPr>
          <p:grpSpPr>
            <a:xfrm>
              <a:off x="6118882" y="14058697"/>
              <a:ext cx="4741495" cy="2131542"/>
              <a:chOff x="1504353" y="8801354"/>
              <a:chExt cx="4741495" cy="2131542"/>
            </a:xfrm>
          </p:grpSpPr>
          <p:sp>
            <p:nvSpPr>
              <p:cNvPr id="763" name="Freeform: Shape 762">
                <a:extLst>
                  <a:ext uri="{FF2B5EF4-FFF2-40B4-BE49-F238E27FC236}">
                    <a16:creationId xmlns:a16="http://schemas.microsoft.com/office/drawing/2014/main" id="{F3F9B76C-2ECC-4B1C-A207-125A823378EB}"/>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764" name="Group 763">
                <a:extLst>
                  <a:ext uri="{FF2B5EF4-FFF2-40B4-BE49-F238E27FC236}">
                    <a16:creationId xmlns:a16="http://schemas.microsoft.com/office/drawing/2014/main" id="{A65084FD-A366-495C-B3AC-34EC605EA55B}"/>
                  </a:ext>
                </a:extLst>
              </p:cNvPr>
              <p:cNvGrpSpPr/>
              <p:nvPr/>
            </p:nvGrpSpPr>
            <p:grpSpPr>
              <a:xfrm>
                <a:off x="5289112" y="8801354"/>
                <a:ext cx="956736" cy="1301438"/>
                <a:chOff x="-2750419" y="1399884"/>
                <a:chExt cx="956736" cy="1301438"/>
              </a:xfrm>
            </p:grpSpPr>
            <p:pic>
              <p:nvPicPr>
                <p:cNvPr id="765" name="Graphic 764">
                  <a:extLst>
                    <a:ext uri="{FF2B5EF4-FFF2-40B4-BE49-F238E27FC236}">
                      <a16:creationId xmlns:a16="http://schemas.microsoft.com/office/drawing/2014/main" id="{9165D783-B7BB-4DD0-BCF2-B9497D19B62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766" name="TextBox 765">
                  <a:extLst>
                    <a:ext uri="{FF2B5EF4-FFF2-40B4-BE49-F238E27FC236}">
                      <a16:creationId xmlns:a16="http://schemas.microsoft.com/office/drawing/2014/main" id="{2F2D7454-EA8A-4FEA-8B1B-93DFF7451D00}"/>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678" name="Group 677">
              <a:extLst>
                <a:ext uri="{FF2B5EF4-FFF2-40B4-BE49-F238E27FC236}">
                  <a16:creationId xmlns:a16="http://schemas.microsoft.com/office/drawing/2014/main" id="{192117FE-A9E6-4FAA-AF08-F60FF0063C7C}"/>
                </a:ext>
              </a:extLst>
            </p:cNvPr>
            <p:cNvGrpSpPr/>
            <p:nvPr/>
          </p:nvGrpSpPr>
          <p:grpSpPr>
            <a:xfrm>
              <a:off x="6112211" y="9524245"/>
              <a:ext cx="4827457" cy="2131508"/>
              <a:chOff x="7523320" y="8589620"/>
              <a:chExt cx="4827457" cy="2131508"/>
            </a:xfrm>
          </p:grpSpPr>
          <p:sp>
            <p:nvSpPr>
              <p:cNvPr id="759" name="Freeform: Shape 758">
                <a:extLst>
                  <a:ext uri="{FF2B5EF4-FFF2-40B4-BE49-F238E27FC236}">
                    <a16:creationId xmlns:a16="http://schemas.microsoft.com/office/drawing/2014/main" id="{DCCC4653-4392-42B3-9467-45C42142F703}"/>
                  </a:ext>
                </a:extLst>
              </p:cNvPr>
              <p:cNvSpPr/>
              <p:nvPr/>
            </p:nvSpPr>
            <p:spPr>
              <a:xfrm>
                <a:off x="7523320" y="8615603"/>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rPr>
                  <a:t>The code worked fine yesterday, but today it’s throwing errors. Did it evolve overnight?</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760" name="Group 759">
                <a:extLst>
                  <a:ext uri="{FF2B5EF4-FFF2-40B4-BE49-F238E27FC236}">
                    <a16:creationId xmlns:a16="http://schemas.microsoft.com/office/drawing/2014/main" id="{5749A1AD-96FD-4630-AADE-696F7CF36FA1}"/>
                  </a:ext>
                </a:extLst>
              </p:cNvPr>
              <p:cNvGrpSpPr/>
              <p:nvPr/>
            </p:nvGrpSpPr>
            <p:grpSpPr>
              <a:xfrm>
                <a:off x="11394041" y="8589620"/>
                <a:ext cx="956736" cy="1287968"/>
                <a:chOff x="-3862348" y="1399884"/>
                <a:chExt cx="956736" cy="1287968"/>
              </a:xfrm>
            </p:grpSpPr>
            <p:pic>
              <p:nvPicPr>
                <p:cNvPr id="761" name="Graphic 760">
                  <a:extLst>
                    <a:ext uri="{FF2B5EF4-FFF2-40B4-BE49-F238E27FC236}">
                      <a16:creationId xmlns:a16="http://schemas.microsoft.com/office/drawing/2014/main" id="{334C49FC-F1F3-4620-8CE7-26004545733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762" name="TextBox 761">
                  <a:extLst>
                    <a:ext uri="{FF2B5EF4-FFF2-40B4-BE49-F238E27FC236}">
                      <a16:creationId xmlns:a16="http://schemas.microsoft.com/office/drawing/2014/main" id="{272ADB15-2E72-4763-876D-439BBA1EA1DF}"/>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679" name="Group 678">
              <a:extLst>
                <a:ext uri="{FF2B5EF4-FFF2-40B4-BE49-F238E27FC236}">
                  <a16:creationId xmlns:a16="http://schemas.microsoft.com/office/drawing/2014/main" id="{776F911C-3E23-48F4-A108-AA252A53049A}"/>
                </a:ext>
              </a:extLst>
            </p:cNvPr>
            <p:cNvGrpSpPr/>
            <p:nvPr/>
          </p:nvGrpSpPr>
          <p:grpSpPr>
            <a:xfrm>
              <a:off x="1088824" y="7267809"/>
              <a:ext cx="5024592" cy="2105525"/>
              <a:chOff x="1653538" y="1750435"/>
              <a:chExt cx="5024592" cy="2105525"/>
            </a:xfrm>
          </p:grpSpPr>
          <p:sp>
            <p:nvSpPr>
              <p:cNvPr id="755" name="Freeform: Shape 754">
                <a:extLst>
                  <a:ext uri="{FF2B5EF4-FFF2-40B4-BE49-F238E27FC236}">
                    <a16:creationId xmlns:a16="http://schemas.microsoft.com/office/drawing/2014/main" id="{639B62F3-3421-4E7B-86A0-7D4B47AF1309}"/>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rPr>
                  <a:t>运行半小时，才发现</a:t>
                </a:r>
                <a:r>
                  <a:rPr lang="en-US" altLang="zh-CN" dirty="0">
                    <a:solidFill>
                      <a:schemeClr val="tx1"/>
                    </a:solidFill>
                  </a:rPr>
                  <a:t>while</a:t>
                </a:r>
                <a:r>
                  <a:rPr lang="zh-CN" altLang="en-US" dirty="0">
                    <a:solidFill>
                      <a:schemeClr val="tx1"/>
                    </a:solidFill>
                  </a:rPr>
                  <a:t>循环没加退出条件 </a:t>
                </a:r>
                <a:r>
                  <a:rPr lang="en-US" altLang="zh-CN" dirty="0">
                    <a:solidFill>
                      <a:schemeClr val="tx1"/>
                    </a:solidFill>
                  </a:rPr>
                  <a:t>= =</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756" name="Group 755">
                <a:extLst>
                  <a:ext uri="{FF2B5EF4-FFF2-40B4-BE49-F238E27FC236}">
                    <a16:creationId xmlns:a16="http://schemas.microsoft.com/office/drawing/2014/main" id="{C6F76353-22C4-4F8D-8F14-498E5851AA0F}"/>
                  </a:ext>
                </a:extLst>
              </p:cNvPr>
              <p:cNvGrpSpPr/>
              <p:nvPr/>
            </p:nvGrpSpPr>
            <p:grpSpPr>
              <a:xfrm>
                <a:off x="1653538" y="1757815"/>
                <a:ext cx="956736" cy="1301438"/>
                <a:chOff x="-1490164" y="1399884"/>
                <a:chExt cx="956736" cy="1301438"/>
              </a:xfrm>
            </p:grpSpPr>
            <p:pic>
              <p:nvPicPr>
                <p:cNvPr id="757" name="Graphic 756">
                  <a:extLst>
                    <a:ext uri="{FF2B5EF4-FFF2-40B4-BE49-F238E27FC236}">
                      <a16:creationId xmlns:a16="http://schemas.microsoft.com/office/drawing/2014/main" id="{D2FECC48-E78A-475B-BD7F-72F6A149F9D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90164" y="1399884"/>
                  <a:ext cx="956736" cy="956736"/>
                </a:xfrm>
                <a:prstGeom prst="rect">
                  <a:avLst/>
                </a:prstGeom>
              </p:spPr>
            </p:pic>
            <p:sp>
              <p:nvSpPr>
                <p:cNvPr id="758" name="TextBox 757">
                  <a:extLst>
                    <a:ext uri="{FF2B5EF4-FFF2-40B4-BE49-F238E27FC236}">
                      <a16:creationId xmlns:a16="http://schemas.microsoft.com/office/drawing/2014/main" id="{C94F69FA-142B-4B9C-9ADD-C11C363D4097}"/>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680" name="Group 679">
              <a:extLst>
                <a:ext uri="{FF2B5EF4-FFF2-40B4-BE49-F238E27FC236}">
                  <a16:creationId xmlns:a16="http://schemas.microsoft.com/office/drawing/2014/main" id="{0FF41F91-4D87-4390-8A15-C0646985C57B}"/>
                </a:ext>
              </a:extLst>
            </p:cNvPr>
            <p:cNvGrpSpPr/>
            <p:nvPr/>
          </p:nvGrpSpPr>
          <p:grpSpPr>
            <a:xfrm>
              <a:off x="6118882" y="11780647"/>
              <a:ext cx="4741495" cy="2131542"/>
              <a:chOff x="1504353" y="8801354"/>
              <a:chExt cx="4741495" cy="2131542"/>
            </a:xfrm>
          </p:grpSpPr>
          <p:sp>
            <p:nvSpPr>
              <p:cNvPr id="751" name="Freeform: Shape 750">
                <a:extLst>
                  <a:ext uri="{FF2B5EF4-FFF2-40B4-BE49-F238E27FC236}">
                    <a16:creationId xmlns:a16="http://schemas.microsoft.com/office/drawing/2014/main" id="{2BB4852E-C507-40F2-8BD2-601FD1DC2D60}"/>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下午吃啥</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752" name="Group 751">
                <a:extLst>
                  <a:ext uri="{FF2B5EF4-FFF2-40B4-BE49-F238E27FC236}">
                    <a16:creationId xmlns:a16="http://schemas.microsoft.com/office/drawing/2014/main" id="{1D3D8A94-2E6E-4CBE-8838-C4A6A1E6AB8B}"/>
                  </a:ext>
                </a:extLst>
              </p:cNvPr>
              <p:cNvGrpSpPr/>
              <p:nvPr/>
            </p:nvGrpSpPr>
            <p:grpSpPr>
              <a:xfrm>
                <a:off x="5289112" y="8801354"/>
                <a:ext cx="956736" cy="1301438"/>
                <a:chOff x="-2750419" y="1399884"/>
                <a:chExt cx="956736" cy="1301438"/>
              </a:xfrm>
            </p:grpSpPr>
            <p:pic>
              <p:nvPicPr>
                <p:cNvPr id="753" name="Graphic 752">
                  <a:extLst>
                    <a:ext uri="{FF2B5EF4-FFF2-40B4-BE49-F238E27FC236}">
                      <a16:creationId xmlns:a16="http://schemas.microsoft.com/office/drawing/2014/main" id="{FE26359E-7728-4CF3-A103-96EDD82A803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754" name="TextBox 753">
                  <a:extLst>
                    <a:ext uri="{FF2B5EF4-FFF2-40B4-BE49-F238E27FC236}">
                      <a16:creationId xmlns:a16="http://schemas.microsoft.com/office/drawing/2014/main" id="{665D7639-6ACF-4BA0-9C01-0C14B4E7809B}"/>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681" name="Group 680">
              <a:extLst>
                <a:ext uri="{FF2B5EF4-FFF2-40B4-BE49-F238E27FC236}">
                  <a16:creationId xmlns:a16="http://schemas.microsoft.com/office/drawing/2014/main" id="{1AE82C66-D727-43EC-8B3E-8D647E1D1D57}"/>
                </a:ext>
              </a:extLst>
            </p:cNvPr>
            <p:cNvGrpSpPr/>
            <p:nvPr/>
          </p:nvGrpSpPr>
          <p:grpSpPr>
            <a:xfrm>
              <a:off x="1133672" y="16362764"/>
              <a:ext cx="5024592" cy="2105525"/>
              <a:chOff x="1653538" y="1750435"/>
              <a:chExt cx="5024592" cy="2105525"/>
            </a:xfrm>
          </p:grpSpPr>
          <p:sp>
            <p:nvSpPr>
              <p:cNvPr id="747" name="Freeform: Shape 746">
                <a:extLst>
                  <a:ext uri="{FF2B5EF4-FFF2-40B4-BE49-F238E27FC236}">
                    <a16:creationId xmlns:a16="http://schemas.microsoft.com/office/drawing/2014/main" id="{E4AC8339-2BAD-4790-9113-E61BF73D19C1}"/>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rPr>
                  <a:t>代码写到一半，</a:t>
                </a:r>
                <a:r>
                  <a:rPr lang="en-US" altLang="zh-CN" dirty="0" err="1">
                    <a:solidFill>
                      <a:schemeClr val="tx1"/>
                    </a:solidFill>
                  </a:rPr>
                  <a:t>VSCode</a:t>
                </a:r>
                <a:r>
                  <a:rPr lang="zh-CN" altLang="en-US" dirty="0">
                    <a:solidFill>
                      <a:schemeClr val="tx1"/>
                    </a:solidFill>
                  </a:rPr>
                  <a:t>又崩，很好</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748" name="Group 747">
                <a:extLst>
                  <a:ext uri="{FF2B5EF4-FFF2-40B4-BE49-F238E27FC236}">
                    <a16:creationId xmlns:a16="http://schemas.microsoft.com/office/drawing/2014/main" id="{F5C92CFC-0DA3-49AA-BFC7-2C559CC834A9}"/>
                  </a:ext>
                </a:extLst>
              </p:cNvPr>
              <p:cNvGrpSpPr/>
              <p:nvPr/>
            </p:nvGrpSpPr>
            <p:grpSpPr>
              <a:xfrm>
                <a:off x="1653538" y="1757815"/>
                <a:ext cx="956736" cy="1301438"/>
                <a:chOff x="-1490164" y="1399884"/>
                <a:chExt cx="956736" cy="1301438"/>
              </a:xfrm>
            </p:grpSpPr>
            <p:pic>
              <p:nvPicPr>
                <p:cNvPr id="749" name="Graphic 748">
                  <a:extLst>
                    <a:ext uri="{FF2B5EF4-FFF2-40B4-BE49-F238E27FC236}">
                      <a16:creationId xmlns:a16="http://schemas.microsoft.com/office/drawing/2014/main" id="{4212F035-3908-4724-899A-E3616B74258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90164" y="1399884"/>
                  <a:ext cx="956736" cy="956736"/>
                </a:xfrm>
                <a:prstGeom prst="rect">
                  <a:avLst/>
                </a:prstGeom>
              </p:spPr>
            </p:pic>
            <p:sp>
              <p:nvSpPr>
                <p:cNvPr id="750" name="TextBox 749">
                  <a:extLst>
                    <a:ext uri="{FF2B5EF4-FFF2-40B4-BE49-F238E27FC236}">
                      <a16:creationId xmlns:a16="http://schemas.microsoft.com/office/drawing/2014/main" id="{DAF7FCED-DAD8-41EC-AB59-9FA8815B46EB}"/>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682" name="Group 681">
              <a:extLst>
                <a:ext uri="{FF2B5EF4-FFF2-40B4-BE49-F238E27FC236}">
                  <a16:creationId xmlns:a16="http://schemas.microsoft.com/office/drawing/2014/main" id="{AA4CCC9B-2EDC-4E69-9C34-F687F040C6EF}"/>
                </a:ext>
              </a:extLst>
            </p:cNvPr>
            <p:cNvGrpSpPr/>
            <p:nvPr/>
          </p:nvGrpSpPr>
          <p:grpSpPr>
            <a:xfrm>
              <a:off x="1136574" y="18640814"/>
              <a:ext cx="5024592" cy="2105525"/>
              <a:chOff x="1653538" y="1750435"/>
              <a:chExt cx="5024592" cy="2105525"/>
            </a:xfrm>
          </p:grpSpPr>
          <p:sp>
            <p:nvSpPr>
              <p:cNvPr id="743" name="Freeform: Shape 742">
                <a:extLst>
                  <a:ext uri="{FF2B5EF4-FFF2-40B4-BE49-F238E27FC236}">
                    <a16:creationId xmlns:a16="http://schemas.microsoft.com/office/drawing/2014/main" id="{FCBCC31D-BC0B-4F58-9D8E-7D621D9EDA22}"/>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rPr>
                  <a:t>刚才还好好的代码，保存一下就报错了，它有情绪？</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744" name="Group 743">
                <a:extLst>
                  <a:ext uri="{FF2B5EF4-FFF2-40B4-BE49-F238E27FC236}">
                    <a16:creationId xmlns:a16="http://schemas.microsoft.com/office/drawing/2014/main" id="{91D0315C-A8CB-4D61-9B60-653F0D101A57}"/>
                  </a:ext>
                </a:extLst>
              </p:cNvPr>
              <p:cNvGrpSpPr/>
              <p:nvPr/>
            </p:nvGrpSpPr>
            <p:grpSpPr>
              <a:xfrm>
                <a:off x="1653538" y="1757815"/>
                <a:ext cx="956736" cy="1301438"/>
                <a:chOff x="-1490164" y="1399884"/>
                <a:chExt cx="956736" cy="1301438"/>
              </a:xfrm>
            </p:grpSpPr>
            <p:pic>
              <p:nvPicPr>
                <p:cNvPr id="745" name="Graphic 744">
                  <a:extLst>
                    <a:ext uri="{FF2B5EF4-FFF2-40B4-BE49-F238E27FC236}">
                      <a16:creationId xmlns:a16="http://schemas.microsoft.com/office/drawing/2014/main" id="{81E3BECF-E039-459C-93CF-112DFAB34F3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90164" y="1399884"/>
                  <a:ext cx="956736" cy="956736"/>
                </a:xfrm>
                <a:prstGeom prst="rect">
                  <a:avLst/>
                </a:prstGeom>
              </p:spPr>
            </p:pic>
            <p:sp>
              <p:nvSpPr>
                <p:cNvPr id="746" name="TextBox 745">
                  <a:extLst>
                    <a:ext uri="{FF2B5EF4-FFF2-40B4-BE49-F238E27FC236}">
                      <a16:creationId xmlns:a16="http://schemas.microsoft.com/office/drawing/2014/main" id="{4D269738-7DD2-49E7-BD4D-E5BECF98E3D5}"/>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683" name="Group 682">
              <a:extLst>
                <a:ext uri="{FF2B5EF4-FFF2-40B4-BE49-F238E27FC236}">
                  <a16:creationId xmlns:a16="http://schemas.microsoft.com/office/drawing/2014/main" id="{327F292E-8606-4BA6-A664-D4BE114A897E}"/>
                </a:ext>
              </a:extLst>
            </p:cNvPr>
            <p:cNvGrpSpPr/>
            <p:nvPr/>
          </p:nvGrpSpPr>
          <p:grpSpPr>
            <a:xfrm>
              <a:off x="6032920" y="20466633"/>
              <a:ext cx="4827457" cy="2131508"/>
              <a:chOff x="7523320" y="8589620"/>
              <a:chExt cx="4827457" cy="2131508"/>
            </a:xfrm>
          </p:grpSpPr>
          <p:sp>
            <p:nvSpPr>
              <p:cNvPr id="739" name="Freeform: Shape 738">
                <a:extLst>
                  <a:ext uri="{FF2B5EF4-FFF2-40B4-BE49-F238E27FC236}">
                    <a16:creationId xmlns:a16="http://schemas.microsoft.com/office/drawing/2014/main" id="{2A8297E3-D4F0-46FE-9871-14C7ECC606C1}"/>
                  </a:ext>
                </a:extLst>
              </p:cNvPr>
              <p:cNvSpPr/>
              <p:nvPr/>
            </p:nvSpPr>
            <p:spPr>
              <a:xfrm>
                <a:off x="7523320" y="8615603"/>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rPr>
                  <a:t>I thought this bug was simple, but three hours later, I’m still here.</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740" name="Group 739">
                <a:extLst>
                  <a:ext uri="{FF2B5EF4-FFF2-40B4-BE49-F238E27FC236}">
                    <a16:creationId xmlns:a16="http://schemas.microsoft.com/office/drawing/2014/main" id="{04AC3A6A-4A56-43BB-B345-E4898DD33C67}"/>
                  </a:ext>
                </a:extLst>
              </p:cNvPr>
              <p:cNvGrpSpPr/>
              <p:nvPr/>
            </p:nvGrpSpPr>
            <p:grpSpPr>
              <a:xfrm>
                <a:off x="11394041" y="8589620"/>
                <a:ext cx="956736" cy="1287968"/>
                <a:chOff x="-3862348" y="1399884"/>
                <a:chExt cx="956736" cy="1287968"/>
              </a:xfrm>
            </p:grpSpPr>
            <p:pic>
              <p:nvPicPr>
                <p:cNvPr id="741" name="Graphic 740">
                  <a:extLst>
                    <a:ext uri="{FF2B5EF4-FFF2-40B4-BE49-F238E27FC236}">
                      <a16:creationId xmlns:a16="http://schemas.microsoft.com/office/drawing/2014/main" id="{0E0F2FAD-CA44-4861-A856-54C9B5006BC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742" name="TextBox 741">
                  <a:extLst>
                    <a:ext uri="{FF2B5EF4-FFF2-40B4-BE49-F238E27FC236}">
                      <a16:creationId xmlns:a16="http://schemas.microsoft.com/office/drawing/2014/main" id="{1BF63DC2-2C2C-4AF8-BBDA-7D29CAB7C6A8}"/>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684" name="Group 683">
              <a:extLst>
                <a:ext uri="{FF2B5EF4-FFF2-40B4-BE49-F238E27FC236}">
                  <a16:creationId xmlns:a16="http://schemas.microsoft.com/office/drawing/2014/main" id="{BAF00138-2921-45B3-87DC-D415B4EB1C2A}"/>
                </a:ext>
              </a:extLst>
            </p:cNvPr>
            <p:cNvGrpSpPr/>
            <p:nvPr/>
          </p:nvGrpSpPr>
          <p:grpSpPr>
            <a:xfrm>
              <a:off x="6032920" y="22753903"/>
              <a:ext cx="4827457" cy="2131508"/>
              <a:chOff x="7523320" y="8589620"/>
              <a:chExt cx="4827457" cy="2131508"/>
            </a:xfrm>
          </p:grpSpPr>
          <p:sp>
            <p:nvSpPr>
              <p:cNvPr id="735" name="Freeform: Shape 734">
                <a:extLst>
                  <a:ext uri="{FF2B5EF4-FFF2-40B4-BE49-F238E27FC236}">
                    <a16:creationId xmlns:a16="http://schemas.microsoft.com/office/drawing/2014/main" id="{ED02C162-45AF-4DA1-9C11-39B08B193120}"/>
                  </a:ext>
                </a:extLst>
              </p:cNvPr>
              <p:cNvSpPr/>
              <p:nvPr/>
            </p:nvSpPr>
            <p:spPr>
              <a:xfrm>
                <a:off x="7523320" y="8615603"/>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rPr>
                  <a:t>Tried to install a package, but pip just said 'no connection.' Story of my life!</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736" name="Group 735">
                <a:extLst>
                  <a:ext uri="{FF2B5EF4-FFF2-40B4-BE49-F238E27FC236}">
                    <a16:creationId xmlns:a16="http://schemas.microsoft.com/office/drawing/2014/main" id="{7653016E-2475-45D0-B3F4-8A18A46F7EE7}"/>
                  </a:ext>
                </a:extLst>
              </p:cNvPr>
              <p:cNvGrpSpPr/>
              <p:nvPr/>
            </p:nvGrpSpPr>
            <p:grpSpPr>
              <a:xfrm>
                <a:off x="11394041" y="8589620"/>
                <a:ext cx="956736" cy="1287968"/>
                <a:chOff x="-3862348" y="1399884"/>
                <a:chExt cx="956736" cy="1287968"/>
              </a:xfrm>
            </p:grpSpPr>
            <p:pic>
              <p:nvPicPr>
                <p:cNvPr id="737" name="Graphic 736">
                  <a:extLst>
                    <a:ext uri="{FF2B5EF4-FFF2-40B4-BE49-F238E27FC236}">
                      <a16:creationId xmlns:a16="http://schemas.microsoft.com/office/drawing/2014/main" id="{A90C087E-D6E5-4376-9662-1E287A60F9A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738" name="TextBox 737">
                  <a:extLst>
                    <a:ext uri="{FF2B5EF4-FFF2-40B4-BE49-F238E27FC236}">
                      <a16:creationId xmlns:a16="http://schemas.microsoft.com/office/drawing/2014/main" id="{F9A2134D-FCE9-47A2-94CC-C974C2B88B91}"/>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685" name="Group 684">
              <a:extLst>
                <a:ext uri="{FF2B5EF4-FFF2-40B4-BE49-F238E27FC236}">
                  <a16:creationId xmlns:a16="http://schemas.microsoft.com/office/drawing/2014/main" id="{245641AD-4C98-4E0E-8600-82DE7BFCC697}"/>
                </a:ext>
              </a:extLst>
            </p:cNvPr>
            <p:cNvGrpSpPr/>
            <p:nvPr/>
          </p:nvGrpSpPr>
          <p:grpSpPr>
            <a:xfrm>
              <a:off x="6096000" y="25041173"/>
              <a:ext cx="4741495" cy="2131542"/>
              <a:chOff x="1504353" y="8801354"/>
              <a:chExt cx="4741495" cy="2131542"/>
            </a:xfrm>
          </p:grpSpPr>
          <p:sp>
            <p:nvSpPr>
              <p:cNvPr id="731" name="Freeform: Shape 730">
                <a:extLst>
                  <a:ext uri="{FF2B5EF4-FFF2-40B4-BE49-F238E27FC236}">
                    <a16:creationId xmlns:a16="http://schemas.microsoft.com/office/drawing/2014/main" id="{9A686CE3-2D6F-4273-BB92-65B0A5297B6B}"/>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zh-TW" altLang="en-US" dirty="0">
                    <a:solidFill>
                      <a:schemeClr val="tx1"/>
                    </a:solidFill>
                    <a:latin typeface="微软雅黑 Light" panose="020B0502040204020203" pitchFamily="34" charset="-122"/>
                    <a:ea typeface="微软雅黑 Light" panose="020B0502040204020203" pitchFamily="34" charset="-122"/>
                  </a:rPr>
                  <a:t>複製了一段別人的程式碼，貼上後報錯，難道它是</a:t>
                </a:r>
                <a:r>
                  <a:rPr lang="en-US" altLang="zh-TW" dirty="0">
                    <a:solidFill>
                      <a:schemeClr val="tx1"/>
                    </a:solidFill>
                    <a:latin typeface="微软雅黑 Light" panose="020B0502040204020203" pitchFamily="34" charset="-122"/>
                    <a:ea typeface="微软雅黑 Light" panose="020B0502040204020203" pitchFamily="34" charset="-122"/>
                  </a:rPr>
                  <a:t>VIP</a:t>
                </a:r>
                <a:r>
                  <a:rPr lang="zh-TW" altLang="en-US" dirty="0">
                    <a:solidFill>
                      <a:schemeClr val="tx1"/>
                    </a:solidFill>
                    <a:latin typeface="微软雅黑 Light" panose="020B0502040204020203" pitchFamily="34" charset="-122"/>
                    <a:ea typeface="微软雅黑 Light" panose="020B0502040204020203" pitchFamily="34" charset="-122"/>
                  </a:rPr>
                  <a:t>版？</a:t>
                </a:r>
              </a:p>
            </p:txBody>
          </p:sp>
          <p:grpSp>
            <p:nvGrpSpPr>
              <p:cNvPr id="732" name="Group 731">
                <a:extLst>
                  <a:ext uri="{FF2B5EF4-FFF2-40B4-BE49-F238E27FC236}">
                    <a16:creationId xmlns:a16="http://schemas.microsoft.com/office/drawing/2014/main" id="{263D9BE0-DF2C-42BD-A8D5-3CEA538C664D}"/>
                  </a:ext>
                </a:extLst>
              </p:cNvPr>
              <p:cNvGrpSpPr/>
              <p:nvPr/>
            </p:nvGrpSpPr>
            <p:grpSpPr>
              <a:xfrm>
                <a:off x="5289112" y="8801354"/>
                <a:ext cx="956736" cy="1301438"/>
                <a:chOff x="-2750419" y="1399884"/>
                <a:chExt cx="956736" cy="1301438"/>
              </a:xfrm>
            </p:grpSpPr>
            <p:pic>
              <p:nvPicPr>
                <p:cNvPr id="733" name="Graphic 732">
                  <a:extLst>
                    <a:ext uri="{FF2B5EF4-FFF2-40B4-BE49-F238E27FC236}">
                      <a16:creationId xmlns:a16="http://schemas.microsoft.com/office/drawing/2014/main" id="{B5D24E27-0DC6-40AD-AD06-3B24F674886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734" name="TextBox 733">
                  <a:extLst>
                    <a:ext uri="{FF2B5EF4-FFF2-40B4-BE49-F238E27FC236}">
                      <a16:creationId xmlns:a16="http://schemas.microsoft.com/office/drawing/2014/main" id="{064E3D9F-58F1-4147-8C29-31C4EA19A7B0}"/>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686" name="Group 685">
              <a:extLst>
                <a:ext uri="{FF2B5EF4-FFF2-40B4-BE49-F238E27FC236}">
                  <a16:creationId xmlns:a16="http://schemas.microsoft.com/office/drawing/2014/main" id="{4C8328A0-4E9E-46AE-BEB5-B0043B4B0EAF}"/>
                </a:ext>
              </a:extLst>
            </p:cNvPr>
            <p:cNvGrpSpPr/>
            <p:nvPr/>
          </p:nvGrpSpPr>
          <p:grpSpPr>
            <a:xfrm>
              <a:off x="6112211" y="27345240"/>
              <a:ext cx="4827457" cy="2131508"/>
              <a:chOff x="7523320" y="8589620"/>
              <a:chExt cx="4827457" cy="2131508"/>
            </a:xfrm>
          </p:grpSpPr>
          <p:sp>
            <p:nvSpPr>
              <p:cNvPr id="727" name="Freeform: Shape 726">
                <a:extLst>
                  <a:ext uri="{FF2B5EF4-FFF2-40B4-BE49-F238E27FC236}">
                    <a16:creationId xmlns:a16="http://schemas.microsoft.com/office/drawing/2014/main" id="{37E4990B-7C4B-4EEC-9E42-1ADEC366CE7C}"/>
                  </a:ext>
                </a:extLst>
              </p:cNvPr>
              <p:cNvSpPr/>
              <p:nvPr/>
            </p:nvSpPr>
            <p:spPr>
              <a:xfrm>
                <a:off x="7523320" y="8615603"/>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rPr>
                  <a:t>I added one zero to my calculation, and now I’m a billionaire in my output!</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728" name="Group 727">
                <a:extLst>
                  <a:ext uri="{FF2B5EF4-FFF2-40B4-BE49-F238E27FC236}">
                    <a16:creationId xmlns:a16="http://schemas.microsoft.com/office/drawing/2014/main" id="{DC3CB8F1-88FA-45A3-8D9C-305FF9ED3A08}"/>
                  </a:ext>
                </a:extLst>
              </p:cNvPr>
              <p:cNvGrpSpPr/>
              <p:nvPr/>
            </p:nvGrpSpPr>
            <p:grpSpPr>
              <a:xfrm>
                <a:off x="11394041" y="8589620"/>
                <a:ext cx="956736" cy="1287968"/>
                <a:chOff x="-3862348" y="1399884"/>
                <a:chExt cx="956736" cy="1287968"/>
              </a:xfrm>
            </p:grpSpPr>
            <p:pic>
              <p:nvPicPr>
                <p:cNvPr id="729" name="Graphic 728">
                  <a:extLst>
                    <a:ext uri="{FF2B5EF4-FFF2-40B4-BE49-F238E27FC236}">
                      <a16:creationId xmlns:a16="http://schemas.microsoft.com/office/drawing/2014/main" id="{76F442BE-91AD-4FC7-9189-E764B019EAD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730" name="TextBox 729">
                  <a:extLst>
                    <a:ext uri="{FF2B5EF4-FFF2-40B4-BE49-F238E27FC236}">
                      <a16:creationId xmlns:a16="http://schemas.microsoft.com/office/drawing/2014/main" id="{4ED0446D-7620-4036-BEB1-CE0DA8E87D22}"/>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687" name="Group 686">
              <a:extLst>
                <a:ext uri="{FF2B5EF4-FFF2-40B4-BE49-F238E27FC236}">
                  <a16:creationId xmlns:a16="http://schemas.microsoft.com/office/drawing/2014/main" id="{CACAD4B5-084B-49F8-9634-41484EC7CBC8}"/>
                </a:ext>
              </a:extLst>
            </p:cNvPr>
            <p:cNvGrpSpPr/>
            <p:nvPr/>
          </p:nvGrpSpPr>
          <p:grpSpPr>
            <a:xfrm>
              <a:off x="6112211" y="29615713"/>
              <a:ext cx="4827457" cy="2131508"/>
              <a:chOff x="7523320" y="8589620"/>
              <a:chExt cx="4827457" cy="2131508"/>
            </a:xfrm>
          </p:grpSpPr>
          <p:sp>
            <p:nvSpPr>
              <p:cNvPr id="723" name="Freeform: Shape 722">
                <a:extLst>
                  <a:ext uri="{FF2B5EF4-FFF2-40B4-BE49-F238E27FC236}">
                    <a16:creationId xmlns:a16="http://schemas.microsoft.com/office/drawing/2014/main" id="{7B1C9819-E73D-4A9C-BB16-0839EB130892}"/>
                  </a:ext>
                </a:extLst>
              </p:cNvPr>
              <p:cNvSpPr/>
              <p:nvPr/>
            </p:nvSpPr>
            <p:spPr>
              <a:xfrm>
                <a:off x="7523320" y="8615603"/>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rPr>
                  <a:t>Debugging feels like playing detective, except I’m both the culprit and the victim.</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724" name="Group 723">
                <a:extLst>
                  <a:ext uri="{FF2B5EF4-FFF2-40B4-BE49-F238E27FC236}">
                    <a16:creationId xmlns:a16="http://schemas.microsoft.com/office/drawing/2014/main" id="{078520DC-5BF0-42F6-AB6A-CE5BAD501346}"/>
                  </a:ext>
                </a:extLst>
              </p:cNvPr>
              <p:cNvGrpSpPr/>
              <p:nvPr/>
            </p:nvGrpSpPr>
            <p:grpSpPr>
              <a:xfrm>
                <a:off x="11394041" y="8589620"/>
                <a:ext cx="956736" cy="1287968"/>
                <a:chOff x="-3862348" y="1399884"/>
                <a:chExt cx="956736" cy="1287968"/>
              </a:xfrm>
            </p:grpSpPr>
            <p:pic>
              <p:nvPicPr>
                <p:cNvPr id="725" name="Graphic 724">
                  <a:extLst>
                    <a:ext uri="{FF2B5EF4-FFF2-40B4-BE49-F238E27FC236}">
                      <a16:creationId xmlns:a16="http://schemas.microsoft.com/office/drawing/2014/main" id="{FD214C3A-80E1-49BE-9E94-FC32E48C22F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726" name="TextBox 725">
                  <a:extLst>
                    <a:ext uri="{FF2B5EF4-FFF2-40B4-BE49-F238E27FC236}">
                      <a16:creationId xmlns:a16="http://schemas.microsoft.com/office/drawing/2014/main" id="{DD0CD8BB-BEF2-4A4A-835F-D9721EB4CF78}"/>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688" name="Group 687">
              <a:extLst>
                <a:ext uri="{FF2B5EF4-FFF2-40B4-BE49-F238E27FC236}">
                  <a16:creationId xmlns:a16="http://schemas.microsoft.com/office/drawing/2014/main" id="{970A0410-44D3-43AD-BCE4-9AA98F3C00A5}"/>
                </a:ext>
              </a:extLst>
            </p:cNvPr>
            <p:cNvGrpSpPr/>
            <p:nvPr/>
          </p:nvGrpSpPr>
          <p:grpSpPr>
            <a:xfrm>
              <a:off x="6096000" y="31912169"/>
              <a:ext cx="4741495" cy="2131542"/>
              <a:chOff x="1504353" y="8801354"/>
              <a:chExt cx="4741495" cy="2131542"/>
            </a:xfrm>
          </p:grpSpPr>
          <p:sp>
            <p:nvSpPr>
              <p:cNvPr id="719" name="Freeform: Shape 718">
                <a:extLst>
                  <a:ext uri="{FF2B5EF4-FFF2-40B4-BE49-F238E27FC236}">
                    <a16:creationId xmlns:a16="http://schemas.microsoft.com/office/drawing/2014/main" id="{ED886CA1-385B-409F-A47E-ED1838CA5187}"/>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zh-TW" altLang="en-US" dirty="0">
                    <a:solidFill>
                      <a:schemeClr val="tx1"/>
                    </a:solidFill>
                    <a:latin typeface="微软雅黑 Light" panose="020B0502040204020203" pitchFamily="34" charset="-122"/>
                    <a:ea typeface="微软雅黑 Light" panose="020B0502040204020203" pitchFamily="34" charset="-122"/>
                  </a:rPr>
                  <a:t>文檔上說很簡單，結果一寫就炸了，差點相信官方了！</a:t>
                </a:r>
              </a:p>
            </p:txBody>
          </p:sp>
          <p:grpSp>
            <p:nvGrpSpPr>
              <p:cNvPr id="720" name="Group 719">
                <a:extLst>
                  <a:ext uri="{FF2B5EF4-FFF2-40B4-BE49-F238E27FC236}">
                    <a16:creationId xmlns:a16="http://schemas.microsoft.com/office/drawing/2014/main" id="{EC0D367F-4998-4DC7-9672-D428FDDF31DC}"/>
                  </a:ext>
                </a:extLst>
              </p:cNvPr>
              <p:cNvGrpSpPr/>
              <p:nvPr/>
            </p:nvGrpSpPr>
            <p:grpSpPr>
              <a:xfrm>
                <a:off x="5289112" y="8801354"/>
                <a:ext cx="956736" cy="1301438"/>
                <a:chOff x="-2750419" y="1399884"/>
                <a:chExt cx="956736" cy="1301438"/>
              </a:xfrm>
            </p:grpSpPr>
            <p:pic>
              <p:nvPicPr>
                <p:cNvPr id="721" name="Graphic 720">
                  <a:extLst>
                    <a:ext uri="{FF2B5EF4-FFF2-40B4-BE49-F238E27FC236}">
                      <a16:creationId xmlns:a16="http://schemas.microsoft.com/office/drawing/2014/main" id="{E3AE64E3-1671-4097-BD39-BA90A4B9C88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722" name="TextBox 721">
                  <a:extLst>
                    <a:ext uri="{FF2B5EF4-FFF2-40B4-BE49-F238E27FC236}">
                      <a16:creationId xmlns:a16="http://schemas.microsoft.com/office/drawing/2014/main" id="{A07AA942-2F98-46A3-9DCE-E55BD1E842EF}"/>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689" name="Group 688">
              <a:extLst>
                <a:ext uri="{FF2B5EF4-FFF2-40B4-BE49-F238E27FC236}">
                  <a16:creationId xmlns:a16="http://schemas.microsoft.com/office/drawing/2014/main" id="{39A4FE68-DA6B-49E5-9650-687036C358A0}"/>
                </a:ext>
              </a:extLst>
            </p:cNvPr>
            <p:cNvGrpSpPr/>
            <p:nvPr/>
          </p:nvGrpSpPr>
          <p:grpSpPr>
            <a:xfrm>
              <a:off x="6118882" y="34223847"/>
              <a:ext cx="4741495" cy="2131542"/>
              <a:chOff x="1504353" y="8801354"/>
              <a:chExt cx="4741495" cy="2131542"/>
            </a:xfrm>
          </p:grpSpPr>
          <p:sp>
            <p:nvSpPr>
              <p:cNvPr id="715" name="Freeform: Shape 714">
                <a:extLst>
                  <a:ext uri="{FF2B5EF4-FFF2-40B4-BE49-F238E27FC236}">
                    <a16:creationId xmlns:a16="http://schemas.microsoft.com/office/drawing/2014/main" id="{82A00C87-CCEF-469E-A9AA-23A9384D5E64}"/>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zh-TW" altLang="en-US" dirty="0">
                    <a:solidFill>
                      <a:schemeClr val="tx1"/>
                    </a:solidFill>
                    <a:latin typeface="微软雅黑 Light" panose="020B0502040204020203" pitchFamily="34" charset="-122"/>
                    <a:ea typeface="微软雅黑 Light" panose="020B0502040204020203" pitchFamily="34" charset="-122"/>
                  </a:rPr>
                  <a:t>想偷懶寫一行搞定，結果搞了整個下午都沒通過。</a:t>
                </a:r>
              </a:p>
            </p:txBody>
          </p:sp>
          <p:grpSp>
            <p:nvGrpSpPr>
              <p:cNvPr id="716" name="Group 715">
                <a:extLst>
                  <a:ext uri="{FF2B5EF4-FFF2-40B4-BE49-F238E27FC236}">
                    <a16:creationId xmlns:a16="http://schemas.microsoft.com/office/drawing/2014/main" id="{FD9C4519-CD7A-4E0D-BADD-E4C1CD640151}"/>
                  </a:ext>
                </a:extLst>
              </p:cNvPr>
              <p:cNvGrpSpPr/>
              <p:nvPr/>
            </p:nvGrpSpPr>
            <p:grpSpPr>
              <a:xfrm>
                <a:off x="5289112" y="8801354"/>
                <a:ext cx="956736" cy="1301438"/>
                <a:chOff x="-2750419" y="1399884"/>
                <a:chExt cx="956736" cy="1301438"/>
              </a:xfrm>
            </p:grpSpPr>
            <p:pic>
              <p:nvPicPr>
                <p:cNvPr id="717" name="Graphic 716">
                  <a:extLst>
                    <a:ext uri="{FF2B5EF4-FFF2-40B4-BE49-F238E27FC236}">
                      <a16:creationId xmlns:a16="http://schemas.microsoft.com/office/drawing/2014/main" id="{1A7431CF-B540-4A5F-8ABB-B478F8CF4BC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718" name="TextBox 717">
                  <a:extLst>
                    <a:ext uri="{FF2B5EF4-FFF2-40B4-BE49-F238E27FC236}">
                      <a16:creationId xmlns:a16="http://schemas.microsoft.com/office/drawing/2014/main" id="{BBF02F03-2545-4D64-8800-66CBEF024A77}"/>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690" name="Group 689">
              <a:extLst>
                <a:ext uri="{FF2B5EF4-FFF2-40B4-BE49-F238E27FC236}">
                  <a16:creationId xmlns:a16="http://schemas.microsoft.com/office/drawing/2014/main" id="{12B7EC6D-C4A4-4AB0-B26F-18C2978367DB}"/>
                </a:ext>
              </a:extLst>
            </p:cNvPr>
            <p:cNvGrpSpPr/>
            <p:nvPr/>
          </p:nvGrpSpPr>
          <p:grpSpPr>
            <a:xfrm>
              <a:off x="6096000" y="36512613"/>
              <a:ext cx="4741495" cy="2131542"/>
              <a:chOff x="1504353" y="8801354"/>
              <a:chExt cx="4741495" cy="2131542"/>
            </a:xfrm>
          </p:grpSpPr>
          <p:sp>
            <p:nvSpPr>
              <p:cNvPr id="711" name="Freeform: Shape 710">
                <a:extLst>
                  <a:ext uri="{FF2B5EF4-FFF2-40B4-BE49-F238E27FC236}">
                    <a16:creationId xmlns:a16="http://schemas.microsoft.com/office/drawing/2014/main" id="{1C615FAA-07C3-4E4E-AD99-AB359E87CA8B}"/>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zh-TW" altLang="en-US" dirty="0">
                    <a:solidFill>
                      <a:schemeClr val="tx1"/>
                    </a:solidFill>
                    <a:latin typeface="微软雅黑 Light" panose="020B0502040204020203" pitchFamily="34" charset="-122"/>
                    <a:ea typeface="微软雅黑 Light" panose="020B0502040204020203" pitchFamily="34" charset="-122"/>
                  </a:rPr>
                  <a:t>中午吃飯的時候靈感湧現，回來發現剛才的想法不見了！</a:t>
                </a:r>
              </a:p>
            </p:txBody>
          </p:sp>
          <p:grpSp>
            <p:nvGrpSpPr>
              <p:cNvPr id="712" name="Group 711">
                <a:extLst>
                  <a:ext uri="{FF2B5EF4-FFF2-40B4-BE49-F238E27FC236}">
                    <a16:creationId xmlns:a16="http://schemas.microsoft.com/office/drawing/2014/main" id="{8F8CCAE4-6E8D-490F-88A9-A2CC3B331903}"/>
                  </a:ext>
                </a:extLst>
              </p:cNvPr>
              <p:cNvGrpSpPr/>
              <p:nvPr/>
            </p:nvGrpSpPr>
            <p:grpSpPr>
              <a:xfrm>
                <a:off x="5289112" y="8801354"/>
                <a:ext cx="956736" cy="1301438"/>
                <a:chOff x="-2750419" y="1399884"/>
                <a:chExt cx="956736" cy="1301438"/>
              </a:xfrm>
            </p:grpSpPr>
            <p:pic>
              <p:nvPicPr>
                <p:cNvPr id="713" name="Graphic 712">
                  <a:extLst>
                    <a:ext uri="{FF2B5EF4-FFF2-40B4-BE49-F238E27FC236}">
                      <a16:creationId xmlns:a16="http://schemas.microsoft.com/office/drawing/2014/main" id="{E466E0DF-1CD0-4273-95C2-AC53732C6A5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714" name="TextBox 713">
                  <a:extLst>
                    <a:ext uri="{FF2B5EF4-FFF2-40B4-BE49-F238E27FC236}">
                      <a16:creationId xmlns:a16="http://schemas.microsoft.com/office/drawing/2014/main" id="{8567CC8D-3338-4871-858A-97FE9926B172}"/>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691" name="Group 690">
              <a:extLst>
                <a:ext uri="{FF2B5EF4-FFF2-40B4-BE49-F238E27FC236}">
                  <a16:creationId xmlns:a16="http://schemas.microsoft.com/office/drawing/2014/main" id="{2026EF0E-4C76-4AD9-B035-4D81B225B0D1}"/>
                </a:ext>
              </a:extLst>
            </p:cNvPr>
            <p:cNvGrpSpPr/>
            <p:nvPr/>
          </p:nvGrpSpPr>
          <p:grpSpPr>
            <a:xfrm>
              <a:off x="6118882" y="38783165"/>
              <a:ext cx="4741495" cy="2131542"/>
              <a:chOff x="1504353" y="8801354"/>
              <a:chExt cx="4741495" cy="2131542"/>
            </a:xfrm>
          </p:grpSpPr>
          <p:sp>
            <p:nvSpPr>
              <p:cNvPr id="707" name="Freeform: Shape 706">
                <a:extLst>
                  <a:ext uri="{FF2B5EF4-FFF2-40B4-BE49-F238E27FC236}">
                    <a16:creationId xmlns:a16="http://schemas.microsoft.com/office/drawing/2014/main" id="{DD3C0F30-70A8-44F0-BF2D-F70CD7AFF808}"/>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zh-TW" altLang="en-US" dirty="0">
                    <a:solidFill>
                      <a:schemeClr val="tx1"/>
                    </a:solidFill>
                    <a:latin typeface="微软雅黑 Light" panose="020B0502040204020203" pitchFamily="34" charset="-122"/>
                    <a:ea typeface="微软雅黑 Light" panose="020B0502040204020203" pitchFamily="34" charset="-122"/>
                  </a:rPr>
                  <a:t>試了十次的</a:t>
                </a:r>
                <a:r>
                  <a:rPr lang="en-US" altLang="zh-TW" dirty="0">
                    <a:solidFill>
                      <a:schemeClr val="tx1"/>
                    </a:solidFill>
                    <a:latin typeface="微软雅黑 Light" panose="020B0502040204020203" pitchFamily="34" charset="-122"/>
                    <a:ea typeface="微软雅黑 Light" panose="020B0502040204020203" pitchFamily="34" charset="-122"/>
                  </a:rPr>
                  <a:t>API</a:t>
                </a:r>
                <a:r>
                  <a:rPr lang="zh-TW" altLang="en-US" dirty="0">
                    <a:solidFill>
                      <a:schemeClr val="tx1"/>
                    </a:solidFill>
                    <a:latin typeface="微软雅黑 Light" panose="020B0502040204020203" pitchFamily="34" charset="-122"/>
                    <a:ea typeface="微软雅黑 Light" panose="020B0502040204020203" pitchFamily="34" charset="-122"/>
                  </a:rPr>
                  <a:t>請求，結果發現測試伺服器掛了</a:t>
                </a:r>
              </a:p>
            </p:txBody>
          </p:sp>
          <p:grpSp>
            <p:nvGrpSpPr>
              <p:cNvPr id="708" name="Group 707">
                <a:extLst>
                  <a:ext uri="{FF2B5EF4-FFF2-40B4-BE49-F238E27FC236}">
                    <a16:creationId xmlns:a16="http://schemas.microsoft.com/office/drawing/2014/main" id="{1084820B-02B3-4067-A944-5746BEC2D8C5}"/>
                  </a:ext>
                </a:extLst>
              </p:cNvPr>
              <p:cNvGrpSpPr/>
              <p:nvPr/>
            </p:nvGrpSpPr>
            <p:grpSpPr>
              <a:xfrm>
                <a:off x="5289112" y="8801354"/>
                <a:ext cx="956736" cy="1301438"/>
                <a:chOff x="-2750419" y="1399884"/>
                <a:chExt cx="956736" cy="1301438"/>
              </a:xfrm>
            </p:grpSpPr>
            <p:pic>
              <p:nvPicPr>
                <p:cNvPr id="709" name="Graphic 708">
                  <a:extLst>
                    <a:ext uri="{FF2B5EF4-FFF2-40B4-BE49-F238E27FC236}">
                      <a16:creationId xmlns:a16="http://schemas.microsoft.com/office/drawing/2014/main" id="{526FFBE6-C8AE-4870-9016-12B46B61948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710" name="TextBox 709">
                  <a:extLst>
                    <a:ext uri="{FF2B5EF4-FFF2-40B4-BE49-F238E27FC236}">
                      <a16:creationId xmlns:a16="http://schemas.microsoft.com/office/drawing/2014/main" id="{FF982D07-9015-4DA7-9631-7E86DAEA2AFE}"/>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692" name="Group 691">
              <a:extLst>
                <a:ext uri="{FF2B5EF4-FFF2-40B4-BE49-F238E27FC236}">
                  <a16:creationId xmlns:a16="http://schemas.microsoft.com/office/drawing/2014/main" id="{09145FA9-9CFE-4401-BC60-AE9B60439A06}"/>
                </a:ext>
              </a:extLst>
            </p:cNvPr>
            <p:cNvGrpSpPr/>
            <p:nvPr/>
          </p:nvGrpSpPr>
          <p:grpSpPr>
            <a:xfrm>
              <a:off x="6118882" y="41111148"/>
              <a:ext cx="4827457" cy="2131508"/>
              <a:chOff x="7523320" y="8589620"/>
              <a:chExt cx="4827457" cy="2131508"/>
            </a:xfrm>
          </p:grpSpPr>
          <p:sp>
            <p:nvSpPr>
              <p:cNvPr id="703" name="Freeform: Shape 702">
                <a:extLst>
                  <a:ext uri="{FF2B5EF4-FFF2-40B4-BE49-F238E27FC236}">
                    <a16:creationId xmlns:a16="http://schemas.microsoft.com/office/drawing/2014/main" id="{7B13CAFE-5840-4043-910F-69FD3817323F}"/>
                  </a:ext>
                </a:extLst>
              </p:cNvPr>
              <p:cNvSpPr/>
              <p:nvPr/>
            </p:nvSpPr>
            <p:spPr>
              <a:xfrm>
                <a:off x="7523320" y="8615603"/>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rPr>
                  <a:t>I named my variable 'temp,' and now it’s permanent in the whole program!</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704" name="Group 703">
                <a:extLst>
                  <a:ext uri="{FF2B5EF4-FFF2-40B4-BE49-F238E27FC236}">
                    <a16:creationId xmlns:a16="http://schemas.microsoft.com/office/drawing/2014/main" id="{8AD87AF5-793E-4B6A-B4A8-3E22BF0D4E7C}"/>
                  </a:ext>
                </a:extLst>
              </p:cNvPr>
              <p:cNvGrpSpPr/>
              <p:nvPr/>
            </p:nvGrpSpPr>
            <p:grpSpPr>
              <a:xfrm>
                <a:off x="11394041" y="8589620"/>
                <a:ext cx="956736" cy="1287968"/>
                <a:chOff x="-3862348" y="1399884"/>
                <a:chExt cx="956736" cy="1287968"/>
              </a:xfrm>
            </p:grpSpPr>
            <p:pic>
              <p:nvPicPr>
                <p:cNvPr id="705" name="Graphic 704">
                  <a:extLst>
                    <a:ext uri="{FF2B5EF4-FFF2-40B4-BE49-F238E27FC236}">
                      <a16:creationId xmlns:a16="http://schemas.microsoft.com/office/drawing/2014/main" id="{EE7FDA81-9E13-4179-A616-801A1EF34C2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706" name="TextBox 705">
                  <a:extLst>
                    <a:ext uri="{FF2B5EF4-FFF2-40B4-BE49-F238E27FC236}">
                      <a16:creationId xmlns:a16="http://schemas.microsoft.com/office/drawing/2014/main" id="{D1CBC27D-1557-4731-84B8-ED82ED820A5B}"/>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693" name="Group 692">
              <a:extLst>
                <a:ext uri="{FF2B5EF4-FFF2-40B4-BE49-F238E27FC236}">
                  <a16:creationId xmlns:a16="http://schemas.microsoft.com/office/drawing/2014/main" id="{1DB62A71-CC4F-419C-996D-E741B02D649B}"/>
                </a:ext>
              </a:extLst>
            </p:cNvPr>
            <p:cNvGrpSpPr/>
            <p:nvPr/>
          </p:nvGrpSpPr>
          <p:grpSpPr>
            <a:xfrm>
              <a:off x="6118882" y="43399914"/>
              <a:ext cx="4827457" cy="2131508"/>
              <a:chOff x="7523320" y="8589620"/>
              <a:chExt cx="4827457" cy="2131508"/>
            </a:xfrm>
          </p:grpSpPr>
          <p:sp>
            <p:nvSpPr>
              <p:cNvPr id="699" name="Freeform: Shape 698">
                <a:extLst>
                  <a:ext uri="{FF2B5EF4-FFF2-40B4-BE49-F238E27FC236}">
                    <a16:creationId xmlns:a16="http://schemas.microsoft.com/office/drawing/2014/main" id="{CBB24B10-5A66-4478-9D8B-CBA1BE14E050}"/>
                  </a:ext>
                </a:extLst>
              </p:cNvPr>
              <p:cNvSpPr/>
              <p:nvPr/>
            </p:nvSpPr>
            <p:spPr>
              <a:xfrm>
                <a:off x="7523320" y="8615603"/>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rPr>
                  <a:t>Running this script feels like gambling. Will it work? Place your bets!</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700" name="Group 699">
                <a:extLst>
                  <a:ext uri="{FF2B5EF4-FFF2-40B4-BE49-F238E27FC236}">
                    <a16:creationId xmlns:a16="http://schemas.microsoft.com/office/drawing/2014/main" id="{0788763F-DB47-41AB-914A-3C7A5896D42A}"/>
                  </a:ext>
                </a:extLst>
              </p:cNvPr>
              <p:cNvGrpSpPr/>
              <p:nvPr/>
            </p:nvGrpSpPr>
            <p:grpSpPr>
              <a:xfrm>
                <a:off x="11394041" y="8589620"/>
                <a:ext cx="956736" cy="1287968"/>
                <a:chOff x="-3862348" y="1399884"/>
                <a:chExt cx="956736" cy="1287968"/>
              </a:xfrm>
            </p:grpSpPr>
            <p:pic>
              <p:nvPicPr>
                <p:cNvPr id="701" name="Graphic 700">
                  <a:extLst>
                    <a:ext uri="{FF2B5EF4-FFF2-40B4-BE49-F238E27FC236}">
                      <a16:creationId xmlns:a16="http://schemas.microsoft.com/office/drawing/2014/main" id="{015E1C5C-8CE6-4EFB-AE4C-627AAEABB04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702" name="TextBox 701">
                  <a:extLst>
                    <a:ext uri="{FF2B5EF4-FFF2-40B4-BE49-F238E27FC236}">
                      <a16:creationId xmlns:a16="http://schemas.microsoft.com/office/drawing/2014/main" id="{861EF0C1-E640-4FB9-9868-32F768077A08}"/>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694" name="Group 693">
              <a:extLst>
                <a:ext uri="{FF2B5EF4-FFF2-40B4-BE49-F238E27FC236}">
                  <a16:creationId xmlns:a16="http://schemas.microsoft.com/office/drawing/2014/main" id="{9B7803CE-9452-4234-A20B-44A1B5D02BB9}"/>
                </a:ext>
              </a:extLst>
            </p:cNvPr>
            <p:cNvGrpSpPr/>
            <p:nvPr/>
          </p:nvGrpSpPr>
          <p:grpSpPr>
            <a:xfrm>
              <a:off x="6118882" y="45714663"/>
              <a:ext cx="4741495" cy="2131542"/>
              <a:chOff x="1504353" y="8801354"/>
              <a:chExt cx="4741495" cy="2131542"/>
            </a:xfrm>
          </p:grpSpPr>
          <p:sp>
            <p:nvSpPr>
              <p:cNvPr id="695" name="Freeform: Shape 694">
                <a:extLst>
                  <a:ext uri="{FF2B5EF4-FFF2-40B4-BE49-F238E27FC236}">
                    <a16:creationId xmlns:a16="http://schemas.microsoft.com/office/drawing/2014/main" id="{856394BE-8A27-4BA2-AA1E-CCC0B79DC0AB}"/>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我這個運行點下去，你看是我爆炸還是它爆炸</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696" name="Group 695">
                <a:extLst>
                  <a:ext uri="{FF2B5EF4-FFF2-40B4-BE49-F238E27FC236}">
                    <a16:creationId xmlns:a16="http://schemas.microsoft.com/office/drawing/2014/main" id="{ED7B1308-036E-482E-916C-4E54F9692817}"/>
                  </a:ext>
                </a:extLst>
              </p:cNvPr>
              <p:cNvGrpSpPr/>
              <p:nvPr/>
            </p:nvGrpSpPr>
            <p:grpSpPr>
              <a:xfrm>
                <a:off x="5289112" y="8801354"/>
                <a:ext cx="956736" cy="1301438"/>
                <a:chOff x="-2750419" y="1399884"/>
                <a:chExt cx="956736" cy="1301438"/>
              </a:xfrm>
            </p:grpSpPr>
            <p:pic>
              <p:nvPicPr>
                <p:cNvPr id="697" name="Graphic 696">
                  <a:extLst>
                    <a:ext uri="{FF2B5EF4-FFF2-40B4-BE49-F238E27FC236}">
                      <a16:creationId xmlns:a16="http://schemas.microsoft.com/office/drawing/2014/main" id="{92EB2AB4-DE63-424B-8818-0C98F0B93DA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698" name="TextBox 697">
                  <a:extLst>
                    <a:ext uri="{FF2B5EF4-FFF2-40B4-BE49-F238E27FC236}">
                      <a16:creationId xmlns:a16="http://schemas.microsoft.com/office/drawing/2014/main" id="{AD1919B8-B542-4201-A5C8-5D6EBDB3BBB0}"/>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grpSp>
        <p:nvGrpSpPr>
          <p:cNvPr id="767" name="Group 766">
            <a:extLst>
              <a:ext uri="{FF2B5EF4-FFF2-40B4-BE49-F238E27FC236}">
                <a16:creationId xmlns:a16="http://schemas.microsoft.com/office/drawing/2014/main" id="{42D1103F-00AA-407F-A5BD-2CBB65FBE0FA}"/>
              </a:ext>
            </a:extLst>
          </p:cNvPr>
          <p:cNvGrpSpPr/>
          <p:nvPr/>
        </p:nvGrpSpPr>
        <p:grpSpPr>
          <a:xfrm>
            <a:off x="-1430817" y="-62548528"/>
            <a:ext cx="12349538" cy="62295240"/>
            <a:chOff x="-1430817" y="-969192"/>
            <a:chExt cx="12349538" cy="62295240"/>
          </a:xfrm>
        </p:grpSpPr>
        <p:sp>
          <p:nvSpPr>
            <p:cNvPr id="768" name="Rectangle: Rounded Corners 767">
              <a:extLst>
                <a:ext uri="{FF2B5EF4-FFF2-40B4-BE49-F238E27FC236}">
                  <a16:creationId xmlns:a16="http://schemas.microsoft.com/office/drawing/2014/main" id="{5672873E-7604-4973-A2DC-262C44ED5DF1}"/>
                </a:ext>
              </a:extLst>
            </p:cNvPr>
            <p:cNvSpPr/>
            <p:nvPr/>
          </p:nvSpPr>
          <p:spPr>
            <a:xfrm>
              <a:off x="492570" y="-969192"/>
              <a:ext cx="8890378" cy="257460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TW" altLang="en-US" sz="3500" dirty="0">
                <a:latin typeface="微软雅黑 Light" panose="020B0502040204020203" pitchFamily="34" charset="-122"/>
                <a:ea typeface="微软雅黑 Light" panose="020B0502040204020203" pitchFamily="34" charset="-122"/>
              </a:endParaRPr>
            </a:p>
          </p:txBody>
        </p:sp>
        <p:sp>
          <p:nvSpPr>
            <p:cNvPr id="769" name="TextBox 768">
              <a:extLst>
                <a:ext uri="{FF2B5EF4-FFF2-40B4-BE49-F238E27FC236}">
                  <a16:creationId xmlns:a16="http://schemas.microsoft.com/office/drawing/2014/main" id="{76245381-F43B-4193-A249-74237E1233DC}"/>
                </a:ext>
              </a:extLst>
            </p:cNvPr>
            <p:cNvSpPr txBox="1"/>
            <p:nvPr/>
          </p:nvSpPr>
          <p:spPr>
            <a:xfrm>
              <a:off x="-1430817" y="21777"/>
              <a:ext cx="5863910" cy="630942"/>
            </a:xfrm>
            <a:prstGeom prst="rect">
              <a:avLst/>
            </a:prstGeom>
            <a:noFill/>
          </p:spPr>
          <p:txBody>
            <a:bodyPr wrap="square" rtlCol="0">
              <a:spAutoFit/>
            </a:bodyPr>
            <a:lstStyle/>
            <a:p>
              <a:pPr algn="ctr"/>
              <a:r>
                <a:rPr lang="zh-CN" altLang="en-US" sz="3500" dirty="0">
                  <a:solidFill>
                    <a:schemeClr val="bg1"/>
                  </a:solidFill>
                  <a:latin typeface="微软雅黑 Light" panose="020B0502040204020203" pitchFamily="34" charset="-122"/>
                  <a:ea typeface="微软雅黑 Light" panose="020B0502040204020203" pitchFamily="34" charset="-122"/>
                </a:rPr>
                <a:t>問題</a:t>
              </a:r>
              <a:endParaRPr lang="zh-TW" altLang="en-US" sz="3500" dirty="0">
                <a:solidFill>
                  <a:schemeClr val="bg1"/>
                </a:solidFill>
                <a:latin typeface="微软雅黑 Light" panose="020B0502040204020203" pitchFamily="34" charset="-122"/>
                <a:ea typeface="微软雅黑 Light" panose="020B0502040204020203" pitchFamily="34" charset="-122"/>
              </a:endParaRPr>
            </a:p>
          </p:txBody>
        </p:sp>
        <p:pic>
          <p:nvPicPr>
            <p:cNvPr id="770" name="Picture 769">
              <a:extLst>
                <a:ext uri="{FF2B5EF4-FFF2-40B4-BE49-F238E27FC236}">
                  <a16:creationId xmlns:a16="http://schemas.microsoft.com/office/drawing/2014/main" id="{15BE1559-7D97-4E8B-8554-E406BEFD5C8D}"/>
                </a:ext>
              </a:extLst>
            </p:cNvPr>
            <p:cNvPicPr>
              <a:picLocks noChangeAspect="1"/>
            </p:cNvPicPr>
            <p:nvPr/>
          </p:nvPicPr>
          <p:blipFill>
            <a:blip r:embed="rId6"/>
            <a:stretch>
              <a:fillRect/>
            </a:stretch>
          </p:blipFill>
          <p:spPr>
            <a:xfrm>
              <a:off x="-460058" y="-243341"/>
              <a:ext cx="1496345" cy="1122907"/>
            </a:xfrm>
            <a:prstGeom prst="rect">
              <a:avLst/>
            </a:prstGeom>
          </p:spPr>
        </p:pic>
        <p:grpSp>
          <p:nvGrpSpPr>
            <p:cNvPr id="771" name="Group 770">
              <a:extLst>
                <a:ext uri="{FF2B5EF4-FFF2-40B4-BE49-F238E27FC236}">
                  <a16:creationId xmlns:a16="http://schemas.microsoft.com/office/drawing/2014/main" id="{9ACCA387-A90B-4B66-BCFD-025B18587504}"/>
                </a:ext>
              </a:extLst>
            </p:cNvPr>
            <p:cNvGrpSpPr/>
            <p:nvPr/>
          </p:nvGrpSpPr>
          <p:grpSpPr>
            <a:xfrm>
              <a:off x="60927" y="690990"/>
              <a:ext cx="2290168" cy="226847"/>
              <a:chOff x="862608" y="680150"/>
              <a:chExt cx="2290168" cy="226847"/>
            </a:xfrm>
          </p:grpSpPr>
          <p:sp>
            <p:nvSpPr>
              <p:cNvPr id="894" name="Rectangle: Rounded Corners 893">
                <a:extLst>
                  <a:ext uri="{FF2B5EF4-FFF2-40B4-BE49-F238E27FC236}">
                    <a16:creationId xmlns:a16="http://schemas.microsoft.com/office/drawing/2014/main" id="{EA2B8DAE-A9DE-4159-A44D-A03B1EE32B39}"/>
                  </a:ext>
                </a:extLst>
              </p:cNvPr>
              <p:cNvSpPr/>
              <p:nvPr/>
            </p:nvSpPr>
            <p:spPr>
              <a:xfrm flipV="1">
                <a:off x="862608" y="680150"/>
                <a:ext cx="2290168" cy="45720"/>
              </a:xfrm>
              <a:prstGeom prst="roundRect">
                <a:avLst/>
              </a:prstGeom>
              <a:solidFill>
                <a:srgbClr val="387BB2"/>
              </a:solidFill>
              <a:ln>
                <a:solidFill>
                  <a:srgbClr val="3A7B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95" name="Rectangle: Rounded Corners 894">
                <a:extLst>
                  <a:ext uri="{FF2B5EF4-FFF2-40B4-BE49-F238E27FC236}">
                    <a16:creationId xmlns:a16="http://schemas.microsoft.com/office/drawing/2014/main" id="{9E57CCA1-E5FA-428F-8325-DECBA82083E9}"/>
                  </a:ext>
                </a:extLst>
              </p:cNvPr>
              <p:cNvSpPr/>
              <p:nvPr/>
            </p:nvSpPr>
            <p:spPr>
              <a:xfrm flipV="1">
                <a:off x="1745482" y="861277"/>
                <a:ext cx="1332376" cy="45720"/>
              </a:xfrm>
              <a:prstGeom prst="roundRect">
                <a:avLst/>
              </a:prstGeom>
              <a:solidFill>
                <a:srgbClr val="FFC81D"/>
              </a:solidFill>
              <a:ln>
                <a:solidFill>
                  <a:srgbClr val="FFC9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772" name="Freeform: Shape 771">
              <a:extLst>
                <a:ext uri="{FF2B5EF4-FFF2-40B4-BE49-F238E27FC236}">
                  <a16:creationId xmlns:a16="http://schemas.microsoft.com/office/drawing/2014/main" id="{705E9A0F-0F15-405F-BFC0-499360BA57AC}"/>
                </a:ext>
              </a:extLst>
            </p:cNvPr>
            <p:cNvSpPr/>
            <p:nvPr/>
          </p:nvSpPr>
          <p:spPr>
            <a:xfrm flipH="1">
              <a:off x="2809052" y="136157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诶诶，我负责的那个排行榜在每次写入新的资料都会把之前的记录打乱欸。怎麽办</a:t>
              </a:r>
            </a:p>
          </p:txBody>
        </p:sp>
        <p:grpSp>
          <p:nvGrpSpPr>
            <p:cNvPr id="773" name="Group 772">
              <a:extLst>
                <a:ext uri="{FF2B5EF4-FFF2-40B4-BE49-F238E27FC236}">
                  <a16:creationId xmlns:a16="http://schemas.microsoft.com/office/drawing/2014/main" id="{A76A1CEF-DA77-4751-941E-EA911AFE6683}"/>
                </a:ext>
              </a:extLst>
            </p:cNvPr>
            <p:cNvGrpSpPr/>
            <p:nvPr/>
          </p:nvGrpSpPr>
          <p:grpSpPr>
            <a:xfrm>
              <a:off x="1501138" y="1605415"/>
              <a:ext cx="956736" cy="1301438"/>
              <a:chOff x="-1490164" y="1399884"/>
              <a:chExt cx="956736" cy="1301438"/>
            </a:xfrm>
          </p:grpSpPr>
          <p:pic>
            <p:nvPicPr>
              <p:cNvPr id="892" name="Graphic 891">
                <a:extLst>
                  <a:ext uri="{FF2B5EF4-FFF2-40B4-BE49-F238E27FC236}">
                    <a16:creationId xmlns:a16="http://schemas.microsoft.com/office/drawing/2014/main" id="{12B962D7-93AC-41A6-8F04-0EC873CBB6A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90164" y="1399884"/>
                <a:ext cx="956736" cy="956736"/>
              </a:xfrm>
              <a:prstGeom prst="rect">
                <a:avLst/>
              </a:prstGeom>
            </p:spPr>
          </p:pic>
          <p:sp>
            <p:nvSpPr>
              <p:cNvPr id="893" name="TextBox 892">
                <a:extLst>
                  <a:ext uri="{FF2B5EF4-FFF2-40B4-BE49-F238E27FC236}">
                    <a16:creationId xmlns:a16="http://schemas.microsoft.com/office/drawing/2014/main" id="{DF891DEC-D902-41C3-B38A-EE2D3CD99EE7}"/>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nvGrpSpPr>
            <p:cNvPr id="774" name="Group 773">
              <a:extLst>
                <a:ext uri="{FF2B5EF4-FFF2-40B4-BE49-F238E27FC236}">
                  <a16:creationId xmlns:a16="http://schemas.microsoft.com/office/drawing/2014/main" id="{A17B4C8F-244D-4D25-A433-050CD8A3B8FA}"/>
                </a:ext>
              </a:extLst>
            </p:cNvPr>
            <p:cNvGrpSpPr/>
            <p:nvPr/>
          </p:nvGrpSpPr>
          <p:grpSpPr>
            <a:xfrm>
              <a:off x="5835267" y="4052087"/>
              <a:ext cx="4822721" cy="2105525"/>
              <a:chOff x="5835267" y="4052087"/>
              <a:chExt cx="4822721" cy="2105525"/>
            </a:xfrm>
          </p:grpSpPr>
          <p:sp>
            <p:nvSpPr>
              <p:cNvPr id="888" name="Freeform: Shape 887">
                <a:extLst>
                  <a:ext uri="{FF2B5EF4-FFF2-40B4-BE49-F238E27FC236}">
                    <a16:creationId xmlns:a16="http://schemas.microsoft.com/office/drawing/2014/main" id="{D9996711-BDD1-400F-8941-93F39EB2D7BE}"/>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I</a:t>
                </a:r>
                <a:r>
                  <a:rPr lang="zh-CN" altLang="en-US" dirty="0">
                    <a:solidFill>
                      <a:schemeClr val="tx1"/>
                    </a:solidFill>
                    <a:latin typeface="微软雅黑 Light" panose="020B0502040204020203" pitchFamily="34" charset="-122"/>
                    <a:ea typeface="微软雅黑 Light" panose="020B0502040204020203" pitchFamily="34" charset="-122"/>
                  </a:rPr>
                  <a:t> </a:t>
                </a:r>
                <a:r>
                  <a:rPr lang="en-US" altLang="zh-CN" dirty="0">
                    <a:solidFill>
                      <a:schemeClr val="tx1"/>
                    </a:solidFill>
                    <a:latin typeface="微软雅黑 Light" panose="020B0502040204020203" pitchFamily="34" charset="-122"/>
                    <a:ea typeface="微软雅黑 Light" panose="020B0502040204020203" pitchFamily="34" charset="-122"/>
                  </a:rPr>
                  <a:t>don’t speak Chinese.</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889" name="Group 888">
                <a:extLst>
                  <a:ext uri="{FF2B5EF4-FFF2-40B4-BE49-F238E27FC236}">
                    <a16:creationId xmlns:a16="http://schemas.microsoft.com/office/drawing/2014/main" id="{90B43C7D-6255-4DB0-8626-64400C492688}"/>
                  </a:ext>
                </a:extLst>
              </p:cNvPr>
              <p:cNvGrpSpPr/>
              <p:nvPr/>
            </p:nvGrpSpPr>
            <p:grpSpPr>
              <a:xfrm>
                <a:off x="9701252" y="4295484"/>
                <a:ext cx="956736" cy="1287968"/>
                <a:chOff x="-3862348" y="1399884"/>
                <a:chExt cx="956736" cy="1287968"/>
              </a:xfrm>
            </p:grpSpPr>
            <p:pic>
              <p:nvPicPr>
                <p:cNvPr id="890" name="Graphic 889">
                  <a:extLst>
                    <a:ext uri="{FF2B5EF4-FFF2-40B4-BE49-F238E27FC236}">
                      <a16:creationId xmlns:a16="http://schemas.microsoft.com/office/drawing/2014/main" id="{892D8D49-8A2B-40BE-86AD-4D33B4C1A40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891" name="TextBox 890">
                  <a:extLst>
                    <a:ext uri="{FF2B5EF4-FFF2-40B4-BE49-F238E27FC236}">
                      <a16:creationId xmlns:a16="http://schemas.microsoft.com/office/drawing/2014/main" id="{B59C39A3-4785-40AE-BBDC-D57C724C2548}"/>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775" name="Group 774">
              <a:extLst>
                <a:ext uri="{FF2B5EF4-FFF2-40B4-BE49-F238E27FC236}">
                  <a16:creationId xmlns:a16="http://schemas.microsoft.com/office/drawing/2014/main" id="{465E471B-DF80-48F4-B93A-4503D96CD7B4}"/>
                </a:ext>
              </a:extLst>
            </p:cNvPr>
            <p:cNvGrpSpPr/>
            <p:nvPr/>
          </p:nvGrpSpPr>
          <p:grpSpPr>
            <a:xfrm>
              <a:off x="5916493" y="7076248"/>
              <a:ext cx="4741495" cy="2131542"/>
              <a:chOff x="1504353" y="8801354"/>
              <a:chExt cx="4741495" cy="2131542"/>
            </a:xfrm>
          </p:grpSpPr>
          <p:sp>
            <p:nvSpPr>
              <p:cNvPr id="884" name="Freeform: Shape 883">
                <a:extLst>
                  <a:ext uri="{FF2B5EF4-FFF2-40B4-BE49-F238E27FC236}">
                    <a16:creationId xmlns:a16="http://schemas.microsoft.com/office/drawing/2014/main" id="{7E4317CA-9755-4F01-8CE7-06A73C7A600F}"/>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嘗試用不同的文件讀取模式看看？</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885" name="Group 884">
                <a:extLst>
                  <a:ext uri="{FF2B5EF4-FFF2-40B4-BE49-F238E27FC236}">
                    <a16:creationId xmlns:a16="http://schemas.microsoft.com/office/drawing/2014/main" id="{2FDB63EC-A1D3-411C-8A6A-A975CAAF66B9}"/>
                  </a:ext>
                </a:extLst>
              </p:cNvPr>
              <p:cNvGrpSpPr/>
              <p:nvPr/>
            </p:nvGrpSpPr>
            <p:grpSpPr>
              <a:xfrm>
                <a:off x="5289112" y="8801354"/>
                <a:ext cx="956736" cy="1301438"/>
                <a:chOff x="-2750419" y="1399884"/>
                <a:chExt cx="956736" cy="1301438"/>
              </a:xfrm>
            </p:grpSpPr>
            <p:pic>
              <p:nvPicPr>
                <p:cNvPr id="886" name="Graphic 885">
                  <a:extLst>
                    <a:ext uri="{FF2B5EF4-FFF2-40B4-BE49-F238E27FC236}">
                      <a16:creationId xmlns:a16="http://schemas.microsoft.com/office/drawing/2014/main" id="{EC3B83E4-2226-4E40-A2F3-99D19C7EEF5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887" name="TextBox 886">
                  <a:extLst>
                    <a:ext uri="{FF2B5EF4-FFF2-40B4-BE49-F238E27FC236}">
                      <a16:creationId xmlns:a16="http://schemas.microsoft.com/office/drawing/2014/main" id="{1BB764F0-2095-415B-8479-E12A4F484879}"/>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776" name="Group 775">
              <a:extLst>
                <a:ext uri="{FF2B5EF4-FFF2-40B4-BE49-F238E27FC236}">
                  <a16:creationId xmlns:a16="http://schemas.microsoft.com/office/drawing/2014/main" id="{8BF537E1-1A38-4FBD-9AE2-5BE6AEBF963F}"/>
                </a:ext>
              </a:extLst>
            </p:cNvPr>
            <p:cNvGrpSpPr/>
            <p:nvPr/>
          </p:nvGrpSpPr>
          <p:grpSpPr>
            <a:xfrm>
              <a:off x="1494244" y="9700076"/>
              <a:ext cx="5024592" cy="2105525"/>
              <a:chOff x="1653538" y="1750435"/>
              <a:chExt cx="5024592" cy="2105525"/>
            </a:xfrm>
          </p:grpSpPr>
          <p:sp>
            <p:nvSpPr>
              <p:cNvPr id="880" name="Freeform: Shape 879">
                <a:extLst>
                  <a:ext uri="{FF2B5EF4-FFF2-40B4-BE49-F238E27FC236}">
                    <a16:creationId xmlns:a16="http://schemas.microsoft.com/office/drawing/2014/main" id="{D2BA6A70-0BBA-42BA-969E-36CCA7B4C725}"/>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有料喔，我不考虑从文件的尾部写起就可以了喔，每次都重新读取后重新创建一遍就搞定了（我把</a:t>
                </a:r>
                <a:r>
                  <a:rPr lang="en-US" altLang="zh-CN" dirty="0">
                    <a:solidFill>
                      <a:schemeClr val="tx1"/>
                    </a:solidFill>
                    <a:latin typeface="微软雅黑 Light" panose="020B0502040204020203" pitchFamily="34" charset="-122"/>
                    <a:ea typeface="微软雅黑 Light" panose="020B0502040204020203" pitchFamily="34" charset="-122"/>
                  </a:rPr>
                  <a:t>a+</a:t>
                </a:r>
                <a:r>
                  <a:rPr lang="zh-CN" altLang="en-US" dirty="0">
                    <a:solidFill>
                      <a:schemeClr val="tx1"/>
                    </a:solidFill>
                    <a:latin typeface="微软雅黑 Light" panose="020B0502040204020203" pitchFamily="34" charset="-122"/>
                    <a:ea typeface="微软雅黑 Light" panose="020B0502040204020203" pitchFamily="34" charset="-122"/>
                  </a:rPr>
                  <a:t>模式换成了</a:t>
                </a:r>
                <a:r>
                  <a:rPr lang="en-US" altLang="zh-CN" dirty="0">
                    <a:solidFill>
                      <a:schemeClr val="tx1"/>
                    </a:solidFill>
                    <a:latin typeface="微软雅黑 Light" panose="020B0502040204020203" pitchFamily="34" charset="-122"/>
                    <a:ea typeface="微软雅黑 Light" panose="020B0502040204020203" pitchFamily="34" charset="-122"/>
                  </a:rPr>
                  <a:t>w</a:t>
                </a:r>
                <a:r>
                  <a:rPr lang="zh-CN" altLang="en-US" dirty="0">
                    <a:solidFill>
                      <a:schemeClr val="tx1"/>
                    </a:solidFill>
                    <a:latin typeface="微软雅黑 Light" panose="020B0502040204020203" pitchFamily="34" charset="-122"/>
                    <a:ea typeface="微软雅黑 Light" panose="020B0502040204020203" pitchFamily="34" charset="-122"/>
                  </a:rPr>
                  <a:t>模式）</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881" name="Group 880">
                <a:extLst>
                  <a:ext uri="{FF2B5EF4-FFF2-40B4-BE49-F238E27FC236}">
                    <a16:creationId xmlns:a16="http://schemas.microsoft.com/office/drawing/2014/main" id="{D1D85EA5-85D9-4AB4-A85E-F2AD3A5CAE53}"/>
                  </a:ext>
                </a:extLst>
              </p:cNvPr>
              <p:cNvGrpSpPr/>
              <p:nvPr/>
            </p:nvGrpSpPr>
            <p:grpSpPr>
              <a:xfrm>
                <a:off x="1653538" y="1757815"/>
                <a:ext cx="956736" cy="1301438"/>
                <a:chOff x="-1490164" y="1399884"/>
                <a:chExt cx="956736" cy="1301438"/>
              </a:xfrm>
            </p:grpSpPr>
            <p:pic>
              <p:nvPicPr>
                <p:cNvPr id="882" name="Graphic 881">
                  <a:extLst>
                    <a:ext uri="{FF2B5EF4-FFF2-40B4-BE49-F238E27FC236}">
                      <a16:creationId xmlns:a16="http://schemas.microsoft.com/office/drawing/2014/main" id="{10F9ABCC-801D-4EA5-A20C-915E1113078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90164" y="1399884"/>
                  <a:ext cx="956736" cy="956736"/>
                </a:xfrm>
                <a:prstGeom prst="rect">
                  <a:avLst/>
                </a:prstGeom>
              </p:spPr>
            </p:pic>
            <p:sp>
              <p:nvSpPr>
                <p:cNvPr id="883" name="TextBox 882">
                  <a:extLst>
                    <a:ext uri="{FF2B5EF4-FFF2-40B4-BE49-F238E27FC236}">
                      <a16:creationId xmlns:a16="http://schemas.microsoft.com/office/drawing/2014/main" id="{DF56347F-E5A6-43E6-81AB-55F766B79F70}"/>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777" name="Group 776">
              <a:extLst>
                <a:ext uri="{FF2B5EF4-FFF2-40B4-BE49-F238E27FC236}">
                  <a16:creationId xmlns:a16="http://schemas.microsoft.com/office/drawing/2014/main" id="{511FB759-AEF0-4529-8D43-0B303BB659C0}"/>
                </a:ext>
              </a:extLst>
            </p:cNvPr>
            <p:cNvGrpSpPr/>
            <p:nvPr/>
          </p:nvGrpSpPr>
          <p:grpSpPr>
            <a:xfrm>
              <a:off x="5916493" y="12134418"/>
              <a:ext cx="4741495" cy="2131542"/>
              <a:chOff x="1504353" y="8801354"/>
              <a:chExt cx="4741495" cy="2131542"/>
            </a:xfrm>
          </p:grpSpPr>
          <p:sp>
            <p:nvSpPr>
              <p:cNvPr id="876" name="Freeform: Shape 875">
                <a:extLst>
                  <a:ext uri="{FF2B5EF4-FFF2-40B4-BE49-F238E27FC236}">
                    <a16:creationId xmlns:a16="http://schemas.microsoft.com/office/drawing/2014/main" id="{57912FF2-A057-43C4-B081-05D72B56971D}"/>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誒誒，話說你們的小遊戲都完成了嗎？代碼同步是個問題欸。</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877" name="Group 876">
                <a:extLst>
                  <a:ext uri="{FF2B5EF4-FFF2-40B4-BE49-F238E27FC236}">
                    <a16:creationId xmlns:a16="http://schemas.microsoft.com/office/drawing/2014/main" id="{7BD43B6E-BE28-460C-B238-F297DB8E8315}"/>
                  </a:ext>
                </a:extLst>
              </p:cNvPr>
              <p:cNvGrpSpPr/>
              <p:nvPr/>
            </p:nvGrpSpPr>
            <p:grpSpPr>
              <a:xfrm>
                <a:off x="5289112" y="8801354"/>
                <a:ext cx="956736" cy="1301438"/>
                <a:chOff x="-2750419" y="1399884"/>
                <a:chExt cx="956736" cy="1301438"/>
              </a:xfrm>
            </p:grpSpPr>
            <p:pic>
              <p:nvPicPr>
                <p:cNvPr id="878" name="Graphic 877">
                  <a:extLst>
                    <a:ext uri="{FF2B5EF4-FFF2-40B4-BE49-F238E27FC236}">
                      <a16:creationId xmlns:a16="http://schemas.microsoft.com/office/drawing/2014/main" id="{23B2A0F2-C7BE-4B6C-99C7-FE0641E9792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879" name="TextBox 878">
                  <a:extLst>
                    <a:ext uri="{FF2B5EF4-FFF2-40B4-BE49-F238E27FC236}">
                      <a16:creationId xmlns:a16="http://schemas.microsoft.com/office/drawing/2014/main" id="{21DB4E5E-5BAF-4322-9FBF-AB83DD615322}"/>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778" name="Group 777">
              <a:extLst>
                <a:ext uri="{FF2B5EF4-FFF2-40B4-BE49-F238E27FC236}">
                  <a16:creationId xmlns:a16="http://schemas.microsoft.com/office/drawing/2014/main" id="{6BACD02F-40EA-4817-B120-2B2C920A5DF6}"/>
                </a:ext>
              </a:extLst>
            </p:cNvPr>
            <p:cNvGrpSpPr/>
            <p:nvPr/>
          </p:nvGrpSpPr>
          <p:grpSpPr>
            <a:xfrm>
              <a:off x="5916493" y="14620794"/>
              <a:ext cx="4822721" cy="2105525"/>
              <a:chOff x="5835267" y="4052087"/>
              <a:chExt cx="4822721" cy="2105525"/>
            </a:xfrm>
          </p:grpSpPr>
          <p:sp>
            <p:nvSpPr>
              <p:cNvPr id="872" name="Freeform: Shape 871">
                <a:extLst>
                  <a:ext uri="{FF2B5EF4-FFF2-40B4-BE49-F238E27FC236}">
                    <a16:creationId xmlns:a16="http://schemas.microsoft.com/office/drawing/2014/main" id="{1D5BFD26-5811-4A31-B824-F05808D255A9}"/>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Have you guys ever heard of </a:t>
                </a:r>
                <a:r>
                  <a:rPr lang="en-US" altLang="zh-TW" dirty="0" err="1">
                    <a:solidFill>
                      <a:schemeClr val="tx1"/>
                    </a:solidFill>
                    <a:latin typeface="微软雅黑 Light" panose="020B0502040204020203" pitchFamily="34" charset="-122"/>
                    <a:ea typeface="微软雅黑 Light" panose="020B0502040204020203" pitchFamily="34" charset="-122"/>
                  </a:rPr>
                  <a:t>GitHUB</a:t>
                </a:r>
                <a:r>
                  <a:rPr lang="en-US" altLang="zh-TW" dirty="0">
                    <a:solidFill>
                      <a:schemeClr val="tx1"/>
                    </a:solidFill>
                    <a:latin typeface="微软雅黑 Light" panose="020B0502040204020203" pitchFamily="34" charset="-122"/>
                    <a:ea typeface="微软雅黑 Light" panose="020B0502040204020203" pitchFamily="34" charset="-122"/>
                  </a:rPr>
                  <a:t>?</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873" name="Group 872">
                <a:extLst>
                  <a:ext uri="{FF2B5EF4-FFF2-40B4-BE49-F238E27FC236}">
                    <a16:creationId xmlns:a16="http://schemas.microsoft.com/office/drawing/2014/main" id="{35EC7088-B287-4813-9BCB-854892BD3F88}"/>
                  </a:ext>
                </a:extLst>
              </p:cNvPr>
              <p:cNvGrpSpPr/>
              <p:nvPr/>
            </p:nvGrpSpPr>
            <p:grpSpPr>
              <a:xfrm>
                <a:off x="9701252" y="4295484"/>
                <a:ext cx="956736" cy="1287968"/>
                <a:chOff x="-3862348" y="1399884"/>
                <a:chExt cx="956736" cy="1287968"/>
              </a:xfrm>
            </p:grpSpPr>
            <p:pic>
              <p:nvPicPr>
                <p:cNvPr id="874" name="Graphic 873">
                  <a:extLst>
                    <a:ext uri="{FF2B5EF4-FFF2-40B4-BE49-F238E27FC236}">
                      <a16:creationId xmlns:a16="http://schemas.microsoft.com/office/drawing/2014/main" id="{EF7EDE88-B8C8-4224-A6F6-9F11D1C3570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875" name="TextBox 874">
                  <a:extLst>
                    <a:ext uri="{FF2B5EF4-FFF2-40B4-BE49-F238E27FC236}">
                      <a16:creationId xmlns:a16="http://schemas.microsoft.com/office/drawing/2014/main" id="{D30F0B91-F63F-4D50-B1A5-C72B965C274E}"/>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779" name="Group 778">
              <a:extLst>
                <a:ext uri="{FF2B5EF4-FFF2-40B4-BE49-F238E27FC236}">
                  <a16:creationId xmlns:a16="http://schemas.microsoft.com/office/drawing/2014/main" id="{98578499-471D-4F15-8DEA-BF0E7FAF573D}"/>
                </a:ext>
              </a:extLst>
            </p:cNvPr>
            <p:cNvGrpSpPr/>
            <p:nvPr/>
          </p:nvGrpSpPr>
          <p:grpSpPr>
            <a:xfrm>
              <a:off x="5916493" y="17081153"/>
              <a:ext cx="4822721" cy="2105525"/>
              <a:chOff x="5835267" y="4052087"/>
              <a:chExt cx="4822721" cy="2105525"/>
            </a:xfrm>
          </p:grpSpPr>
          <p:sp>
            <p:nvSpPr>
              <p:cNvPr id="868" name="Freeform: Shape 867">
                <a:extLst>
                  <a:ext uri="{FF2B5EF4-FFF2-40B4-BE49-F238E27FC236}">
                    <a16:creationId xmlns:a16="http://schemas.microsoft.com/office/drawing/2014/main" id="{A3855A49-265E-4976-BB01-7D8AD19E45A7}"/>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We can use git to sync our code easily in only one tap.</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869" name="Group 868">
                <a:extLst>
                  <a:ext uri="{FF2B5EF4-FFF2-40B4-BE49-F238E27FC236}">
                    <a16:creationId xmlns:a16="http://schemas.microsoft.com/office/drawing/2014/main" id="{339A9C56-8DCD-4287-92FC-470F1FC1341D}"/>
                  </a:ext>
                </a:extLst>
              </p:cNvPr>
              <p:cNvGrpSpPr/>
              <p:nvPr/>
            </p:nvGrpSpPr>
            <p:grpSpPr>
              <a:xfrm>
                <a:off x="9701252" y="4295484"/>
                <a:ext cx="956736" cy="1287968"/>
                <a:chOff x="-3862348" y="1399884"/>
                <a:chExt cx="956736" cy="1287968"/>
              </a:xfrm>
            </p:grpSpPr>
            <p:pic>
              <p:nvPicPr>
                <p:cNvPr id="870" name="Graphic 869">
                  <a:extLst>
                    <a:ext uri="{FF2B5EF4-FFF2-40B4-BE49-F238E27FC236}">
                      <a16:creationId xmlns:a16="http://schemas.microsoft.com/office/drawing/2014/main" id="{8DB66DE0-C86B-473E-9C77-33C7E0E7295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871" name="TextBox 870">
                  <a:extLst>
                    <a:ext uri="{FF2B5EF4-FFF2-40B4-BE49-F238E27FC236}">
                      <a16:creationId xmlns:a16="http://schemas.microsoft.com/office/drawing/2014/main" id="{15974C7F-9E29-44FB-A820-3698EAF57AAD}"/>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780" name="Group 779">
              <a:extLst>
                <a:ext uri="{FF2B5EF4-FFF2-40B4-BE49-F238E27FC236}">
                  <a16:creationId xmlns:a16="http://schemas.microsoft.com/office/drawing/2014/main" id="{D367FD25-C8DC-489C-939D-681EC9B67F63}"/>
                </a:ext>
              </a:extLst>
            </p:cNvPr>
            <p:cNvGrpSpPr/>
            <p:nvPr/>
          </p:nvGrpSpPr>
          <p:grpSpPr>
            <a:xfrm>
              <a:off x="5916493" y="19541512"/>
              <a:ext cx="4822721" cy="2105525"/>
              <a:chOff x="5835267" y="4052087"/>
              <a:chExt cx="4822721" cy="2105525"/>
            </a:xfrm>
          </p:grpSpPr>
          <p:sp>
            <p:nvSpPr>
              <p:cNvPr id="864" name="Freeform: Shape 863">
                <a:extLst>
                  <a:ext uri="{FF2B5EF4-FFF2-40B4-BE49-F238E27FC236}">
                    <a16:creationId xmlns:a16="http://schemas.microsoft.com/office/drawing/2014/main" id="{45BD911A-8067-4B2C-82C2-3E52FCB8C893}"/>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I</a:t>
                </a:r>
                <a:r>
                  <a:rPr lang="zh-CN" altLang="en-US" dirty="0">
                    <a:solidFill>
                      <a:schemeClr val="tx1"/>
                    </a:solidFill>
                    <a:latin typeface="微软雅黑 Light" panose="020B0502040204020203" pitchFamily="34" charset="-122"/>
                    <a:ea typeface="微软雅黑 Light" panose="020B0502040204020203" pitchFamily="34" charset="-122"/>
                  </a:rPr>
                  <a:t> </a:t>
                </a:r>
                <a:r>
                  <a:rPr lang="en-US" altLang="zh-CN" dirty="0">
                    <a:solidFill>
                      <a:schemeClr val="tx1"/>
                    </a:solidFill>
                    <a:latin typeface="微软雅黑 Light" panose="020B0502040204020203" pitchFamily="34" charset="-122"/>
                    <a:ea typeface="微软雅黑 Light" panose="020B0502040204020203" pitchFamily="34" charset="-122"/>
                  </a:rPr>
                  <a:t>can guide you guys to setup Git if needed.</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865" name="Group 864">
                <a:extLst>
                  <a:ext uri="{FF2B5EF4-FFF2-40B4-BE49-F238E27FC236}">
                    <a16:creationId xmlns:a16="http://schemas.microsoft.com/office/drawing/2014/main" id="{01960734-20EB-4B1A-B3F8-FD0CB8AEEE9A}"/>
                  </a:ext>
                </a:extLst>
              </p:cNvPr>
              <p:cNvGrpSpPr/>
              <p:nvPr/>
            </p:nvGrpSpPr>
            <p:grpSpPr>
              <a:xfrm>
                <a:off x="9701252" y="4295484"/>
                <a:ext cx="956736" cy="1287968"/>
                <a:chOff x="-3862348" y="1399884"/>
                <a:chExt cx="956736" cy="1287968"/>
              </a:xfrm>
            </p:grpSpPr>
            <p:pic>
              <p:nvPicPr>
                <p:cNvPr id="866" name="Graphic 865">
                  <a:extLst>
                    <a:ext uri="{FF2B5EF4-FFF2-40B4-BE49-F238E27FC236}">
                      <a16:creationId xmlns:a16="http://schemas.microsoft.com/office/drawing/2014/main" id="{989379C4-3F97-4556-8343-BB5E5901449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867" name="TextBox 866">
                  <a:extLst>
                    <a:ext uri="{FF2B5EF4-FFF2-40B4-BE49-F238E27FC236}">
                      <a16:creationId xmlns:a16="http://schemas.microsoft.com/office/drawing/2014/main" id="{8AFAF08F-CE55-47CB-8374-AD130CD6B104}"/>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781" name="Group 780">
              <a:extLst>
                <a:ext uri="{FF2B5EF4-FFF2-40B4-BE49-F238E27FC236}">
                  <a16:creationId xmlns:a16="http://schemas.microsoft.com/office/drawing/2014/main" id="{3EB9A037-082C-4947-A1D4-D82FA98AA03F}"/>
                </a:ext>
              </a:extLst>
            </p:cNvPr>
            <p:cNvGrpSpPr/>
            <p:nvPr/>
          </p:nvGrpSpPr>
          <p:grpSpPr>
            <a:xfrm>
              <a:off x="1653284" y="22001871"/>
              <a:ext cx="5024592" cy="2105525"/>
              <a:chOff x="1653538" y="1750435"/>
              <a:chExt cx="5024592" cy="2105525"/>
            </a:xfrm>
          </p:grpSpPr>
          <p:sp>
            <p:nvSpPr>
              <p:cNvPr id="860" name="Freeform: Shape 859">
                <a:extLst>
                  <a:ext uri="{FF2B5EF4-FFF2-40B4-BE49-F238E27FC236}">
                    <a16:creationId xmlns:a16="http://schemas.microsoft.com/office/drawing/2014/main" id="{09AFAB24-6861-41F5-B7CC-DCEEFDA4DC7E}"/>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好的，收到</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861" name="Group 860">
                <a:extLst>
                  <a:ext uri="{FF2B5EF4-FFF2-40B4-BE49-F238E27FC236}">
                    <a16:creationId xmlns:a16="http://schemas.microsoft.com/office/drawing/2014/main" id="{D66BC5CB-34C7-4039-9409-7CEBC0C1A466}"/>
                  </a:ext>
                </a:extLst>
              </p:cNvPr>
              <p:cNvGrpSpPr/>
              <p:nvPr/>
            </p:nvGrpSpPr>
            <p:grpSpPr>
              <a:xfrm>
                <a:off x="1653538" y="1757815"/>
                <a:ext cx="956736" cy="1301438"/>
                <a:chOff x="-1490164" y="1399884"/>
                <a:chExt cx="956736" cy="1301438"/>
              </a:xfrm>
            </p:grpSpPr>
            <p:pic>
              <p:nvPicPr>
                <p:cNvPr id="862" name="Graphic 861">
                  <a:extLst>
                    <a:ext uri="{FF2B5EF4-FFF2-40B4-BE49-F238E27FC236}">
                      <a16:creationId xmlns:a16="http://schemas.microsoft.com/office/drawing/2014/main" id="{4D5DABC7-F15F-4802-9C9A-B1C831F5971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90164" y="1399884"/>
                  <a:ext cx="956736" cy="956736"/>
                </a:xfrm>
                <a:prstGeom prst="rect">
                  <a:avLst/>
                </a:prstGeom>
              </p:spPr>
            </p:pic>
            <p:sp>
              <p:nvSpPr>
                <p:cNvPr id="863" name="TextBox 862">
                  <a:extLst>
                    <a:ext uri="{FF2B5EF4-FFF2-40B4-BE49-F238E27FC236}">
                      <a16:creationId xmlns:a16="http://schemas.microsoft.com/office/drawing/2014/main" id="{EF281C85-C4AF-4CE2-A069-55071F7CBE07}"/>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782" name="Group 781">
              <a:extLst>
                <a:ext uri="{FF2B5EF4-FFF2-40B4-BE49-F238E27FC236}">
                  <a16:creationId xmlns:a16="http://schemas.microsoft.com/office/drawing/2014/main" id="{4EFC3FD3-DB62-453A-BD9B-5636C942E170}"/>
                </a:ext>
              </a:extLst>
            </p:cNvPr>
            <p:cNvGrpSpPr/>
            <p:nvPr/>
          </p:nvGrpSpPr>
          <p:grpSpPr>
            <a:xfrm>
              <a:off x="5916493" y="24462230"/>
              <a:ext cx="4741495" cy="2131542"/>
              <a:chOff x="1504353" y="8801354"/>
              <a:chExt cx="4741495" cy="2131542"/>
            </a:xfrm>
          </p:grpSpPr>
          <p:sp>
            <p:nvSpPr>
              <p:cNvPr id="856" name="Freeform: Shape 855">
                <a:extLst>
                  <a:ext uri="{FF2B5EF4-FFF2-40B4-BE49-F238E27FC236}">
                    <a16:creationId xmlns:a16="http://schemas.microsoft.com/office/drawing/2014/main" id="{0266ABC9-41B6-49EF-99E8-6699B11FD66E}"/>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啊對對對（已讀亂回，上班中）</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857" name="Group 856">
                <a:extLst>
                  <a:ext uri="{FF2B5EF4-FFF2-40B4-BE49-F238E27FC236}">
                    <a16:creationId xmlns:a16="http://schemas.microsoft.com/office/drawing/2014/main" id="{7141DB4F-46E4-4797-B78D-43B9ADAFDD6F}"/>
                  </a:ext>
                </a:extLst>
              </p:cNvPr>
              <p:cNvGrpSpPr/>
              <p:nvPr/>
            </p:nvGrpSpPr>
            <p:grpSpPr>
              <a:xfrm>
                <a:off x="5289112" y="8801354"/>
                <a:ext cx="956736" cy="1301438"/>
                <a:chOff x="-2750419" y="1399884"/>
                <a:chExt cx="956736" cy="1301438"/>
              </a:xfrm>
            </p:grpSpPr>
            <p:pic>
              <p:nvPicPr>
                <p:cNvPr id="858" name="Graphic 857">
                  <a:extLst>
                    <a:ext uri="{FF2B5EF4-FFF2-40B4-BE49-F238E27FC236}">
                      <a16:creationId xmlns:a16="http://schemas.microsoft.com/office/drawing/2014/main" id="{60346E0B-80C8-437F-8B2B-F33615469C6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859" name="TextBox 858">
                  <a:extLst>
                    <a:ext uri="{FF2B5EF4-FFF2-40B4-BE49-F238E27FC236}">
                      <a16:creationId xmlns:a16="http://schemas.microsoft.com/office/drawing/2014/main" id="{265B227D-3114-4099-9310-D28B1400516E}"/>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sp>
          <p:nvSpPr>
            <p:cNvPr id="783" name="TextBox 782">
              <a:extLst>
                <a:ext uri="{FF2B5EF4-FFF2-40B4-BE49-F238E27FC236}">
                  <a16:creationId xmlns:a16="http://schemas.microsoft.com/office/drawing/2014/main" id="{FBAFFE7E-2B26-4F6F-9A67-6A5384BFB55B}"/>
                </a:ext>
              </a:extLst>
            </p:cNvPr>
            <p:cNvSpPr txBox="1"/>
            <p:nvPr/>
          </p:nvSpPr>
          <p:spPr>
            <a:xfrm>
              <a:off x="5426586" y="26697624"/>
              <a:ext cx="1338828" cy="369332"/>
            </a:xfrm>
            <a:prstGeom prst="rect">
              <a:avLst/>
            </a:prstGeom>
            <a:noFill/>
          </p:spPr>
          <p:txBody>
            <a:bodyPr wrap="none" rtlCol="0">
              <a:spAutoFit/>
            </a:bodyPr>
            <a:lstStyle/>
            <a:p>
              <a:pPr algn="ctr"/>
              <a:r>
                <a:rPr lang="zh-CN" altLang="en-US" dirty="0">
                  <a:solidFill>
                    <a:srgbClr val="FFC818"/>
                  </a:solidFill>
                </a:rPr>
                <a:t>一段時間後</a:t>
              </a:r>
              <a:endParaRPr lang="zh-TW" altLang="en-US" dirty="0">
                <a:solidFill>
                  <a:srgbClr val="FFC818"/>
                </a:solidFill>
              </a:endParaRPr>
            </a:p>
          </p:txBody>
        </p:sp>
        <p:grpSp>
          <p:nvGrpSpPr>
            <p:cNvPr id="784" name="Group 783">
              <a:extLst>
                <a:ext uri="{FF2B5EF4-FFF2-40B4-BE49-F238E27FC236}">
                  <a16:creationId xmlns:a16="http://schemas.microsoft.com/office/drawing/2014/main" id="{3C57AA00-3487-41D6-B567-AC5707200C64}"/>
                </a:ext>
              </a:extLst>
            </p:cNvPr>
            <p:cNvGrpSpPr/>
            <p:nvPr/>
          </p:nvGrpSpPr>
          <p:grpSpPr>
            <a:xfrm>
              <a:off x="5916493" y="27143993"/>
              <a:ext cx="4741495" cy="2131542"/>
              <a:chOff x="1504353" y="8801354"/>
              <a:chExt cx="4741495" cy="2131542"/>
            </a:xfrm>
          </p:grpSpPr>
          <p:sp>
            <p:nvSpPr>
              <p:cNvPr id="852" name="Freeform: Shape 851">
                <a:extLst>
                  <a:ext uri="{FF2B5EF4-FFF2-40B4-BE49-F238E27FC236}">
                    <a16:creationId xmlns:a16="http://schemas.microsoft.com/office/drawing/2014/main" id="{08009D92-84F3-4B11-A68D-AC54F666043E}"/>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為什麼我的小遊戲隨機數返回值全一樣？我在自己的</a:t>
                </a:r>
                <a:r>
                  <a:rPr lang="en-US" altLang="zh-CN" dirty="0" err="1">
                    <a:solidFill>
                      <a:schemeClr val="tx1"/>
                    </a:solidFill>
                    <a:latin typeface="微软雅黑 Light" panose="020B0502040204020203" pitchFamily="34" charset="-122"/>
                    <a:ea typeface="微软雅黑 Light" panose="020B0502040204020203" pitchFamily="34" charset="-122"/>
                  </a:rPr>
                  <a:t>ipynb</a:t>
                </a:r>
                <a:r>
                  <a:rPr lang="zh-CN" altLang="en-US" dirty="0">
                    <a:solidFill>
                      <a:schemeClr val="tx1"/>
                    </a:solidFill>
                    <a:latin typeface="微软雅黑 Light" panose="020B0502040204020203" pitchFamily="34" charset="-122"/>
                    <a:ea typeface="微软雅黑 Light" panose="020B0502040204020203" pitchFamily="34" charset="-122"/>
                  </a:rPr>
                  <a:t>做沒問題啊。</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853" name="Group 852">
                <a:extLst>
                  <a:ext uri="{FF2B5EF4-FFF2-40B4-BE49-F238E27FC236}">
                    <a16:creationId xmlns:a16="http://schemas.microsoft.com/office/drawing/2014/main" id="{45C255B8-2891-4CD7-AD62-1F85B358A6B4}"/>
                  </a:ext>
                </a:extLst>
              </p:cNvPr>
              <p:cNvGrpSpPr/>
              <p:nvPr/>
            </p:nvGrpSpPr>
            <p:grpSpPr>
              <a:xfrm>
                <a:off x="5289112" y="8801354"/>
                <a:ext cx="956736" cy="1301438"/>
                <a:chOff x="-2750419" y="1399884"/>
                <a:chExt cx="956736" cy="1301438"/>
              </a:xfrm>
            </p:grpSpPr>
            <p:pic>
              <p:nvPicPr>
                <p:cNvPr id="854" name="Graphic 853">
                  <a:extLst>
                    <a:ext uri="{FF2B5EF4-FFF2-40B4-BE49-F238E27FC236}">
                      <a16:creationId xmlns:a16="http://schemas.microsoft.com/office/drawing/2014/main" id="{61886CC6-342C-4869-8A79-26B59811BAB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855" name="TextBox 854">
                  <a:extLst>
                    <a:ext uri="{FF2B5EF4-FFF2-40B4-BE49-F238E27FC236}">
                      <a16:creationId xmlns:a16="http://schemas.microsoft.com/office/drawing/2014/main" id="{535E406A-9E75-450A-A4FF-D09D0CC37904}"/>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785" name="Group 784">
              <a:extLst>
                <a:ext uri="{FF2B5EF4-FFF2-40B4-BE49-F238E27FC236}">
                  <a16:creationId xmlns:a16="http://schemas.microsoft.com/office/drawing/2014/main" id="{DD0F43B9-3C19-4C6E-B329-7AE7DB4202A0}"/>
                </a:ext>
              </a:extLst>
            </p:cNvPr>
            <p:cNvGrpSpPr/>
            <p:nvPr/>
          </p:nvGrpSpPr>
          <p:grpSpPr>
            <a:xfrm>
              <a:off x="1609989" y="29657184"/>
              <a:ext cx="5024592" cy="2105525"/>
              <a:chOff x="1653538" y="1750435"/>
              <a:chExt cx="5024592" cy="2105525"/>
            </a:xfrm>
          </p:grpSpPr>
          <p:sp>
            <p:nvSpPr>
              <p:cNvPr id="848" name="Freeform: Shape 847">
                <a:extLst>
                  <a:ext uri="{FF2B5EF4-FFF2-40B4-BE49-F238E27FC236}">
                    <a16:creationId xmlns:a16="http://schemas.microsoft.com/office/drawing/2014/main" id="{F51269EC-1547-42A3-B18A-E6CB8D4502A0}"/>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我们的方法</a:t>
                </a:r>
                <a:r>
                  <a:rPr lang="en-US" altLang="zh-CN" dirty="0" err="1">
                    <a:solidFill>
                      <a:schemeClr val="tx1"/>
                    </a:solidFill>
                    <a:latin typeface="微软雅黑 Light" panose="020B0502040204020203" pitchFamily="34" charset="-122"/>
                    <a:ea typeface="微软雅黑 Light" panose="020B0502040204020203" pitchFamily="34" charset="-122"/>
                  </a:rPr>
                  <a:t>Rnumber</a:t>
                </a:r>
                <a:r>
                  <a:rPr lang="en-US" altLang="zh-CN" dirty="0">
                    <a:solidFill>
                      <a:schemeClr val="tx1"/>
                    </a:solidFill>
                    <a:latin typeface="微软雅黑 Light" panose="020B0502040204020203" pitchFamily="34" charset="-122"/>
                    <a:ea typeface="微软雅黑 Light" panose="020B0502040204020203" pitchFamily="34" charset="-122"/>
                  </a:rPr>
                  <a:t>()</a:t>
                </a:r>
                <a:r>
                  <a:rPr lang="zh-CN" altLang="en-US" dirty="0">
                    <a:solidFill>
                      <a:schemeClr val="tx1"/>
                    </a:solidFill>
                    <a:latin typeface="微软雅黑 Light" panose="020B0502040204020203" pitchFamily="34" charset="-122"/>
                    <a:ea typeface="微软雅黑 Light" panose="020B0502040204020203" pitchFamily="34" charset="-122"/>
                  </a:rPr>
                  <a:t>是以当前时间的作为随机种子的，所以你在呼叫这个函式设一个小小的间隔就可以了，用</a:t>
                </a:r>
                <a:r>
                  <a:rPr lang="en-US" altLang="zh-CN" dirty="0" err="1">
                    <a:solidFill>
                      <a:schemeClr val="tx1"/>
                    </a:solidFill>
                    <a:latin typeface="微软雅黑 Light" panose="020B0502040204020203" pitchFamily="34" charset="-122"/>
                    <a:ea typeface="微软雅黑 Light" panose="020B0502040204020203" pitchFamily="34" charset="-122"/>
                  </a:rPr>
                  <a:t>time.sleep</a:t>
                </a:r>
                <a:r>
                  <a:rPr lang="en-US" altLang="zh-CN" dirty="0">
                    <a:solidFill>
                      <a:schemeClr val="tx1"/>
                    </a:solidFill>
                    <a:latin typeface="微软雅黑 Light" panose="020B0502040204020203" pitchFamily="34" charset="-122"/>
                    <a:ea typeface="微软雅黑 Light" panose="020B0502040204020203" pitchFamily="34" charset="-122"/>
                  </a:rPr>
                  <a:t>(</a:t>
                </a:r>
                <a:r>
                  <a:rPr lang="zh-CN" altLang="en-US" dirty="0">
                    <a:solidFill>
                      <a:schemeClr val="tx1"/>
                    </a:solidFill>
                    <a:latin typeface="微软雅黑 Light" panose="020B0502040204020203" pitchFamily="34" charset="-122"/>
                    <a:ea typeface="微软雅黑 Light" panose="020B0502040204020203" pitchFamily="34" charset="-122"/>
                  </a:rPr>
                  <a:t>秒数</a:t>
                </a:r>
                <a:r>
                  <a:rPr lang="en-US" altLang="zh-CN" dirty="0">
                    <a:solidFill>
                      <a:schemeClr val="tx1"/>
                    </a:solidFill>
                    <a:latin typeface="微软雅黑 Light" panose="020B0502040204020203" pitchFamily="34" charset="-122"/>
                    <a:ea typeface="微软雅黑 Light" panose="020B0502040204020203" pitchFamily="34" charset="-122"/>
                  </a:rPr>
                  <a:t>)</a:t>
                </a:r>
              </a:p>
            </p:txBody>
          </p:sp>
          <p:grpSp>
            <p:nvGrpSpPr>
              <p:cNvPr id="849" name="Group 848">
                <a:extLst>
                  <a:ext uri="{FF2B5EF4-FFF2-40B4-BE49-F238E27FC236}">
                    <a16:creationId xmlns:a16="http://schemas.microsoft.com/office/drawing/2014/main" id="{4222AB77-DFF0-43A9-831B-4498A862AF37}"/>
                  </a:ext>
                </a:extLst>
              </p:cNvPr>
              <p:cNvGrpSpPr/>
              <p:nvPr/>
            </p:nvGrpSpPr>
            <p:grpSpPr>
              <a:xfrm>
                <a:off x="1653538" y="1757815"/>
                <a:ext cx="956736" cy="1301438"/>
                <a:chOff x="-1490164" y="1399884"/>
                <a:chExt cx="956736" cy="1301438"/>
              </a:xfrm>
            </p:grpSpPr>
            <p:pic>
              <p:nvPicPr>
                <p:cNvPr id="850" name="Graphic 849">
                  <a:extLst>
                    <a:ext uri="{FF2B5EF4-FFF2-40B4-BE49-F238E27FC236}">
                      <a16:creationId xmlns:a16="http://schemas.microsoft.com/office/drawing/2014/main" id="{A4A99D41-5A01-4413-AFB9-E61F92A99E5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90164" y="1399884"/>
                  <a:ext cx="956736" cy="956736"/>
                </a:xfrm>
                <a:prstGeom prst="rect">
                  <a:avLst/>
                </a:prstGeom>
              </p:spPr>
            </p:pic>
            <p:sp>
              <p:nvSpPr>
                <p:cNvPr id="851" name="TextBox 850">
                  <a:extLst>
                    <a:ext uri="{FF2B5EF4-FFF2-40B4-BE49-F238E27FC236}">
                      <a16:creationId xmlns:a16="http://schemas.microsoft.com/office/drawing/2014/main" id="{828C472F-ACBD-486B-8B91-1438BDC97320}"/>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786" name="Group 785">
              <a:extLst>
                <a:ext uri="{FF2B5EF4-FFF2-40B4-BE49-F238E27FC236}">
                  <a16:creationId xmlns:a16="http://schemas.microsoft.com/office/drawing/2014/main" id="{841877BE-5FE0-4ADB-A5A1-DA0C2D89CD52}"/>
                </a:ext>
              </a:extLst>
            </p:cNvPr>
            <p:cNvGrpSpPr/>
            <p:nvPr/>
          </p:nvGrpSpPr>
          <p:grpSpPr>
            <a:xfrm>
              <a:off x="6068893" y="32117015"/>
              <a:ext cx="4822721" cy="2105525"/>
              <a:chOff x="5835267" y="4052087"/>
              <a:chExt cx="4822721" cy="2105525"/>
            </a:xfrm>
          </p:grpSpPr>
          <p:sp>
            <p:nvSpPr>
              <p:cNvPr id="844" name="Freeform: Shape 843">
                <a:extLst>
                  <a:ext uri="{FF2B5EF4-FFF2-40B4-BE49-F238E27FC236}">
                    <a16:creationId xmlns:a16="http://schemas.microsoft.com/office/drawing/2014/main" id="{AF784A9E-A97D-43F1-858C-D0A3197E06CC}"/>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Yea, Wei Siang is right, cause I just faced the same problem before.</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845" name="Group 844">
                <a:extLst>
                  <a:ext uri="{FF2B5EF4-FFF2-40B4-BE49-F238E27FC236}">
                    <a16:creationId xmlns:a16="http://schemas.microsoft.com/office/drawing/2014/main" id="{F0CF8382-8D00-4467-B3EF-06471442B6B1}"/>
                  </a:ext>
                </a:extLst>
              </p:cNvPr>
              <p:cNvGrpSpPr/>
              <p:nvPr/>
            </p:nvGrpSpPr>
            <p:grpSpPr>
              <a:xfrm>
                <a:off x="9701252" y="4295484"/>
                <a:ext cx="956736" cy="1287968"/>
                <a:chOff x="-3862348" y="1399884"/>
                <a:chExt cx="956736" cy="1287968"/>
              </a:xfrm>
            </p:grpSpPr>
            <p:pic>
              <p:nvPicPr>
                <p:cNvPr id="846" name="Graphic 845">
                  <a:extLst>
                    <a:ext uri="{FF2B5EF4-FFF2-40B4-BE49-F238E27FC236}">
                      <a16:creationId xmlns:a16="http://schemas.microsoft.com/office/drawing/2014/main" id="{1421E789-3EBB-4D49-AEF3-A7930640BCD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847" name="TextBox 846">
                  <a:extLst>
                    <a:ext uri="{FF2B5EF4-FFF2-40B4-BE49-F238E27FC236}">
                      <a16:creationId xmlns:a16="http://schemas.microsoft.com/office/drawing/2014/main" id="{325CB315-A1B0-4B14-B5BD-26FD75EDB4F6}"/>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787" name="Group 786">
              <a:extLst>
                <a:ext uri="{FF2B5EF4-FFF2-40B4-BE49-F238E27FC236}">
                  <a16:creationId xmlns:a16="http://schemas.microsoft.com/office/drawing/2014/main" id="{8A315752-44F3-452A-A2AC-CA8EA5B3EFDA}"/>
                </a:ext>
              </a:extLst>
            </p:cNvPr>
            <p:cNvGrpSpPr/>
            <p:nvPr/>
          </p:nvGrpSpPr>
          <p:grpSpPr>
            <a:xfrm>
              <a:off x="5994916" y="37587954"/>
              <a:ext cx="4741495" cy="2131542"/>
              <a:chOff x="1504353" y="8801354"/>
              <a:chExt cx="4741495" cy="2131542"/>
            </a:xfrm>
          </p:grpSpPr>
          <p:sp>
            <p:nvSpPr>
              <p:cNvPr id="840" name="Freeform: Shape 839">
                <a:extLst>
                  <a:ext uri="{FF2B5EF4-FFF2-40B4-BE49-F238E27FC236}">
                    <a16:creationId xmlns:a16="http://schemas.microsoft.com/office/drawing/2014/main" id="{A4D4FB17-A693-476C-8B6F-795156A8FE93}"/>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話說那個</a:t>
                </a:r>
                <a:r>
                  <a:rPr lang="en-US" altLang="zh-CN" dirty="0">
                    <a:solidFill>
                      <a:schemeClr val="tx1"/>
                    </a:solidFill>
                    <a:latin typeface="微软雅黑 Light" panose="020B0502040204020203" pitchFamily="34" charset="-122"/>
                    <a:ea typeface="微软雅黑 Light" panose="020B0502040204020203" pitchFamily="34" charset="-122"/>
                  </a:rPr>
                  <a:t>Git</a:t>
                </a:r>
                <a:r>
                  <a:rPr lang="zh-CN" altLang="en-US" dirty="0">
                    <a:solidFill>
                      <a:schemeClr val="tx1"/>
                    </a:solidFill>
                    <a:latin typeface="微软雅黑 Light" panose="020B0502040204020203" pitchFamily="34" charset="-122"/>
                    <a:ea typeface="微软雅黑 Light" panose="020B0502040204020203" pitchFamily="34" charset="-122"/>
                  </a:rPr>
                  <a:t>一直報錯是在說什麼？</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841" name="Group 840">
                <a:extLst>
                  <a:ext uri="{FF2B5EF4-FFF2-40B4-BE49-F238E27FC236}">
                    <a16:creationId xmlns:a16="http://schemas.microsoft.com/office/drawing/2014/main" id="{5FE6FAAB-0C6A-4B69-9B4F-F9E720C2E19E}"/>
                  </a:ext>
                </a:extLst>
              </p:cNvPr>
              <p:cNvGrpSpPr/>
              <p:nvPr/>
            </p:nvGrpSpPr>
            <p:grpSpPr>
              <a:xfrm>
                <a:off x="5289112" y="8801354"/>
                <a:ext cx="956736" cy="1301438"/>
                <a:chOff x="-2750419" y="1399884"/>
                <a:chExt cx="956736" cy="1301438"/>
              </a:xfrm>
            </p:grpSpPr>
            <p:pic>
              <p:nvPicPr>
                <p:cNvPr id="842" name="Graphic 841">
                  <a:extLst>
                    <a:ext uri="{FF2B5EF4-FFF2-40B4-BE49-F238E27FC236}">
                      <a16:creationId xmlns:a16="http://schemas.microsoft.com/office/drawing/2014/main" id="{E2E8E2B1-845A-4905-9E33-CEC5F50DFF2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843" name="TextBox 842">
                  <a:extLst>
                    <a:ext uri="{FF2B5EF4-FFF2-40B4-BE49-F238E27FC236}">
                      <a16:creationId xmlns:a16="http://schemas.microsoft.com/office/drawing/2014/main" id="{56774CFD-B2F6-462C-984E-0891C4324724}"/>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sp>
          <p:nvSpPr>
            <p:cNvPr id="788" name="TextBox 787">
              <a:extLst>
                <a:ext uri="{FF2B5EF4-FFF2-40B4-BE49-F238E27FC236}">
                  <a16:creationId xmlns:a16="http://schemas.microsoft.com/office/drawing/2014/main" id="{F584C4FD-864A-4AD9-8968-6DAEBEE64C3F}"/>
                </a:ext>
              </a:extLst>
            </p:cNvPr>
            <p:cNvSpPr txBox="1"/>
            <p:nvPr/>
          </p:nvSpPr>
          <p:spPr>
            <a:xfrm>
              <a:off x="5435765" y="37046929"/>
              <a:ext cx="1338828" cy="369332"/>
            </a:xfrm>
            <a:prstGeom prst="rect">
              <a:avLst/>
            </a:prstGeom>
            <a:noFill/>
          </p:spPr>
          <p:txBody>
            <a:bodyPr wrap="none" rtlCol="0">
              <a:spAutoFit/>
            </a:bodyPr>
            <a:lstStyle/>
            <a:p>
              <a:pPr algn="ctr"/>
              <a:r>
                <a:rPr lang="zh-CN" altLang="en-US" dirty="0">
                  <a:solidFill>
                    <a:srgbClr val="FFC818"/>
                  </a:solidFill>
                </a:rPr>
                <a:t>一段時間後</a:t>
              </a:r>
              <a:endParaRPr lang="zh-TW" altLang="en-US" dirty="0">
                <a:solidFill>
                  <a:srgbClr val="FFC818"/>
                </a:solidFill>
              </a:endParaRPr>
            </a:p>
          </p:txBody>
        </p:sp>
        <p:grpSp>
          <p:nvGrpSpPr>
            <p:cNvPr id="789" name="Group 788">
              <a:extLst>
                <a:ext uri="{FF2B5EF4-FFF2-40B4-BE49-F238E27FC236}">
                  <a16:creationId xmlns:a16="http://schemas.microsoft.com/office/drawing/2014/main" id="{BDB8C62B-826A-4D86-AA40-98C1E0129B7B}"/>
                </a:ext>
              </a:extLst>
            </p:cNvPr>
            <p:cNvGrpSpPr/>
            <p:nvPr/>
          </p:nvGrpSpPr>
          <p:grpSpPr>
            <a:xfrm>
              <a:off x="6096000" y="34798778"/>
              <a:ext cx="4741495" cy="2131542"/>
              <a:chOff x="1504353" y="8801354"/>
              <a:chExt cx="4741495" cy="2131542"/>
            </a:xfrm>
          </p:grpSpPr>
          <p:sp>
            <p:nvSpPr>
              <p:cNvPr id="836" name="Freeform: Shape 835">
                <a:extLst>
                  <a:ext uri="{FF2B5EF4-FFF2-40B4-BE49-F238E27FC236}">
                    <a16:creationId xmlns:a16="http://schemas.microsoft.com/office/drawing/2014/main" id="{A8D44927-9C41-45B6-BFC8-959D9B8C6C78}"/>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好，我等等就試試</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837" name="Group 836">
                <a:extLst>
                  <a:ext uri="{FF2B5EF4-FFF2-40B4-BE49-F238E27FC236}">
                    <a16:creationId xmlns:a16="http://schemas.microsoft.com/office/drawing/2014/main" id="{B959BDA6-DB7A-4E17-BAF2-9F2D38C507B4}"/>
                  </a:ext>
                </a:extLst>
              </p:cNvPr>
              <p:cNvGrpSpPr/>
              <p:nvPr/>
            </p:nvGrpSpPr>
            <p:grpSpPr>
              <a:xfrm>
                <a:off x="5289112" y="8801354"/>
                <a:ext cx="956736" cy="1301438"/>
                <a:chOff x="-2750419" y="1399884"/>
                <a:chExt cx="956736" cy="1301438"/>
              </a:xfrm>
            </p:grpSpPr>
            <p:pic>
              <p:nvPicPr>
                <p:cNvPr id="838" name="Graphic 837">
                  <a:extLst>
                    <a:ext uri="{FF2B5EF4-FFF2-40B4-BE49-F238E27FC236}">
                      <a16:creationId xmlns:a16="http://schemas.microsoft.com/office/drawing/2014/main" id="{C3F3C489-E445-4200-B712-60CDBFC800F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839" name="TextBox 838">
                  <a:extLst>
                    <a:ext uri="{FF2B5EF4-FFF2-40B4-BE49-F238E27FC236}">
                      <a16:creationId xmlns:a16="http://schemas.microsoft.com/office/drawing/2014/main" id="{3D007322-48A2-4F8E-B03A-39483C4CD21C}"/>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790" name="Group 789">
              <a:extLst>
                <a:ext uri="{FF2B5EF4-FFF2-40B4-BE49-F238E27FC236}">
                  <a16:creationId xmlns:a16="http://schemas.microsoft.com/office/drawing/2014/main" id="{517A389A-D94B-4353-9EB0-9E0E62AA131D}"/>
                </a:ext>
              </a:extLst>
            </p:cNvPr>
            <p:cNvGrpSpPr/>
            <p:nvPr/>
          </p:nvGrpSpPr>
          <p:grpSpPr>
            <a:xfrm>
              <a:off x="1653284" y="39894656"/>
              <a:ext cx="5024592" cy="2105525"/>
              <a:chOff x="1653538" y="1750435"/>
              <a:chExt cx="5024592" cy="2105525"/>
            </a:xfrm>
          </p:grpSpPr>
          <p:sp>
            <p:nvSpPr>
              <p:cNvPr id="832" name="Freeform: Shape 831">
                <a:extLst>
                  <a:ext uri="{FF2B5EF4-FFF2-40B4-BE49-F238E27FC236}">
                    <a16:creationId xmlns:a16="http://schemas.microsoft.com/office/drawing/2014/main" id="{46EAEB18-37D6-4434-A50C-4626DB99EC5A}"/>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我也有遇到，我看哪个是亮色的我就点，或者是往</a:t>
                </a:r>
                <a:r>
                  <a:rPr lang="en-US" altLang="zh-CN" dirty="0">
                    <a:solidFill>
                      <a:schemeClr val="tx1"/>
                    </a:solidFill>
                    <a:latin typeface="微软雅黑 Light" panose="020B0502040204020203" pitchFamily="34" charset="-122"/>
                    <a:ea typeface="微软雅黑 Light" panose="020B0502040204020203" pitchFamily="34" charset="-122"/>
                  </a:rPr>
                  <a:t>yes</a:t>
                </a:r>
                <a:r>
                  <a:rPr lang="zh-CN" altLang="en-US" dirty="0">
                    <a:solidFill>
                      <a:schemeClr val="tx1"/>
                    </a:solidFill>
                    <a:latin typeface="微软雅黑 Light" panose="020B0502040204020203" pitchFamily="34" charset="-122"/>
                    <a:ea typeface="微软雅黑 Light" panose="020B0502040204020203" pitchFamily="34" charset="-122"/>
                  </a:rPr>
                  <a:t>点，全是英文字，拜托不要</a:t>
                </a:r>
                <a:endParaRPr lang="en-US" altLang="zh-CN" dirty="0">
                  <a:solidFill>
                    <a:schemeClr val="tx1"/>
                  </a:solidFill>
                  <a:latin typeface="微软雅黑 Light" panose="020B0502040204020203" pitchFamily="34" charset="-122"/>
                  <a:ea typeface="微软雅黑 Light" panose="020B0502040204020203" pitchFamily="34" charset="-122"/>
                </a:endParaRPr>
              </a:p>
            </p:txBody>
          </p:sp>
          <p:grpSp>
            <p:nvGrpSpPr>
              <p:cNvPr id="833" name="Group 832">
                <a:extLst>
                  <a:ext uri="{FF2B5EF4-FFF2-40B4-BE49-F238E27FC236}">
                    <a16:creationId xmlns:a16="http://schemas.microsoft.com/office/drawing/2014/main" id="{4775A5AC-18C0-47D1-8E8A-F16C814FCE3A}"/>
                  </a:ext>
                </a:extLst>
              </p:cNvPr>
              <p:cNvGrpSpPr/>
              <p:nvPr/>
            </p:nvGrpSpPr>
            <p:grpSpPr>
              <a:xfrm>
                <a:off x="1653538" y="1757815"/>
                <a:ext cx="956736" cy="1301438"/>
                <a:chOff x="-1490164" y="1399884"/>
                <a:chExt cx="956736" cy="1301438"/>
              </a:xfrm>
            </p:grpSpPr>
            <p:pic>
              <p:nvPicPr>
                <p:cNvPr id="834" name="Graphic 833">
                  <a:extLst>
                    <a:ext uri="{FF2B5EF4-FFF2-40B4-BE49-F238E27FC236}">
                      <a16:creationId xmlns:a16="http://schemas.microsoft.com/office/drawing/2014/main" id="{8A9739FC-59CC-4DBB-BF6E-6659E6544E2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90164" y="1399884"/>
                  <a:ext cx="956736" cy="956736"/>
                </a:xfrm>
                <a:prstGeom prst="rect">
                  <a:avLst/>
                </a:prstGeom>
              </p:spPr>
            </p:pic>
            <p:sp>
              <p:nvSpPr>
                <p:cNvPr id="835" name="TextBox 834">
                  <a:extLst>
                    <a:ext uri="{FF2B5EF4-FFF2-40B4-BE49-F238E27FC236}">
                      <a16:creationId xmlns:a16="http://schemas.microsoft.com/office/drawing/2014/main" id="{850FE097-D617-4E9D-838A-7D7883372A8E}"/>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791" name="Group 790">
              <a:extLst>
                <a:ext uri="{FF2B5EF4-FFF2-40B4-BE49-F238E27FC236}">
                  <a16:creationId xmlns:a16="http://schemas.microsoft.com/office/drawing/2014/main" id="{7DC79BD6-34F6-44EE-8E00-501ABE965BDE}"/>
                </a:ext>
              </a:extLst>
            </p:cNvPr>
            <p:cNvGrpSpPr/>
            <p:nvPr/>
          </p:nvGrpSpPr>
          <p:grpSpPr>
            <a:xfrm>
              <a:off x="6014774" y="42175341"/>
              <a:ext cx="4822721" cy="2105525"/>
              <a:chOff x="5835267" y="4052087"/>
              <a:chExt cx="4822721" cy="2105525"/>
            </a:xfrm>
          </p:grpSpPr>
          <p:sp>
            <p:nvSpPr>
              <p:cNvPr id="828" name="Freeform: Shape 827">
                <a:extLst>
                  <a:ext uri="{FF2B5EF4-FFF2-40B4-BE49-F238E27FC236}">
                    <a16:creationId xmlns:a16="http://schemas.microsoft.com/office/drawing/2014/main" id="{2302BADE-AF15-483D-B8BE-F39BD0E17867}"/>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It must be a conflict error, check your local file and save that file on the cloud for it to be the latest one and click accept or deny the changes.</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829" name="Group 828">
                <a:extLst>
                  <a:ext uri="{FF2B5EF4-FFF2-40B4-BE49-F238E27FC236}">
                    <a16:creationId xmlns:a16="http://schemas.microsoft.com/office/drawing/2014/main" id="{392AD0AD-BBEF-4C01-A332-CDA34CF4F42C}"/>
                  </a:ext>
                </a:extLst>
              </p:cNvPr>
              <p:cNvGrpSpPr/>
              <p:nvPr/>
            </p:nvGrpSpPr>
            <p:grpSpPr>
              <a:xfrm>
                <a:off x="9701252" y="4295484"/>
                <a:ext cx="956736" cy="1287968"/>
                <a:chOff x="-3862348" y="1399884"/>
                <a:chExt cx="956736" cy="1287968"/>
              </a:xfrm>
            </p:grpSpPr>
            <p:pic>
              <p:nvPicPr>
                <p:cNvPr id="830" name="Graphic 829">
                  <a:extLst>
                    <a:ext uri="{FF2B5EF4-FFF2-40B4-BE49-F238E27FC236}">
                      <a16:creationId xmlns:a16="http://schemas.microsoft.com/office/drawing/2014/main" id="{B6C0498B-97C3-447A-9BF8-32B2F513A11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831" name="TextBox 830">
                  <a:extLst>
                    <a:ext uri="{FF2B5EF4-FFF2-40B4-BE49-F238E27FC236}">
                      <a16:creationId xmlns:a16="http://schemas.microsoft.com/office/drawing/2014/main" id="{954C2E5C-5C87-4746-89A7-97BE589F5C84}"/>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sp>
          <p:nvSpPr>
            <p:cNvPr id="792" name="TextBox 791">
              <a:extLst>
                <a:ext uri="{FF2B5EF4-FFF2-40B4-BE49-F238E27FC236}">
                  <a16:creationId xmlns:a16="http://schemas.microsoft.com/office/drawing/2014/main" id="{6056CFFA-46FA-4F3C-8A20-4B9C2BFCA126}"/>
                </a:ext>
              </a:extLst>
            </p:cNvPr>
            <p:cNvSpPr txBox="1"/>
            <p:nvPr/>
          </p:nvSpPr>
          <p:spPr>
            <a:xfrm>
              <a:off x="5089516" y="44477345"/>
              <a:ext cx="2031325" cy="369332"/>
            </a:xfrm>
            <a:prstGeom prst="rect">
              <a:avLst/>
            </a:prstGeom>
            <a:noFill/>
          </p:spPr>
          <p:txBody>
            <a:bodyPr wrap="none" rtlCol="0">
              <a:spAutoFit/>
            </a:bodyPr>
            <a:lstStyle/>
            <a:p>
              <a:pPr algn="ctr"/>
              <a:r>
                <a:rPr lang="zh-CN" altLang="en-US" dirty="0">
                  <a:solidFill>
                    <a:srgbClr val="FFC818"/>
                  </a:solidFill>
                </a:rPr>
                <a:t>又双叒一段時間後</a:t>
              </a:r>
              <a:endParaRPr lang="zh-TW" altLang="en-US" dirty="0">
                <a:solidFill>
                  <a:srgbClr val="FFC818"/>
                </a:solidFill>
              </a:endParaRPr>
            </a:p>
          </p:txBody>
        </p:sp>
        <p:grpSp>
          <p:nvGrpSpPr>
            <p:cNvPr id="793" name="Group 792">
              <a:extLst>
                <a:ext uri="{FF2B5EF4-FFF2-40B4-BE49-F238E27FC236}">
                  <a16:creationId xmlns:a16="http://schemas.microsoft.com/office/drawing/2014/main" id="{861320C4-8BAA-48BC-8010-9773DDD87918}"/>
                </a:ext>
              </a:extLst>
            </p:cNvPr>
            <p:cNvGrpSpPr/>
            <p:nvPr/>
          </p:nvGrpSpPr>
          <p:grpSpPr>
            <a:xfrm>
              <a:off x="6002911" y="45040054"/>
              <a:ext cx="4822721" cy="2105525"/>
              <a:chOff x="5835267" y="4052087"/>
              <a:chExt cx="4822721" cy="2105525"/>
            </a:xfrm>
          </p:grpSpPr>
          <p:sp>
            <p:nvSpPr>
              <p:cNvPr id="824" name="Freeform: Shape 823">
                <a:extLst>
                  <a:ext uri="{FF2B5EF4-FFF2-40B4-BE49-F238E27FC236}">
                    <a16:creationId xmlns:a16="http://schemas.microsoft.com/office/drawing/2014/main" id="{D435EBB2-3006-4ED5-9475-708CE8994D97}"/>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Should we put our source code to the ppt?</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825" name="Group 824">
                <a:extLst>
                  <a:ext uri="{FF2B5EF4-FFF2-40B4-BE49-F238E27FC236}">
                    <a16:creationId xmlns:a16="http://schemas.microsoft.com/office/drawing/2014/main" id="{BB3FFA6B-43C2-40E0-A206-BE077C43E846}"/>
                  </a:ext>
                </a:extLst>
              </p:cNvPr>
              <p:cNvGrpSpPr/>
              <p:nvPr/>
            </p:nvGrpSpPr>
            <p:grpSpPr>
              <a:xfrm>
                <a:off x="9701252" y="4295484"/>
                <a:ext cx="956736" cy="1287968"/>
                <a:chOff x="-3862348" y="1399884"/>
                <a:chExt cx="956736" cy="1287968"/>
              </a:xfrm>
            </p:grpSpPr>
            <p:pic>
              <p:nvPicPr>
                <p:cNvPr id="826" name="Graphic 825">
                  <a:extLst>
                    <a:ext uri="{FF2B5EF4-FFF2-40B4-BE49-F238E27FC236}">
                      <a16:creationId xmlns:a16="http://schemas.microsoft.com/office/drawing/2014/main" id="{0CA2307C-D297-4ABA-95BD-AE8E8C5FCD1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827" name="TextBox 826">
                  <a:extLst>
                    <a:ext uri="{FF2B5EF4-FFF2-40B4-BE49-F238E27FC236}">
                      <a16:creationId xmlns:a16="http://schemas.microsoft.com/office/drawing/2014/main" id="{27BDF387-4E36-461C-8C42-6EAE62620FA9}"/>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794" name="Group 793">
              <a:extLst>
                <a:ext uri="{FF2B5EF4-FFF2-40B4-BE49-F238E27FC236}">
                  <a16:creationId xmlns:a16="http://schemas.microsoft.com/office/drawing/2014/main" id="{4357430B-E543-4F53-9054-BB5089D2F713}"/>
                </a:ext>
              </a:extLst>
            </p:cNvPr>
            <p:cNvGrpSpPr/>
            <p:nvPr/>
          </p:nvGrpSpPr>
          <p:grpSpPr>
            <a:xfrm>
              <a:off x="1609989" y="47323841"/>
              <a:ext cx="5024592" cy="2105525"/>
              <a:chOff x="1653538" y="1750435"/>
              <a:chExt cx="5024592" cy="2105525"/>
            </a:xfrm>
          </p:grpSpPr>
          <p:sp>
            <p:nvSpPr>
              <p:cNvPr id="820" name="Freeform: Shape 819">
                <a:extLst>
                  <a:ext uri="{FF2B5EF4-FFF2-40B4-BE49-F238E27FC236}">
                    <a16:creationId xmlns:a16="http://schemas.microsoft.com/office/drawing/2014/main" id="{BBA822C6-EA6A-4A03-A44E-3169FAD1C356}"/>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en-US" altLang="zh-CN" dirty="0" err="1">
                    <a:solidFill>
                      <a:schemeClr val="tx1"/>
                    </a:solidFill>
                    <a:latin typeface="微软雅黑 Light" panose="020B0502040204020203" pitchFamily="34" charset="-122"/>
                    <a:ea typeface="微软雅黑 Light" panose="020B0502040204020203" pitchFamily="34" charset="-122"/>
                  </a:rPr>
                  <a:t>VScode</a:t>
                </a:r>
                <a:r>
                  <a:rPr lang="en-US" altLang="zh-CN" dirty="0">
                    <a:solidFill>
                      <a:schemeClr val="tx1"/>
                    </a:solidFill>
                    <a:latin typeface="微软雅黑 Light" panose="020B0502040204020203" pitchFamily="34" charset="-122"/>
                    <a:ea typeface="微软雅黑 Light" panose="020B0502040204020203" pitchFamily="34" charset="-122"/>
                  </a:rPr>
                  <a:t> </a:t>
                </a:r>
                <a:r>
                  <a:rPr lang="zh-CN" altLang="en-US" dirty="0">
                    <a:solidFill>
                      <a:schemeClr val="tx1"/>
                    </a:solidFill>
                    <a:latin typeface="微软雅黑 Light" panose="020B0502040204020203" pitchFamily="34" charset="-122"/>
                    <a:ea typeface="微软雅黑 Light" panose="020B0502040204020203" pitchFamily="34" charset="-122"/>
                  </a:rPr>
                  <a:t>崩溃了，代码无了，我也无了。</a:t>
                </a:r>
                <a:endParaRPr lang="en-US" altLang="zh-CN" dirty="0">
                  <a:solidFill>
                    <a:schemeClr val="tx1"/>
                  </a:solidFill>
                  <a:latin typeface="微软雅黑 Light" panose="020B0502040204020203" pitchFamily="34" charset="-122"/>
                  <a:ea typeface="微软雅黑 Light" panose="020B0502040204020203" pitchFamily="34" charset="-122"/>
                </a:endParaRPr>
              </a:p>
            </p:txBody>
          </p:sp>
          <p:grpSp>
            <p:nvGrpSpPr>
              <p:cNvPr id="821" name="Group 820">
                <a:extLst>
                  <a:ext uri="{FF2B5EF4-FFF2-40B4-BE49-F238E27FC236}">
                    <a16:creationId xmlns:a16="http://schemas.microsoft.com/office/drawing/2014/main" id="{876F168C-7E0D-4F8F-B9D5-619929D61928}"/>
                  </a:ext>
                </a:extLst>
              </p:cNvPr>
              <p:cNvGrpSpPr/>
              <p:nvPr/>
            </p:nvGrpSpPr>
            <p:grpSpPr>
              <a:xfrm>
                <a:off x="1653538" y="1757815"/>
                <a:ext cx="956736" cy="1301438"/>
                <a:chOff x="-1490164" y="1399884"/>
                <a:chExt cx="956736" cy="1301438"/>
              </a:xfrm>
            </p:grpSpPr>
            <p:pic>
              <p:nvPicPr>
                <p:cNvPr id="822" name="Graphic 821">
                  <a:extLst>
                    <a:ext uri="{FF2B5EF4-FFF2-40B4-BE49-F238E27FC236}">
                      <a16:creationId xmlns:a16="http://schemas.microsoft.com/office/drawing/2014/main" id="{1373A015-CB51-459F-9B61-4841C6DCD2E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90164" y="1399884"/>
                  <a:ext cx="956736" cy="956736"/>
                </a:xfrm>
                <a:prstGeom prst="rect">
                  <a:avLst/>
                </a:prstGeom>
              </p:spPr>
            </p:pic>
            <p:sp>
              <p:nvSpPr>
                <p:cNvPr id="823" name="TextBox 822">
                  <a:extLst>
                    <a:ext uri="{FF2B5EF4-FFF2-40B4-BE49-F238E27FC236}">
                      <a16:creationId xmlns:a16="http://schemas.microsoft.com/office/drawing/2014/main" id="{2590E435-412D-4B44-B771-2B8FE2AA5C97}"/>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795" name="Group 794">
              <a:extLst>
                <a:ext uri="{FF2B5EF4-FFF2-40B4-BE49-F238E27FC236}">
                  <a16:creationId xmlns:a16="http://schemas.microsoft.com/office/drawing/2014/main" id="{34F26F0C-FAE8-4C17-A0D6-CF1C04C79C63}"/>
                </a:ext>
              </a:extLst>
            </p:cNvPr>
            <p:cNvGrpSpPr/>
            <p:nvPr/>
          </p:nvGrpSpPr>
          <p:grpSpPr>
            <a:xfrm>
              <a:off x="6147316" y="49696254"/>
              <a:ext cx="4741495" cy="2131542"/>
              <a:chOff x="1504353" y="8801354"/>
              <a:chExt cx="4741495" cy="2131542"/>
            </a:xfrm>
          </p:grpSpPr>
          <p:sp>
            <p:nvSpPr>
              <p:cNvPr id="816" name="Freeform: Shape 815">
                <a:extLst>
                  <a:ext uri="{FF2B5EF4-FFF2-40B4-BE49-F238E27FC236}">
                    <a16:creationId xmlns:a16="http://schemas.microsoft.com/office/drawing/2014/main" id="{B1E43F85-B0A8-4405-81F8-346905780310}"/>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上交代碼又報錯，你們是不是有人沒有更新代碼庫就直接開寫？</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817" name="Group 816">
                <a:extLst>
                  <a:ext uri="{FF2B5EF4-FFF2-40B4-BE49-F238E27FC236}">
                    <a16:creationId xmlns:a16="http://schemas.microsoft.com/office/drawing/2014/main" id="{94DAF186-63D5-47A3-9CAC-F92194B38E76}"/>
                  </a:ext>
                </a:extLst>
              </p:cNvPr>
              <p:cNvGrpSpPr/>
              <p:nvPr/>
            </p:nvGrpSpPr>
            <p:grpSpPr>
              <a:xfrm>
                <a:off x="5289112" y="8801354"/>
                <a:ext cx="956736" cy="1301438"/>
                <a:chOff x="-2750419" y="1399884"/>
                <a:chExt cx="956736" cy="1301438"/>
              </a:xfrm>
            </p:grpSpPr>
            <p:pic>
              <p:nvPicPr>
                <p:cNvPr id="818" name="Graphic 817">
                  <a:extLst>
                    <a:ext uri="{FF2B5EF4-FFF2-40B4-BE49-F238E27FC236}">
                      <a16:creationId xmlns:a16="http://schemas.microsoft.com/office/drawing/2014/main" id="{91324906-2290-46BB-B6C1-729475EED83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819" name="TextBox 818">
                  <a:extLst>
                    <a:ext uri="{FF2B5EF4-FFF2-40B4-BE49-F238E27FC236}">
                      <a16:creationId xmlns:a16="http://schemas.microsoft.com/office/drawing/2014/main" id="{1B9CBFFF-603F-4D82-BB0A-E0CB74893CF5}"/>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796" name="Group 795">
              <a:extLst>
                <a:ext uri="{FF2B5EF4-FFF2-40B4-BE49-F238E27FC236}">
                  <a16:creationId xmlns:a16="http://schemas.microsoft.com/office/drawing/2014/main" id="{FA394F67-E4FE-4E92-BE26-A3D95877F0B7}"/>
                </a:ext>
              </a:extLst>
            </p:cNvPr>
            <p:cNvGrpSpPr/>
            <p:nvPr/>
          </p:nvGrpSpPr>
          <p:grpSpPr>
            <a:xfrm>
              <a:off x="6096000" y="52120701"/>
              <a:ext cx="4822721" cy="2105525"/>
              <a:chOff x="5835267" y="4052087"/>
              <a:chExt cx="4822721" cy="2105525"/>
            </a:xfrm>
          </p:grpSpPr>
          <p:sp>
            <p:nvSpPr>
              <p:cNvPr id="812" name="Freeform: Shape 811">
                <a:extLst>
                  <a:ext uri="{FF2B5EF4-FFF2-40B4-BE49-F238E27FC236}">
                    <a16:creationId xmlns:a16="http://schemas.microsoft.com/office/drawing/2014/main" id="{70622B0A-AED3-42E0-A886-F1CE21E2B596}"/>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OMG, who </a:t>
                </a:r>
                <a:r>
                  <a:rPr lang="en-US" altLang="zh-TW" dirty="0" err="1">
                    <a:solidFill>
                      <a:schemeClr val="tx1"/>
                    </a:solidFill>
                    <a:latin typeface="微软雅黑 Light" panose="020B0502040204020203" pitchFamily="34" charset="-122"/>
                    <a:ea typeface="微软雅黑 Light" panose="020B0502040204020203" pitchFamily="34" charset="-122"/>
                  </a:rPr>
                  <a:t>tf</a:t>
                </a:r>
                <a:r>
                  <a:rPr lang="en-US" altLang="zh-TW" dirty="0">
                    <a:solidFill>
                      <a:schemeClr val="tx1"/>
                    </a:solidFill>
                    <a:latin typeface="微软雅黑 Light" panose="020B0502040204020203" pitchFamily="34" charset="-122"/>
                    <a:ea typeface="微软雅黑 Light" panose="020B0502040204020203" pitchFamily="34" charset="-122"/>
                  </a:rPr>
                  <a:t> overwrite my code, WTH!!!</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813" name="Group 812">
                <a:extLst>
                  <a:ext uri="{FF2B5EF4-FFF2-40B4-BE49-F238E27FC236}">
                    <a16:creationId xmlns:a16="http://schemas.microsoft.com/office/drawing/2014/main" id="{12AB9536-58C5-45DA-8041-9F9B9D6770A3}"/>
                  </a:ext>
                </a:extLst>
              </p:cNvPr>
              <p:cNvGrpSpPr/>
              <p:nvPr/>
            </p:nvGrpSpPr>
            <p:grpSpPr>
              <a:xfrm>
                <a:off x="9701252" y="4295484"/>
                <a:ext cx="956736" cy="1287968"/>
                <a:chOff x="-3862348" y="1399884"/>
                <a:chExt cx="956736" cy="1287968"/>
              </a:xfrm>
            </p:grpSpPr>
            <p:pic>
              <p:nvPicPr>
                <p:cNvPr id="814" name="Graphic 813">
                  <a:extLst>
                    <a:ext uri="{FF2B5EF4-FFF2-40B4-BE49-F238E27FC236}">
                      <a16:creationId xmlns:a16="http://schemas.microsoft.com/office/drawing/2014/main" id="{E16FF39B-5B20-40C8-9C80-6DFAC2C5504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815" name="TextBox 814">
                  <a:extLst>
                    <a:ext uri="{FF2B5EF4-FFF2-40B4-BE49-F238E27FC236}">
                      <a16:creationId xmlns:a16="http://schemas.microsoft.com/office/drawing/2014/main" id="{69CE69A1-282A-4820-8FA8-EA056F250066}"/>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797" name="Group 796">
              <a:extLst>
                <a:ext uri="{FF2B5EF4-FFF2-40B4-BE49-F238E27FC236}">
                  <a16:creationId xmlns:a16="http://schemas.microsoft.com/office/drawing/2014/main" id="{C44F99F2-214B-44F7-9E76-801A286834FA}"/>
                </a:ext>
              </a:extLst>
            </p:cNvPr>
            <p:cNvGrpSpPr/>
            <p:nvPr/>
          </p:nvGrpSpPr>
          <p:grpSpPr>
            <a:xfrm>
              <a:off x="1494244" y="54519131"/>
              <a:ext cx="5024592" cy="2105525"/>
              <a:chOff x="1653538" y="1750435"/>
              <a:chExt cx="5024592" cy="2105525"/>
            </a:xfrm>
          </p:grpSpPr>
          <p:sp>
            <p:nvSpPr>
              <p:cNvPr id="808" name="Freeform: Shape 807">
                <a:extLst>
                  <a:ext uri="{FF2B5EF4-FFF2-40B4-BE49-F238E27FC236}">
                    <a16:creationId xmlns:a16="http://schemas.microsoft.com/office/drawing/2014/main" id="{34190712-8853-45DF-AA5A-8415BBEA1736}"/>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（已读不敢回，亮哪点哪，好像是在说我）</a:t>
                </a:r>
                <a:endParaRPr lang="en-US" altLang="zh-CN" dirty="0">
                  <a:solidFill>
                    <a:schemeClr val="tx1"/>
                  </a:solidFill>
                  <a:latin typeface="微软雅黑 Light" panose="020B0502040204020203" pitchFamily="34" charset="-122"/>
                  <a:ea typeface="微软雅黑 Light" panose="020B0502040204020203" pitchFamily="34" charset="-122"/>
                </a:endParaRPr>
              </a:p>
            </p:txBody>
          </p:sp>
          <p:grpSp>
            <p:nvGrpSpPr>
              <p:cNvPr id="809" name="Group 808">
                <a:extLst>
                  <a:ext uri="{FF2B5EF4-FFF2-40B4-BE49-F238E27FC236}">
                    <a16:creationId xmlns:a16="http://schemas.microsoft.com/office/drawing/2014/main" id="{D82A28C6-DD0C-41D7-9763-178E1D8BE59B}"/>
                  </a:ext>
                </a:extLst>
              </p:cNvPr>
              <p:cNvGrpSpPr/>
              <p:nvPr/>
            </p:nvGrpSpPr>
            <p:grpSpPr>
              <a:xfrm>
                <a:off x="1653538" y="1757815"/>
                <a:ext cx="956736" cy="1301438"/>
                <a:chOff x="-1490164" y="1399884"/>
                <a:chExt cx="956736" cy="1301438"/>
              </a:xfrm>
            </p:grpSpPr>
            <p:pic>
              <p:nvPicPr>
                <p:cNvPr id="810" name="Graphic 809">
                  <a:extLst>
                    <a:ext uri="{FF2B5EF4-FFF2-40B4-BE49-F238E27FC236}">
                      <a16:creationId xmlns:a16="http://schemas.microsoft.com/office/drawing/2014/main" id="{C1196AFF-F566-40A9-A72A-6EA124AE157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90164" y="1399884"/>
                  <a:ext cx="956736" cy="956736"/>
                </a:xfrm>
                <a:prstGeom prst="rect">
                  <a:avLst/>
                </a:prstGeom>
              </p:spPr>
            </p:pic>
            <p:sp>
              <p:nvSpPr>
                <p:cNvPr id="811" name="TextBox 810">
                  <a:extLst>
                    <a:ext uri="{FF2B5EF4-FFF2-40B4-BE49-F238E27FC236}">
                      <a16:creationId xmlns:a16="http://schemas.microsoft.com/office/drawing/2014/main" id="{37F4012C-7546-4E8A-9E01-3497B0A07756}"/>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798" name="Group 797">
              <a:extLst>
                <a:ext uri="{FF2B5EF4-FFF2-40B4-BE49-F238E27FC236}">
                  <a16:creationId xmlns:a16="http://schemas.microsoft.com/office/drawing/2014/main" id="{0320207B-2F13-48FA-A572-A27B70EF4A2B}"/>
                </a:ext>
              </a:extLst>
            </p:cNvPr>
            <p:cNvGrpSpPr/>
            <p:nvPr/>
          </p:nvGrpSpPr>
          <p:grpSpPr>
            <a:xfrm>
              <a:off x="6084137" y="56790697"/>
              <a:ext cx="4741495" cy="2131542"/>
              <a:chOff x="1504353" y="8801354"/>
              <a:chExt cx="4741495" cy="2131542"/>
            </a:xfrm>
          </p:grpSpPr>
          <p:sp>
            <p:nvSpPr>
              <p:cNvPr id="804" name="Freeform: Shape 803">
                <a:extLst>
                  <a:ext uri="{FF2B5EF4-FFF2-40B4-BE49-F238E27FC236}">
                    <a16:creationId xmlns:a16="http://schemas.microsoft.com/office/drawing/2014/main" id="{FA63EF2B-4268-43BE-8235-658389D00594}"/>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教我装</a:t>
                </a:r>
                <a:r>
                  <a:rPr lang="en-US" altLang="zh-CN" dirty="0" err="1">
                    <a:solidFill>
                      <a:schemeClr val="tx1"/>
                    </a:solidFill>
                    <a:latin typeface="微软雅黑 Light" panose="020B0502040204020203" pitchFamily="34" charset="-122"/>
                    <a:ea typeface="微软雅黑 Light" panose="020B0502040204020203" pitchFamily="34" charset="-122"/>
                  </a:rPr>
                  <a:t>VScode</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805" name="Group 804">
                <a:extLst>
                  <a:ext uri="{FF2B5EF4-FFF2-40B4-BE49-F238E27FC236}">
                    <a16:creationId xmlns:a16="http://schemas.microsoft.com/office/drawing/2014/main" id="{EB79A155-9655-4E09-938B-BD555DB18E8A}"/>
                  </a:ext>
                </a:extLst>
              </p:cNvPr>
              <p:cNvGrpSpPr/>
              <p:nvPr/>
            </p:nvGrpSpPr>
            <p:grpSpPr>
              <a:xfrm>
                <a:off x="5289112" y="8801354"/>
                <a:ext cx="956736" cy="1301438"/>
                <a:chOff x="-2750419" y="1399884"/>
                <a:chExt cx="956736" cy="1301438"/>
              </a:xfrm>
            </p:grpSpPr>
            <p:pic>
              <p:nvPicPr>
                <p:cNvPr id="806" name="Graphic 805">
                  <a:extLst>
                    <a:ext uri="{FF2B5EF4-FFF2-40B4-BE49-F238E27FC236}">
                      <a16:creationId xmlns:a16="http://schemas.microsoft.com/office/drawing/2014/main" id="{5F42695E-DCCC-48E3-94D7-37362E983DB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807" name="TextBox 806">
                  <a:extLst>
                    <a:ext uri="{FF2B5EF4-FFF2-40B4-BE49-F238E27FC236}">
                      <a16:creationId xmlns:a16="http://schemas.microsoft.com/office/drawing/2014/main" id="{0F9802E1-F1C8-44D3-BABC-4E3ED13F3B89}"/>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799" name="Group 798">
              <a:extLst>
                <a:ext uri="{FF2B5EF4-FFF2-40B4-BE49-F238E27FC236}">
                  <a16:creationId xmlns:a16="http://schemas.microsoft.com/office/drawing/2014/main" id="{A71AE0DD-D0E9-44F8-9450-24EE9667E6F2}"/>
                </a:ext>
              </a:extLst>
            </p:cNvPr>
            <p:cNvGrpSpPr/>
            <p:nvPr/>
          </p:nvGrpSpPr>
          <p:grpSpPr>
            <a:xfrm>
              <a:off x="6068893" y="59220523"/>
              <a:ext cx="4822721" cy="2105525"/>
              <a:chOff x="5835267" y="4052087"/>
              <a:chExt cx="4822721" cy="2105525"/>
            </a:xfrm>
          </p:grpSpPr>
          <p:sp>
            <p:nvSpPr>
              <p:cNvPr id="800" name="Freeform: Shape 799">
                <a:extLst>
                  <a:ext uri="{FF2B5EF4-FFF2-40B4-BE49-F238E27FC236}">
                    <a16:creationId xmlns:a16="http://schemas.microsoft.com/office/drawing/2014/main" id="{1BCC9C27-E022-4948-99B0-9C0C42D30EB9}"/>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I have done my mini games code part, where should I place the codes?</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801" name="Group 800">
                <a:extLst>
                  <a:ext uri="{FF2B5EF4-FFF2-40B4-BE49-F238E27FC236}">
                    <a16:creationId xmlns:a16="http://schemas.microsoft.com/office/drawing/2014/main" id="{D187F463-E41A-4B36-8D71-42F48513A257}"/>
                  </a:ext>
                </a:extLst>
              </p:cNvPr>
              <p:cNvGrpSpPr/>
              <p:nvPr/>
            </p:nvGrpSpPr>
            <p:grpSpPr>
              <a:xfrm>
                <a:off x="9701252" y="4295484"/>
                <a:ext cx="956736" cy="1287968"/>
                <a:chOff x="-3862348" y="1399884"/>
                <a:chExt cx="956736" cy="1287968"/>
              </a:xfrm>
            </p:grpSpPr>
            <p:pic>
              <p:nvPicPr>
                <p:cNvPr id="802" name="Graphic 801">
                  <a:extLst>
                    <a:ext uri="{FF2B5EF4-FFF2-40B4-BE49-F238E27FC236}">
                      <a16:creationId xmlns:a16="http://schemas.microsoft.com/office/drawing/2014/main" id="{B146EC91-8084-4955-B3A2-AFB8F5FB4C9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803" name="TextBox 802">
                  <a:extLst>
                    <a:ext uri="{FF2B5EF4-FFF2-40B4-BE49-F238E27FC236}">
                      <a16:creationId xmlns:a16="http://schemas.microsoft.com/office/drawing/2014/main" id="{EDB47DB7-F6A2-4FC5-8B83-6FE3BD1E53E9}"/>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spTree>
    <p:extLst>
      <p:ext uri="{BB962C8B-B14F-4D97-AF65-F5344CB8AC3E}">
        <p14:creationId xmlns:p14="http://schemas.microsoft.com/office/powerpoint/2010/main" val="184726512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3D4A55"/>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5F8B520-3A70-4557-B68A-9FA2931E1409}"/>
              </a:ext>
            </a:extLst>
          </p:cNvPr>
          <p:cNvPicPr>
            <a:picLocks noChangeAspect="1"/>
          </p:cNvPicPr>
          <p:nvPr/>
        </p:nvPicPr>
        <p:blipFill>
          <a:blip r:embed="rId3"/>
          <a:stretch>
            <a:fillRect/>
          </a:stretch>
        </p:blipFill>
        <p:spPr>
          <a:xfrm>
            <a:off x="-18084800" y="-32465489"/>
            <a:ext cx="46939200" cy="151036978"/>
          </a:xfrm>
          <a:prstGeom prst="rect">
            <a:avLst/>
          </a:prstGeom>
        </p:spPr>
      </p:pic>
      <p:pic>
        <p:nvPicPr>
          <p:cNvPr id="768" name="Picture 767">
            <a:extLst>
              <a:ext uri="{FF2B5EF4-FFF2-40B4-BE49-F238E27FC236}">
                <a16:creationId xmlns:a16="http://schemas.microsoft.com/office/drawing/2014/main" id="{2CE85FDC-40B3-4A2F-B4F6-D9546F5BC365}"/>
              </a:ext>
            </a:extLst>
          </p:cNvPr>
          <p:cNvPicPr>
            <a:picLocks noChangeAspect="1"/>
          </p:cNvPicPr>
          <p:nvPr/>
        </p:nvPicPr>
        <p:blipFill>
          <a:blip r:embed="rId4">
            <a:alphaModFix amt="5000"/>
          </a:blip>
          <a:stretch>
            <a:fillRect/>
          </a:stretch>
        </p:blipFill>
        <p:spPr>
          <a:xfrm>
            <a:off x="1356440" y="0"/>
            <a:ext cx="9479120" cy="6858000"/>
          </a:xfrm>
          <a:prstGeom prst="rect">
            <a:avLst/>
          </a:prstGeom>
        </p:spPr>
      </p:pic>
    </p:spTree>
    <p:extLst>
      <p:ext uri="{BB962C8B-B14F-4D97-AF65-F5344CB8AC3E}">
        <p14:creationId xmlns:p14="http://schemas.microsoft.com/office/powerpoint/2010/main" val="1160193399"/>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68"/>
                                        </p:tgtEl>
                                        <p:attrNameLst>
                                          <p:attrName>style.visibility</p:attrName>
                                        </p:attrNameLst>
                                      </p:cBhvr>
                                      <p:to>
                                        <p:strVal val="visible"/>
                                      </p:to>
                                    </p:set>
                                    <p:animEffect transition="in" filter="fade">
                                      <p:cBhvr>
                                        <p:cTn id="7" dur="500"/>
                                        <p:tgtEl>
                                          <p:spTgt spid="7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3D4A55"/>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5F8B520-3A70-4557-B68A-9FA2931E1409}"/>
              </a:ext>
            </a:extLst>
          </p:cNvPr>
          <p:cNvPicPr>
            <a:picLocks noChangeAspect="1"/>
          </p:cNvPicPr>
          <p:nvPr/>
        </p:nvPicPr>
        <p:blipFill>
          <a:blip r:embed="rId3"/>
          <a:stretch>
            <a:fillRect/>
          </a:stretch>
        </p:blipFill>
        <p:spPr>
          <a:xfrm>
            <a:off x="0" y="-10598193"/>
            <a:ext cx="12192000" cy="39230386"/>
          </a:xfrm>
          <a:prstGeom prst="rect">
            <a:avLst/>
          </a:prstGeom>
        </p:spPr>
      </p:pic>
      <p:pic>
        <p:nvPicPr>
          <p:cNvPr id="3" name="Picture 2">
            <a:extLst>
              <a:ext uri="{FF2B5EF4-FFF2-40B4-BE49-F238E27FC236}">
                <a16:creationId xmlns:a16="http://schemas.microsoft.com/office/drawing/2014/main" id="{69F6BC37-6E94-48C2-BC81-8466108512FC}"/>
              </a:ext>
            </a:extLst>
          </p:cNvPr>
          <p:cNvPicPr>
            <a:picLocks noChangeAspect="1"/>
          </p:cNvPicPr>
          <p:nvPr/>
        </p:nvPicPr>
        <p:blipFill>
          <a:blip r:embed="rId4">
            <a:alphaModFix amt="15000"/>
          </a:blip>
          <a:stretch>
            <a:fillRect/>
          </a:stretch>
        </p:blipFill>
        <p:spPr>
          <a:xfrm>
            <a:off x="1356440" y="0"/>
            <a:ext cx="9479120" cy="6858000"/>
          </a:xfrm>
          <a:prstGeom prst="rect">
            <a:avLst/>
          </a:prstGeom>
        </p:spPr>
      </p:pic>
    </p:spTree>
    <p:extLst>
      <p:ext uri="{BB962C8B-B14F-4D97-AF65-F5344CB8AC3E}">
        <p14:creationId xmlns:p14="http://schemas.microsoft.com/office/powerpoint/2010/main" val="18484613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5000">
        <p159:morph option="byWord"/>
      </p:transition>
    </mc:Choice>
    <mc:Fallback xmlns="">
      <p:transition spd="slow">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3D4A55"/>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5F8B520-3A70-4557-B68A-9FA2931E1409}"/>
              </a:ext>
            </a:extLst>
          </p:cNvPr>
          <p:cNvPicPr>
            <a:picLocks noChangeAspect="1"/>
          </p:cNvPicPr>
          <p:nvPr/>
        </p:nvPicPr>
        <p:blipFill>
          <a:blip r:embed="rId3"/>
          <a:stretch>
            <a:fillRect/>
          </a:stretch>
        </p:blipFill>
        <p:spPr>
          <a:xfrm>
            <a:off x="0" y="-25533393"/>
            <a:ext cx="12192000" cy="39230386"/>
          </a:xfrm>
          <a:prstGeom prst="rect">
            <a:avLst/>
          </a:prstGeom>
        </p:spPr>
      </p:pic>
      <p:pic>
        <p:nvPicPr>
          <p:cNvPr id="5" name="Picture 4">
            <a:extLst>
              <a:ext uri="{FF2B5EF4-FFF2-40B4-BE49-F238E27FC236}">
                <a16:creationId xmlns:a16="http://schemas.microsoft.com/office/drawing/2014/main" id="{5699A182-E2B0-4863-B296-4B5725DB23F3}"/>
              </a:ext>
            </a:extLst>
          </p:cNvPr>
          <p:cNvPicPr>
            <a:picLocks noChangeAspect="1"/>
          </p:cNvPicPr>
          <p:nvPr/>
        </p:nvPicPr>
        <p:blipFill>
          <a:blip r:embed="rId4">
            <a:alphaModFix amt="65000"/>
          </a:blip>
          <a:stretch>
            <a:fillRect/>
          </a:stretch>
        </p:blipFill>
        <p:spPr>
          <a:xfrm>
            <a:off x="1356440" y="0"/>
            <a:ext cx="9479120" cy="6858000"/>
          </a:xfrm>
          <a:prstGeom prst="rect">
            <a:avLst/>
          </a:prstGeom>
        </p:spPr>
      </p:pic>
    </p:spTree>
    <p:extLst>
      <p:ext uri="{BB962C8B-B14F-4D97-AF65-F5344CB8AC3E}">
        <p14:creationId xmlns:p14="http://schemas.microsoft.com/office/powerpoint/2010/main" val="10197516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5000">
        <p159:morph option="byWord"/>
      </p:transition>
    </mc:Choice>
    <mc:Fallback xmlns="">
      <p:transition spd="slow">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3D4A55"/>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01EBC75B-163E-421C-B1AD-990487AD1948}"/>
              </a:ext>
            </a:extLst>
          </p:cNvPr>
          <p:cNvGrpSpPr/>
          <p:nvPr/>
        </p:nvGrpSpPr>
        <p:grpSpPr>
          <a:xfrm>
            <a:off x="4175195" y="2363229"/>
            <a:ext cx="4741495" cy="2131542"/>
            <a:chOff x="1504353" y="8801354"/>
            <a:chExt cx="4741495" cy="2131542"/>
          </a:xfrm>
        </p:grpSpPr>
        <p:sp>
          <p:nvSpPr>
            <p:cNvPr id="5" name="Freeform: Shape 4">
              <a:extLst>
                <a:ext uri="{FF2B5EF4-FFF2-40B4-BE49-F238E27FC236}">
                  <a16:creationId xmlns:a16="http://schemas.microsoft.com/office/drawing/2014/main" id="{2777AE34-66C5-484D-B5FF-238283C4E668}"/>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PPT</a:t>
              </a:r>
              <a:r>
                <a:rPr lang="zh-CN" altLang="en-US" dirty="0">
                  <a:solidFill>
                    <a:schemeClr val="tx1"/>
                  </a:solidFill>
                  <a:latin typeface="微软雅黑 Light" panose="020B0502040204020203" pitchFamily="34" charset="-122"/>
                  <a:ea typeface="微软雅黑 Light" panose="020B0502040204020203" pitchFamily="34" charset="-122"/>
                </a:rPr>
                <a:t>怎麼開</a:t>
              </a:r>
              <a:r>
                <a:rPr lang="en-US" altLang="zh-CN" dirty="0" err="1">
                  <a:solidFill>
                    <a:schemeClr val="tx1"/>
                  </a:solidFill>
                  <a:latin typeface="微软雅黑 Light" panose="020B0502040204020203" pitchFamily="34" charset="-122"/>
                  <a:ea typeface="微软雅黑 Light" panose="020B0502040204020203" pitchFamily="34" charset="-122"/>
                </a:rPr>
                <a:t>o.O</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6" name="Group 5">
              <a:extLst>
                <a:ext uri="{FF2B5EF4-FFF2-40B4-BE49-F238E27FC236}">
                  <a16:creationId xmlns:a16="http://schemas.microsoft.com/office/drawing/2014/main" id="{88DF1D51-B3C0-4DAC-AB61-E96204052D3A}"/>
                </a:ext>
              </a:extLst>
            </p:cNvPr>
            <p:cNvGrpSpPr/>
            <p:nvPr/>
          </p:nvGrpSpPr>
          <p:grpSpPr>
            <a:xfrm>
              <a:off x="5289112" y="8801354"/>
              <a:ext cx="956736" cy="1301438"/>
              <a:chOff x="-2750419" y="1399884"/>
              <a:chExt cx="956736" cy="1301438"/>
            </a:xfrm>
          </p:grpSpPr>
          <p:pic>
            <p:nvPicPr>
              <p:cNvPr id="7" name="Graphic 6">
                <a:extLst>
                  <a:ext uri="{FF2B5EF4-FFF2-40B4-BE49-F238E27FC236}">
                    <a16:creationId xmlns:a16="http://schemas.microsoft.com/office/drawing/2014/main" id="{238D0C73-B6D7-4432-8302-949FA42408F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750419" y="1399884"/>
                <a:ext cx="956736" cy="956736"/>
              </a:xfrm>
              <a:prstGeom prst="rect">
                <a:avLst/>
              </a:prstGeom>
            </p:spPr>
          </p:pic>
          <p:sp>
            <p:nvSpPr>
              <p:cNvPr id="8" name="TextBox 7">
                <a:extLst>
                  <a:ext uri="{FF2B5EF4-FFF2-40B4-BE49-F238E27FC236}">
                    <a16:creationId xmlns:a16="http://schemas.microsoft.com/office/drawing/2014/main" id="{1DC60843-969B-4D3B-B1B7-1745BD947223}"/>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spTree>
    <p:extLst>
      <p:ext uri="{BB962C8B-B14F-4D97-AF65-F5344CB8AC3E}">
        <p14:creationId xmlns:p14="http://schemas.microsoft.com/office/powerpoint/2010/main" val="184706808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3D4A55"/>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01EBC75B-163E-421C-B1AD-990487AD1948}"/>
              </a:ext>
            </a:extLst>
          </p:cNvPr>
          <p:cNvGrpSpPr/>
          <p:nvPr/>
        </p:nvGrpSpPr>
        <p:grpSpPr>
          <a:xfrm>
            <a:off x="823686" y="856556"/>
            <a:ext cx="11444514" cy="5144888"/>
            <a:chOff x="1504353" y="8801354"/>
            <a:chExt cx="4741495" cy="2131542"/>
          </a:xfrm>
        </p:grpSpPr>
        <p:sp>
          <p:nvSpPr>
            <p:cNvPr id="5" name="Freeform: Shape 4">
              <a:extLst>
                <a:ext uri="{FF2B5EF4-FFF2-40B4-BE49-F238E27FC236}">
                  <a16:creationId xmlns:a16="http://schemas.microsoft.com/office/drawing/2014/main" id="{2777AE34-66C5-484D-B5FF-238283C4E668}"/>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sz="11500" dirty="0">
                  <a:solidFill>
                    <a:schemeClr val="tx1"/>
                  </a:solidFill>
                  <a:latin typeface="微软雅黑 Light" panose="020B0502040204020203" pitchFamily="34" charset="-122"/>
                  <a:ea typeface="微软雅黑 Light" panose="020B0502040204020203" pitchFamily="34" charset="-122"/>
                </a:rPr>
                <a:t>PPT</a:t>
              </a:r>
              <a:r>
                <a:rPr lang="zh-CN" altLang="en-US" sz="11500" dirty="0">
                  <a:solidFill>
                    <a:schemeClr val="tx1"/>
                  </a:solidFill>
                  <a:latin typeface="微软雅黑 Light" panose="020B0502040204020203" pitchFamily="34" charset="-122"/>
                  <a:ea typeface="微软雅黑 Light" panose="020B0502040204020203" pitchFamily="34" charset="-122"/>
                </a:rPr>
                <a:t>怎麼開</a:t>
              </a:r>
              <a:br>
                <a:rPr lang="en-US" altLang="zh-CN" sz="11500" dirty="0">
                  <a:solidFill>
                    <a:schemeClr val="tx1"/>
                  </a:solidFill>
                  <a:latin typeface="微软雅黑 Light" panose="020B0502040204020203" pitchFamily="34" charset="-122"/>
                  <a:ea typeface="微软雅黑 Light" panose="020B0502040204020203" pitchFamily="34" charset="-122"/>
                </a:rPr>
              </a:br>
              <a:r>
                <a:rPr lang="en-US" altLang="zh-CN" sz="11500" dirty="0" err="1">
                  <a:solidFill>
                    <a:schemeClr val="tx1"/>
                  </a:solidFill>
                  <a:latin typeface="微软雅黑 Light" panose="020B0502040204020203" pitchFamily="34" charset="-122"/>
                  <a:ea typeface="微软雅黑 Light" panose="020B0502040204020203" pitchFamily="34" charset="-122"/>
                </a:rPr>
                <a:t>O.o</a:t>
              </a:r>
              <a:endParaRPr lang="zh-TW" altLang="en-US" sz="11500" dirty="0">
                <a:solidFill>
                  <a:schemeClr val="tx1"/>
                </a:solidFill>
                <a:latin typeface="微软雅黑 Light" panose="020B0502040204020203" pitchFamily="34" charset="-122"/>
                <a:ea typeface="微软雅黑 Light" panose="020B0502040204020203" pitchFamily="34" charset="-122"/>
              </a:endParaRPr>
            </a:p>
          </p:txBody>
        </p:sp>
        <p:grpSp>
          <p:nvGrpSpPr>
            <p:cNvPr id="6" name="Group 5">
              <a:extLst>
                <a:ext uri="{FF2B5EF4-FFF2-40B4-BE49-F238E27FC236}">
                  <a16:creationId xmlns:a16="http://schemas.microsoft.com/office/drawing/2014/main" id="{88DF1D51-B3C0-4DAC-AB61-E96204052D3A}"/>
                </a:ext>
              </a:extLst>
            </p:cNvPr>
            <p:cNvGrpSpPr/>
            <p:nvPr/>
          </p:nvGrpSpPr>
          <p:grpSpPr>
            <a:xfrm>
              <a:off x="5289112" y="8801354"/>
              <a:ext cx="956736" cy="1301438"/>
              <a:chOff x="-2750419" y="1399884"/>
              <a:chExt cx="956736" cy="1301438"/>
            </a:xfrm>
          </p:grpSpPr>
          <p:pic>
            <p:nvPicPr>
              <p:cNvPr id="7" name="Graphic 6">
                <a:extLst>
                  <a:ext uri="{FF2B5EF4-FFF2-40B4-BE49-F238E27FC236}">
                    <a16:creationId xmlns:a16="http://schemas.microsoft.com/office/drawing/2014/main" id="{238D0C73-B6D7-4432-8302-949FA42408F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750419" y="1399884"/>
                <a:ext cx="956736" cy="956736"/>
              </a:xfrm>
              <a:prstGeom prst="rect">
                <a:avLst/>
              </a:prstGeom>
            </p:spPr>
          </p:pic>
          <p:sp>
            <p:nvSpPr>
              <p:cNvPr id="8" name="TextBox 7">
                <a:extLst>
                  <a:ext uri="{FF2B5EF4-FFF2-40B4-BE49-F238E27FC236}">
                    <a16:creationId xmlns:a16="http://schemas.microsoft.com/office/drawing/2014/main" id="{1DC60843-969B-4D3B-B1B7-1745BD947223}"/>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spTree>
    <p:extLst>
      <p:ext uri="{BB962C8B-B14F-4D97-AF65-F5344CB8AC3E}">
        <p14:creationId xmlns:p14="http://schemas.microsoft.com/office/powerpoint/2010/main" val="260954229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rgbClr val="3D4A55"/>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C67B5697-C5FC-479A-9FDC-193385C4ECEF}"/>
              </a:ext>
            </a:extLst>
          </p:cNvPr>
          <p:cNvSpPr/>
          <p:nvPr/>
        </p:nvSpPr>
        <p:spPr>
          <a:xfrm>
            <a:off x="-159657" y="-84015"/>
            <a:ext cx="12511314" cy="7199086"/>
          </a:xfrm>
          <a:prstGeom prst="rect">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pic>
        <p:nvPicPr>
          <p:cNvPr id="17" name="Picture 16">
            <a:extLst>
              <a:ext uri="{FF2B5EF4-FFF2-40B4-BE49-F238E27FC236}">
                <a16:creationId xmlns:a16="http://schemas.microsoft.com/office/drawing/2014/main" id="{B8041E3E-80A6-4C15-B9AB-3EA2B0C9F316}"/>
              </a:ext>
            </a:extLst>
          </p:cNvPr>
          <p:cNvPicPr>
            <a:picLocks noChangeAspect="1"/>
          </p:cNvPicPr>
          <p:nvPr/>
        </p:nvPicPr>
        <p:blipFill>
          <a:blip r:embed="rId2"/>
          <a:stretch>
            <a:fillRect/>
          </a:stretch>
        </p:blipFill>
        <p:spPr>
          <a:xfrm>
            <a:off x="-1250060" y="-243343"/>
            <a:ext cx="1496345" cy="1122907"/>
          </a:xfrm>
          <a:prstGeom prst="rect">
            <a:avLst/>
          </a:prstGeom>
        </p:spPr>
      </p:pic>
      <p:sp>
        <p:nvSpPr>
          <p:cNvPr id="18" name="Rectangle: Rounded Corners 17">
            <a:extLst>
              <a:ext uri="{FF2B5EF4-FFF2-40B4-BE49-F238E27FC236}">
                <a16:creationId xmlns:a16="http://schemas.microsoft.com/office/drawing/2014/main" id="{BF147B1C-F6E8-429B-83C7-F6C32066C62C}"/>
              </a:ext>
            </a:extLst>
          </p:cNvPr>
          <p:cNvSpPr/>
          <p:nvPr/>
        </p:nvSpPr>
        <p:spPr>
          <a:xfrm>
            <a:off x="492570" y="-969192"/>
            <a:ext cx="8890378" cy="257460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TW" altLang="en-US" sz="3500" dirty="0">
              <a:latin typeface="微软雅黑 Light" panose="020B0502040204020203" pitchFamily="34" charset="-122"/>
              <a:ea typeface="微软雅黑 Light" panose="020B0502040204020203" pitchFamily="34" charset="-122"/>
            </a:endParaRPr>
          </a:p>
        </p:txBody>
      </p:sp>
      <p:sp>
        <p:nvSpPr>
          <p:cNvPr id="5" name="TextBox 4">
            <a:extLst>
              <a:ext uri="{FF2B5EF4-FFF2-40B4-BE49-F238E27FC236}">
                <a16:creationId xmlns:a16="http://schemas.microsoft.com/office/drawing/2014/main" id="{E1B4F0EC-5936-4AEB-9F69-2F208B9C8424}"/>
              </a:ext>
            </a:extLst>
          </p:cNvPr>
          <p:cNvSpPr txBox="1"/>
          <p:nvPr/>
        </p:nvSpPr>
        <p:spPr>
          <a:xfrm>
            <a:off x="3164043" y="2813447"/>
            <a:ext cx="5863910" cy="954107"/>
          </a:xfrm>
          <a:prstGeom prst="rect">
            <a:avLst/>
          </a:prstGeom>
          <a:noFill/>
        </p:spPr>
        <p:txBody>
          <a:bodyPr wrap="square" rtlCol="0">
            <a:spAutoFit/>
          </a:bodyPr>
          <a:lstStyle/>
          <a:p>
            <a:pPr algn="ctr"/>
            <a:r>
              <a:rPr lang="zh-CN" altLang="en-US" sz="4400" dirty="0">
                <a:solidFill>
                  <a:schemeClr val="bg1"/>
                </a:solidFill>
                <a:latin typeface="微软雅黑 Light" panose="020B0502040204020203" pitchFamily="34" charset="-122"/>
                <a:ea typeface="微软雅黑 Light" panose="020B0502040204020203" pitchFamily="34" charset="-122"/>
              </a:rPr>
              <a:t>謝謝！祝大家考試順利</a:t>
            </a:r>
            <a:endParaRPr lang="en-US" altLang="zh-CN" sz="4400" dirty="0">
              <a:solidFill>
                <a:schemeClr val="bg1"/>
              </a:solidFill>
              <a:latin typeface="微软雅黑 Light" panose="020B0502040204020203" pitchFamily="34" charset="-122"/>
              <a:ea typeface="微软雅黑 Light" panose="020B0502040204020203" pitchFamily="34" charset="-122"/>
            </a:endParaRPr>
          </a:p>
          <a:p>
            <a:pPr algn="ctr"/>
            <a:r>
              <a:rPr lang="zh-CN" altLang="en-US" sz="1200" dirty="0">
                <a:solidFill>
                  <a:schemeClr val="bg1"/>
                </a:solidFill>
                <a:latin typeface="微软雅黑 Light" panose="020B0502040204020203" pitchFamily="34" charset="-122"/>
                <a:ea typeface="微软雅黑 Light" panose="020B0502040204020203" pitchFamily="34" charset="-122"/>
              </a:rPr>
              <a:t>所以有人會在聖母峰上煎雞蛋嗎？</a:t>
            </a:r>
            <a:endParaRPr lang="zh-TW" altLang="en-US" sz="1200" dirty="0">
              <a:solidFill>
                <a:schemeClr val="bg1"/>
              </a:solidFill>
              <a:latin typeface="微软雅黑 Light" panose="020B0502040204020203" pitchFamily="34" charset="-122"/>
              <a:ea typeface="微软雅黑 Light" panose="020B0502040204020203" pitchFamily="34" charset="-122"/>
            </a:endParaRPr>
          </a:p>
        </p:txBody>
      </p:sp>
    </p:spTree>
    <p:extLst>
      <p:ext uri="{BB962C8B-B14F-4D97-AF65-F5344CB8AC3E}">
        <p14:creationId xmlns:p14="http://schemas.microsoft.com/office/powerpoint/2010/main" val="37189330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3D4A55"/>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7404CD2-8F3E-4464-B8C9-80179280227B}"/>
              </a:ext>
            </a:extLst>
          </p:cNvPr>
          <p:cNvPicPr>
            <a:picLocks noChangeAspect="1"/>
          </p:cNvPicPr>
          <p:nvPr/>
        </p:nvPicPr>
        <p:blipFill>
          <a:blip r:embed="rId2"/>
          <a:stretch>
            <a:fillRect/>
          </a:stretch>
        </p:blipFill>
        <p:spPr>
          <a:xfrm>
            <a:off x="-460058" y="-243341"/>
            <a:ext cx="1496345" cy="1122907"/>
          </a:xfrm>
          <a:prstGeom prst="rect">
            <a:avLst/>
          </a:prstGeom>
        </p:spPr>
      </p:pic>
      <p:sp>
        <p:nvSpPr>
          <p:cNvPr id="8" name="TextBox 7">
            <a:extLst>
              <a:ext uri="{FF2B5EF4-FFF2-40B4-BE49-F238E27FC236}">
                <a16:creationId xmlns:a16="http://schemas.microsoft.com/office/drawing/2014/main" id="{C2427407-BA50-444E-897C-F8664524F83E}"/>
              </a:ext>
            </a:extLst>
          </p:cNvPr>
          <p:cNvSpPr txBox="1"/>
          <p:nvPr/>
        </p:nvSpPr>
        <p:spPr>
          <a:xfrm>
            <a:off x="5215031" y="738978"/>
            <a:ext cx="2302443" cy="830997"/>
          </a:xfrm>
          <a:prstGeom prst="rect">
            <a:avLst/>
          </a:prstGeom>
          <a:noFill/>
        </p:spPr>
        <p:txBody>
          <a:bodyPr wrap="square" rtlCol="0">
            <a:spAutoFit/>
          </a:bodyPr>
          <a:lstStyle/>
          <a:p>
            <a:r>
              <a:rPr lang="zh-CN" altLang="en-US" sz="4800" dirty="0">
                <a:solidFill>
                  <a:schemeClr val="bg2"/>
                </a:solidFill>
                <a:latin typeface="微软雅黑 Light" panose="020B0502040204020203" pitchFamily="34" charset="-122"/>
                <a:ea typeface="微软雅黑 Light" panose="020B0502040204020203" pitchFamily="34" charset="-122"/>
              </a:rPr>
              <a:t>動機</a:t>
            </a:r>
            <a:endParaRPr lang="zh-TW" altLang="en-US" sz="4800" dirty="0">
              <a:solidFill>
                <a:schemeClr val="bg2"/>
              </a:solidFill>
              <a:latin typeface="微软雅黑 Light" panose="020B0502040204020203" pitchFamily="34" charset="-122"/>
              <a:ea typeface="微软雅黑 Light" panose="020B0502040204020203" pitchFamily="34" charset="-122"/>
            </a:endParaRPr>
          </a:p>
        </p:txBody>
      </p:sp>
      <p:pic>
        <p:nvPicPr>
          <p:cNvPr id="10" name="Picture 9">
            <a:extLst>
              <a:ext uri="{FF2B5EF4-FFF2-40B4-BE49-F238E27FC236}">
                <a16:creationId xmlns:a16="http://schemas.microsoft.com/office/drawing/2014/main" id="{C779A8BD-6BC3-4CA2-B3FA-3611DF7988E7}"/>
              </a:ext>
            </a:extLst>
          </p:cNvPr>
          <p:cNvPicPr>
            <a:picLocks noChangeAspect="1"/>
          </p:cNvPicPr>
          <p:nvPr/>
        </p:nvPicPr>
        <p:blipFill>
          <a:blip r:embed="rId3"/>
          <a:stretch>
            <a:fillRect/>
          </a:stretch>
        </p:blipFill>
        <p:spPr>
          <a:xfrm>
            <a:off x="3342077" y="646285"/>
            <a:ext cx="1122907" cy="1122907"/>
          </a:xfrm>
          <a:prstGeom prst="rect">
            <a:avLst/>
          </a:prstGeom>
        </p:spPr>
      </p:pic>
      <p:pic>
        <p:nvPicPr>
          <p:cNvPr id="12" name="Picture 11">
            <a:extLst>
              <a:ext uri="{FF2B5EF4-FFF2-40B4-BE49-F238E27FC236}">
                <a16:creationId xmlns:a16="http://schemas.microsoft.com/office/drawing/2014/main" id="{43EF699A-FF27-4593-AF24-B546ECA13A9A}"/>
              </a:ext>
            </a:extLst>
          </p:cNvPr>
          <p:cNvPicPr>
            <a:picLocks noChangeAspect="1"/>
          </p:cNvPicPr>
          <p:nvPr/>
        </p:nvPicPr>
        <p:blipFill>
          <a:blip r:embed="rId4"/>
          <a:stretch>
            <a:fillRect/>
          </a:stretch>
        </p:blipFill>
        <p:spPr>
          <a:xfrm>
            <a:off x="5537672" y="2483063"/>
            <a:ext cx="1085850" cy="1085850"/>
          </a:xfrm>
          <a:prstGeom prst="rect">
            <a:avLst/>
          </a:prstGeom>
        </p:spPr>
      </p:pic>
      <p:pic>
        <p:nvPicPr>
          <p:cNvPr id="13" name="Picture 12">
            <a:extLst>
              <a:ext uri="{FF2B5EF4-FFF2-40B4-BE49-F238E27FC236}">
                <a16:creationId xmlns:a16="http://schemas.microsoft.com/office/drawing/2014/main" id="{0CCCA5AA-F9D8-4ADB-83CB-B22D47C49FC9}"/>
              </a:ext>
            </a:extLst>
          </p:cNvPr>
          <p:cNvPicPr>
            <a:picLocks noChangeAspect="1"/>
          </p:cNvPicPr>
          <p:nvPr/>
        </p:nvPicPr>
        <p:blipFill>
          <a:blip r:embed="rId3"/>
          <a:stretch>
            <a:fillRect/>
          </a:stretch>
        </p:blipFill>
        <p:spPr>
          <a:xfrm>
            <a:off x="3342077" y="5952736"/>
            <a:ext cx="1122907" cy="1122907"/>
          </a:xfrm>
          <a:prstGeom prst="rect">
            <a:avLst/>
          </a:prstGeom>
        </p:spPr>
      </p:pic>
      <p:pic>
        <p:nvPicPr>
          <p:cNvPr id="15" name="Picture 14">
            <a:extLst>
              <a:ext uri="{FF2B5EF4-FFF2-40B4-BE49-F238E27FC236}">
                <a16:creationId xmlns:a16="http://schemas.microsoft.com/office/drawing/2014/main" id="{6FD69F0C-080F-4E30-9AAD-43088D3CC8E5}"/>
              </a:ext>
            </a:extLst>
          </p:cNvPr>
          <p:cNvPicPr>
            <a:picLocks noChangeAspect="1"/>
          </p:cNvPicPr>
          <p:nvPr/>
        </p:nvPicPr>
        <p:blipFill>
          <a:blip r:embed="rId3"/>
          <a:stretch>
            <a:fillRect/>
          </a:stretch>
        </p:blipFill>
        <p:spPr>
          <a:xfrm>
            <a:off x="3342078" y="1600525"/>
            <a:ext cx="1122907" cy="1122907"/>
          </a:xfrm>
          <a:prstGeom prst="rect">
            <a:avLst/>
          </a:prstGeom>
        </p:spPr>
      </p:pic>
      <p:sp>
        <p:nvSpPr>
          <p:cNvPr id="16" name="TextBox 15">
            <a:extLst>
              <a:ext uri="{FF2B5EF4-FFF2-40B4-BE49-F238E27FC236}">
                <a16:creationId xmlns:a16="http://schemas.microsoft.com/office/drawing/2014/main" id="{1DE1755F-CAA6-44C1-94BF-FC98BC1E923A}"/>
              </a:ext>
            </a:extLst>
          </p:cNvPr>
          <p:cNvSpPr txBox="1"/>
          <p:nvPr/>
        </p:nvSpPr>
        <p:spPr>
          <a:xfrm>
            <a:off x="5215031" y="1653842"/>
            <a:ext cx="3089655" cy="769441"/>
          </a:xfrm>
          <a:prstGeom prst="rect">
            <a:avLst/>
          </a:prstGeom>
          <a:noFill/>
        </p:spPr>
        <p:txBody>
          <a:bodyPr wrap="square" rtlCol="0">
            <a:spAutoFit/>
          </a:bodyPr>
          <a:lstStyle/>
          <a:p>
            <a:r>
              <a:rPr lang="zh-CN" altLang="en-US" sz="4400" dirty="0">
                <a:solidFill>
                  <a:schemeClr val="bg2"/>
                </a:solidFill>
                <a:latin typeface="微软雅黑 Light" panose="020B0502040204020203" pitchFamily="34" charset="-122"/>
                <a:ea typeface="微软雅黑 Light" panose="020B0502040204020203" pitchFamily="34" charset="-122"/>
              </a:rPr>
              <a:t>專案介紹</a:t>
            </a:r>
            <a:endParaRPr lang="zh-TW" altLang="en-US" sz="4400" dirty="0">
              <a:solidFill>
                <a:schemeClr val="bg2"/>
              </a:solidFill>
              <a:latin typeface="微软雅黑 Light" panose="020B0502040204020203" pitchFamily="34" charset="-122"/>
              <a:ea typeface="微软雅黑 Light" panose="020B0502040204020203" pitchFamily="34" charset="-122"/>
            </a:endParaRPr>
          </a:p>
        </p:txBody>
      </p:sp>
      <p:sp>
        <p:nvSpPr>
          <p:cNvPr id="17" name="TextBox 16">
            <a:extLst>
              <a:ext uri="{FF2B5EF4-FFF2-40B4-BE49-F238E27FC236}">
                <a16:creationId xmlns:a16="http://schemas.microsoft.com/office/drawing/2014/main" id="{B674EA31-E91C-4FB3-9C3C-AB9728873EE6}"/>
              </a:ext>
            </a:extLst>
          </p:cNvPr>
          <p:cNvSpPr txBox="1"/>
          <p:nvPr/>
        </p:nvSpPr>
        <p:spPr>
          <a:xfrm>
            <a:off x="6982184" y="2516640"/>
            <a:ext cx="3089655" cy="477054"/>
          </a:xfrm>
          <a:prstGeom prst="rect">
            <a:avLst/>
          </a:prstGeom>
          <a:noFill/>
        </p:spPr>
        <p:txBody>
          <a:bodyPr wrap="square" rtlCol="0">
            <a:spAutoFit/>
          </a:bodyPr>
          <a:lstStyle/>
          <a:p>
            <a:r>
              <a:rPr lang="zh-CN" altLang="en-US" sz="2500" dirty="0">
                <a:solidFill>
                  <a:schemeClr val="bg2"/>
                </a:solidFill>
                <a:latin typeface="微软雅黑 Light" panose="020B0502040204020203" pitchFamily="34" charset="-122"/>
                <a:ea typeface="微软雅黑 Light" panose="020B0502040204020203" pitchFamily="34" charset="-122"/>
              </a:rPr>
              <a:t>⛏我們到底在幹嘛？</a:t>
            </a:r>
            <a:endParaRPr lang="zh-TW" altLang="en-US" sz="2500" dirty="0">
              <a:solidFill>
                <a:schemeClr val="bg2"/>
              </a:solidFill>
              <a:latin typeface="微软雅黑 Light" panose="020B0502040204020203" pitchFamily="34" charset="-122"/>
              <a:ea typeface="微软雅黑 Light" panose="020B0502040204020203" pitchFamily="34" charset="-122"/>
            </a:endParaRPr>
          </a:p>
        </p:txBody>
      </p:sp>
      <p:sp>
        <p:nvSpPr>
          <p:cNvPr id="21" name="TextBox 20">
            <a:extLst>
              <a:ext uri="{FF2B5EF4-FFF2-40B4-BE49-F238E27FC236}">
                <a16:creationId xmlns:a16="http://schemas.microsoft.com/office/drawing/2014/main" id="{5E9DBC7F-6C23-43EF-A9A5-968A023682A1}"/>
              </a:ext>
            </a:extLst>
          </p:cNvPr>
          <p:cNvSpPr txBox="1"/>
          <p:nvPr/>
        </p:nvSpPr>
        <p:spPr>
          <a:xfrm>
            <a:off x="6982184" y="2957884"/>
            <a:ext cx="3089655" cy="477054"/>
          </a:xfrm>
          <a:prstGeom prst="rect">
            <a:avLst/>
          </a:prstGeom>
          <a:noFill/>
        </p:spPr>
        <p:txBody>
          <a:bodyPr wrap="square" rtlCol="0">
            <a:spAutoFit/>
          </a:bodyPr>
          <a:lstStyle/>
          <a:p>
            <a:r>
              <a:rPr lang="zh-CN" altLang="en-US" sz="2500" dirty="0">
                <a:solidFill>
                  <a:schemeClr val="bg2"/>
                </a:solidFill>
                <a:latin typeface="微软雅黑 Light" panose="020B0502040204020203" pitchFamily="34" charset="-122"/>
                <a:ea typeface="微软雅黑 Light" panose="020B0502040204020203" pitchFamily="34" charset="-122"/>
              </a:rPr>
              <a:t>⛏專案介紹</a:t>
            </a:r>
            <a:endParaRPr lang="zh-TW" altLang="en-US" sz="2500" dirty="0">
              <a:solidFill>
                <a:schemeClr val="bg2"/>
              </a:solidFill>
              <a:latin typeface="微软雅黑 Light" panose="020B0502040204020203" pitchFamily="34" charset="-122"/>
              <a:ea typeface="微软雅黑 Light" panose="020B0502040204020203" pitchFamily="34" charset="-122"/>
            </a:endParaRPr>
          </a:p>
        </p:txBody>
      </p:sp>
      <p:pic>
        <p:nvPicPr>
          <p:cNvPr id="24" name="Picture 23">
            <a:extLst>
              <a:ext uri="{FF2B5EF4-FFF2-40B4-BE49-F238E27FC236}">
                <a16:creationId xmlns:a16="http://schemas.microsoft.com/office/drawing/2014/main" id="{815A72B3-6B3E-4B6B-B375-A480412DE8E1}"/>
              </a:ext>
            </a:extLst>
          </p:cNvPr>
          <p:cNvPicPr>
            <a:picLocks noChangeAspect="1"/>
          </p:cNvPicPr>
          <p:nvPr/>
        </p:nvPicPr>
        <p:blipFill>
          <a:blip r:embed="rId3"/>
          <a:stretch>
            <a:fillRect/>
          </a:stretch>
        </p:blipFill>
        <p:spPr>
          <a:xfrm>
            <a:off x="3308418" y="4287466"/>
            <a:ext cx="1122907" cy="1122907"/>
          </a:xfrm>
          <a:prstGeom prst="rect">
            <a:avLst/>
          </a:prstGeom>
        </p:spPr>
      </p:pic>
      <p:sp>
        <p:nvSpPr>
          <p:cNvPr id="25" name="TextBox 24">
            <a:extLst>
              <a:ext uri="{FF2B5EF4-FFF2-40B4-BE49-F238E27FC236}">
                <a16:creationId xmlns:a16="http://schemas.microsoft.com/office/drawing/2014/main" id="{E54D077B-02D0-443F-ADDE-D7E0F49F54C5}"/>
              </a:ext>
            </a:extLst>
          </p:cNvPr>
          <p:cNvSpPr txBox="1"/>
          <p:nvPr/>
        </p:nvSpPr>
        <p:spPr>
          <a:xfrm>
            <a:off x="5215031" y="4363538"/>
            <a:ext cx="5784851" cy="830997"/>
          </a:xfrm>
          <a:prstGeom prst="rect">
            <a:avLst/>
          </a:prstGeom>
          <a:noFill/>
        </p:spPr>
        <p:txBody>
          <a:bodyPr wrap="square" rtlCol="0">
            <a:spAutoFit/>
          </a:bodyPr>
          <a:lstStyle/>
          <a:p>
            <a:r>
              <a:rPr lang="zh-CN" altLang="en-US" sz="4800" dirty="0">
                <a:solidFill>
                  <a:schemeClr val="bg2"/>
                </a:solidFill>
                <a:latin typeface="微软雅黑 Light" panose="020B0502040204020203" pitchFamily="34" charset="-122"/>
                <a:ea typeface="微软雅黑 Light" panose="020B0502040204020203" pitchFamily="34" charset="-122"/>
              </a:rPr>
              <a:t>如何分工？</a:t>
            </a:r>
            <a:endParaRPr lang="zh-TW" altLang="en-US" sz="4800" dirty="0">
              <a:solidFill>
                <a:schemeClr val="bg2"/>
              </a:solidFill>
              <a:latin typeface="微软雅黑 Light" panose="020B0502040204020203" pitchFamily="34" charset="-122"/>
              <a:ea typeface="微软雅黑 Light" panose="020B0502040204020203" pitchFamily="34" charset="-122"/>
            </a:endParaRPr>
          </a:p>
        </p:txBody>
      </p:sp>
      <p:pic>
        <p:nvPicPr>
          <p:cNvPr id="27" name="Picture 26">
            <a:extLst>
              <a:ext uri="{FF2B5EF4-FFF2-40B4-BE49-F238E27FC236}">
                <a16:creationId xmlns:a16="http://schemas.microsoft.com/office/drawing/2014/main" id="{A742BE41-86D3-463C-9C4D-19027C71C7E9}"/>
              </a:ext>
            </a:extLst>
          </p:cNvPr>
          <p:cNvPicPr>
            <a:picLocks noChangeAspect="1"/>
          </p:cNvPicPr>
          <p:nvPr/>
        </p:nvPicPr>
        <p:blipFill>
          <a:blip r:embed="rId4"/>
          <a:stretch>
            <a:fillRect/>
          </a:stretch>
        </p:blipFill>
        <p:spPr>
          <a:xfrm>
            <a:off x="5520573" y="5249578"/>
            <a:ext cx="1085850" cy="1085850"/>
          </a:xfrm>
          <a:prstGeom prst="rect">
            <a:avLst/>
          </a:prstGeom>
        </p:spPr>
      </p:pic>
      <p:sp>
        <p:nvSpPr>
          <p:cNvPr id="29" name="TextBox 28">
            <a:extLst>
              <a:ext uri="{FF2B5EF4-FFF2-40B4-BE49-F238E27FC236}">
                <a16:creationId xmlns:a16="http://schemas.microsoft.com/office/drawing/2014/main" id="{990049FB-8903-4D0B-8BF8-6CFFF064E2A9}"/>
              </a:ext>
            </a:extLst>
          </p:cNvPr>
          <p:cNvSpPr txBox="1"/>
          <p:nvPr/>
        </p:nvSpPr>
        <p:spPr>
          <a:xfrm>
            <a:off x="6982184" y="5494855"/>
            <a:ext cx="3089655" cy="477054"/>
          </a:xfrm>
          <a:prstGeom prst="rect">
            <a:avLst/>
          </a:prstGeom>
          <a:noFill/>
        </p:spPr>
        <p:txBody>
          <a:bodyPr wrap="square" rtlCol="0">
            <a:spAutoFit/>
          </a:bodyPr>
          <a:lstStyle/>
          <a:p>
            <a:r>
              <a:rPr lang="zh-CN" altLang="en-US" sz="2500" dirty="0">
                <a:solidFill>
                  <a:schemeClr val="bg2"/>
                </a:solidFill>
                <a:latin typeface="微软雅黑 Light" panose="020B0502040204020203" pitchFamily="34" charset="-122"/>
                <a:ea typeface="微软雅黑 Light" panose="020B0502040204020203" pitchFamily="34" charset="-122"/>
              </a:rPr>
              <a:t>⛏貢獻度</a:t>
            </a:r>
            <a:endParaRPr lang="zh-TW" altLang="en-US" sz="2500" dirty="0">
              <a:solidFill>
                <a:schemeClr val="bg2"/>
              </a:solidFill>
              <a:latin typeface="微软雅黑 Light" panose="020B0502040204020203" pitchFamily="34" charset="-122"/>
              <a:ea typeface="微软雅黑 Light" panose="020B0502040204020203" pitchFamily="34" charset="-122"/>
            </a:endParaRPr>
          </a:p>
        </p:txBody>
      </p:sp>
      <p:sp>
        <p:nvSpPr>
          <p:cNvPr id="30" name="TextBox 29">
            <a:extLst>
              <a:ext uri="{FF2B5EF4-FFF2-40B4-BE49-F238E27FC236}">
                <a16:creationId xmlns:a16="http://schemas.microsoft.com/office/drawing/2014/main" id="{0B4CF2EF-405F-43F2-BE0F-AF0E27472A7A}"/>
              </a:ext>
            </a:extLst>
          </p:cNvPr>
          <p:cNvSpPr txBox="1"/>
          <p:nvPr/>
        </p:nvSpPr>
        <p:spPr>
          <a:xfrm>
            <a:off x="5209819" y="6138579"/>
            <a:ext cx="5784851" cy="830997"/>
          </a:xfrm>
          <a:prstGeom prst="rect">
            <a:avLst/>
          </a:prstGeom>
          <a:noFill/>
        </p:spPr>
        <p:txBody>
          <a:bodyPr wrap="square" rtlCol="0">
            <a:spAutoFit/>
          </a:bodyPr>
          <a:lstStyle/>
          <a:p>
            <a:r>
              <a:rPr lang="zh-CN" altLang="en-US" sz="4800" dirty="0">
                <a:solidFill>
                  <a:schemeClr val="bg2"/>
                </a:solidFill>
                <a:latin typeface="微软雅黑 Light" panose="020B0502040204020203" pitchFamily="34" charset="-122"/>
                <a:ea typeface="微软雅黑 Light" panose="020B0502040204020203" pitchFamily="34" charset="-122"/>
              </a:rPr>
              <a:t>材料們</a:t>
            </a:r>
            <a:endParaRPr lang="zh-TW" altLang="en-US" sz="4800" dirty="0">
              <a:solidFill>
                <a:schemeClr val="bg2"/>
              </a:solidFill>
              <a:latin typeface="微软雅黑 Light" panose="020B0502040204020203" pitchFamily="34" charset="-122"/>
              <a:ea typeface="微软雅黑 Light" panose="020B0502040204020203" pitchFamily="34" charset="-122"/>
            </a:endParaRPr>
          </a:p>
        </p:txBody>
      </p:sp>
      <p:grpSp>
        <p:nvGrpSpPr>
          <p:cNvPr id="31" name="Group 30">
            <a:extLst>
              <a:ext uri="{FF2B5EF4-FFF2-40B4-BE49-F238E27FC236}">
                <a16:creationId xmlns:a16="http://schemas.microsoft.com/office/drawing/2014/main" id="{626901C0-F2BA-46AF-B770-CC0EBB92C0A7}"/>
              </a:ext>
            </a:extLst>
          </p:cNvPr>
          <p:cNvGrpSpPr/>
          <p:nvPr/>
        </p:nvGrpSpPr>
        <p:grpSpPr>
          <a:xfrm>
            <a:off x="31908" y="675973"/>
            <a:ext cx="2290168" cy="226847"/>
            <a:chOff x="862608" y="680150"/>
            <a:chExt cx="2290168" cy="226847"/>
          </a:xfrm>
        </p:grpSpPr>
        <p:sp>
          <p:nvSpPr>
            <p:cNvPr id="32" name="Rectangle: Rounded Corners 31">
              <a:extLst>
                <a:ext uri="{FF2B5EF4-FFF2-40B4-BE49-F238E27FC236}">
                  <a16:creationId xmlns:a16="http://schemas.microsoft.com/office/drawing/2014/main" id="{104640C8-BD3E-46B1-9B33-BBE0ADB86FD7}"/>
                </a:ext>
              </a:extLst>
            </p:cNvPr>
            <p:cNvSpPr/>
            <p:nvPr/>
          </p:nvSpPr>
          <p:spPr>
            <a:xfrm flipV="1">
              <a:off x="862608" y="680150"/>
              <a:ext cx="2290168" cy="45720"/>
            </a:xfrm>
            <a:prstGeom prst="roundRect">
              <a:avLst/>
            </a:prstGeom>
            <a:solidFill>
              <a:srgbClr val="387BB2"/>
            </a:solidFill>
            <a:ln>
              <a:solidFill>
                <a:srgbClr val="3A7B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3" name="Rectangle: Rounded Corners 32">
              <a:extLst>
                <a:ext uri="{FF2B5EF4-FFF2-40B4-BE49-F238E27FC236}">
                  <a16:creationId xmlns:a16="http://schemas.microsoft.com/office/drawing/2014/main" id="{D627A88B-73A8-4D40-80F7-DCD2DEF99619}"/>
                </a:ext>
              </a:extLst>
            </p:cNvPr>
            <p:cNvSpPr/>
            <p:nvPr/>
          </p:nvSpPr>
          <p:spPr>
            <a:xfrm flipV="1">
              <a:off x="1745482" y="861277"/>
              <a:ext cx="1332376" cy="45720"/>
            </a:xfrm>
            <a:prstGeom prst="roundRect">
              <a:avLst/>
            </a:prstGeom>
            <a:solidFill>
              <a:srgbClr val="FFC81D"/>
            </a:solidFill>
            <a:ln>
              <a:solidFill>
                <a:srgbClr val="FFC9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37" name="Rectangle: Rounded Corners 36">
            <a:extLst>
              <a:ext uri="{FF2B5EF4-FFF2-40B4-BE49-F238E27FC236}">
                <a16:creationId xmlns:a16="http://schemas.microsoft.com/office/drawing/2014/main" id="{A8B87A25-882C-417E-843A-0E1090068524}"/>
              </a:ext>
            </a:extLst>
          </p:cNvPr>
          <p:cNvSpPr/>
          <p:nvPr/>
        </p:nvSpPr>
        <p:spPr>
          <a:xfrm>
            <a:off x="-460058" y="-969192"/>
            <a:ext cx="3403283" cy="257460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500" dirty="0">
                <a:latin typeface="微软雅黑 Light" panose="020B0502040204020203" pitchFamily="34" charset="-122"/>
                <a:ea typeface="微软雅黑 Light" panose="020B0502040204020203" pitchFamily="34" charset="-122"/>
              </a:rPr>
              <a:t>目錄</a:t>
            </a:r>
            <a:endParaRPr lang="zh-TW" altLang="en-US" sz="3500" dirty="0">
              <a:latin typeface="微软雅黑 Light" panose="020B0502040204020203" pitchFamily="34" charset="-122"/>
              <a:ea typeface="微软雅黑 Light" panose="020B0502040204020203" pitchFamily="34" charset="-122"/>
            </a:endParaRPr>
          </a:p>
        </p:txBody>
      </p:sp>
      <p:pic>
        <p:nvPicPr>
          <p:cNvPr id="26" name="Picture 25">
            <a:extLst>
              <a:ext uri="{FF2B5EF4-FFF2-40B4-BE49-F238E27FC236}">
                <a16:creationId xmlns:a16="http://schemas.microsoft.com/office/drawing/2014/main" id="{0BAE2A19-1655-4C89-BB74-6E5EC5FD58DA}"/>
              </a:ext>
            </a:extLst>
          </p:cNvPr>
          <p:cNvPicPr>
            <a:picLocks noChangeAspect="1"/>
          </p:cNvPicPr>
          <p:nvPr/>
        </p:nvPicPr>
        <p:blipFill>
          <a:blip r:embed="rId4"/>
          <a:stretch>
            <a:fillRect/>
          </a:stretch>
        </p:blipFill>
        <p:spPr>
          <a:xfrm>
            <a:off x="5520573" y="3211918"/>
            <a:ext cx="1085850" cy="1085850"/>
          </a:xfrm>
          <a:prstGeom prst="rect">
            <a:avLst/>
          </a:prstGeom>
        </p:spPr>
      </p:pic>
      <p:sp>
        <p:nvSpPr>
          <p:cNvPr id="34" name="TextBox 33">
            <a:extLst>
              <a:ext uri="{FF2B5EF4-FFF2-40B4-BE49-F238E27FC236}">
                <a16:creationId xmlns:a16="http://schemas.microsoft.com/office/drawing/2014/main" id="{57F3CA2E-04AA-476B-85CE-995DCD83D801}"/>
              </a:ext>
            </a:extLst>
          </p:cNvPr>
          <p:cNvSpPr txBox="1"/>
          <p:nvPr/>
        </p:nvSpPr>
        <p:spPr>
          <a:xfrm>
            <a:off x="6982184" y="3445240"/>
            <a:ext cx="3089655" cy="477054"/>
          </a:xfrm>
          <a:prstGeom prst="rect">
            <a:avLst/>
          </a:prstGeom>
          <a:noFill/>
        </p:spPr>
        <p:txBody>
          <a:bodyPr wrap="square" rtlCol="0">
            <a:spAutoFit/>
          </a:bodyPr>
          <a:lstStyle/>
          <a:p>
            <a:r>
              <a:rPr lang="zh-CN" altLang="en-US" sz="2500" dirty="0">
                <a:solidFill>
                  <a:schemeClr val="bg2"/>
                </a:solidFill>
                <a:latin typeface="微软雅黑 Light" panose="020B0502040204020203" pitchFamily="34" charset="-122"/>
                <a:ea typeface="微软雅黑 Light" panose="020B0502040204020203" pitchFamily="34" charset="-122"/>
              </a:rPr>
              <a:t>⛏小遊戲介紹</a:t>
            </a:r>
            <a:endParaRPr lang="zh-TW" altLang="en-US" sz="2500" dirty="0">
              <a:solidFill>
                <a:schemeClr val="bg2"/>
              </a:solidFill>
              <a:latin typeface="微软雅黑 Light" panose="020B0502040204020203" pitchFamily="34" charset="-122"/>
              <a:ea typeface="微软雅黑 Light" panose="020B0502040204020203" pitchFamily="34" charset="-122"/>
            </a:endParaRPr>
          </a:p>
        </p:txBody>
      </p:sp>
      <p:sp>
        <p:nvSpPr>
          <p:cNvPr id="35" name="TextBox 34">
            <a:extLst>
              <a:ext uri="{FF2B5EF4-FFF2-40B4-BE49-F238E27FC236}">
                <a16:creationId xmlns:a16="http://schemas.microsoft.com/office/drawing/2014/main" id="{A6880F1A-F2C0-4243-9133-64BD6FB6277E}"/>
              </a:ext>
            </a:extLst>
          </p:cNvPr>
          <p:cNvSpPr txBox="1"/>
          <p:nvPr/>
        </p:nvSpPr>
        <p:spPr>
          <a:xfrm>
            <a:off x="6982184" y="3886484"/>
            <a:ext cx="3089655" cy="477054"/>
          </a:xfrm>
          <a:prstGeom prst="rect">
            <a:avLst/>
          </a:prstGeom>
          <a:noFill/>
        </p:spPr>
        <p:txBody>
          <a:bodyPr wrap="square" rtlCol="0">
            <a:spAutoFit/>
          </a:bodyPr>
          <a:lstStyle/>
          <a:p>
            <a:r>
              <a:rPr lang="zh-CN" altLang="en-US" sz="2500" dirty="0">
                <a:solidFill>
                  <a:schemeClr val="bg2"/>
                </a:solidFill>
                <a:latin typeface="微软雅黑 Light" panose="020B0502040204020203" pitchFamily="34" charset="-122"/>
                <a:ea typeface="微软雅黑 Light" panose="020B0502040204020203" pitchFamily="34" charset="-122"/>
              </a:rPr>
              <a:t>⛏試玩截圖</a:t>
            </a:r>
            <a:endParaRPr lang="zh-TW" altLang="en-US" sz="2500" dirty="0">
              <a:solidFill>
                <a:schemeClr val="bg2"/>
              </a:solidFill>
              <a:latin typeface="微软雅黑 Light" panose="020B0502040204020203" pitchFamily="34" charset="-122"/>
              <a:ea typeface="微软雅黑 Light" panose="020B0502040204020203" pitchFamily="34" charset="-122"/>
            </a:endParaRPr>
          </a:p>
        </p:txBody>
      </p:sp>
    </p:spTree>
    <p:extLst>
      <p:ext uri="{BB962C8B-B14F-4D97-AF65-F5344CB8AC3E}">
        <p14:creationId xmlns:p14="http://schemas.microsoft.com/office/powerpoint/2010/main" val="7243068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4"/>
                                        </p:tgtEl>
                                        <p:attrNameLst>
                                          <p:attrName>style.visibility</p:attrName>
                                        </p:attrNameLst>
                                      </p:cBhvr>
                                      <p:to>
                                        <p:strVal val="visible"/>
                                      </p:to>
                                    </p:set>
                                    <p:animEffect transition="in" filter="fade">
                                      <p:cBhvr>
                                        <p:cTn id="23" dur="500"/>
                                        <p:tgtEl>
                                          <p:spTgt spid="24"/>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5"/>
                                        </p:tgtEl>
                                        <p:attrNameLst>
                                          <p:attrName>style.visibility</p:attrName>
                                        </p:attrNameLst>
                                      </p:cBhvr>
                                      <p:to>
                                        <p:strVal val="visible"/>
                                      </p:to>
                                    </p:set>
                                    <p:animEffect transition="in" filter="fade">
                                      <p:cBhvr>
                                        <p:cTn id="26" dur="500"/>
                                        <p:tgtEl>
                                          <p:spTgt spid="25"/>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500"/>
                                        <p:tgtEl>
                                          <p:spTgt spid="13"/>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0"/>
                                        </p:tgtEl>
                                        <p:attrNameLst>
                                          <p:attrName>style.visibility</p:attrName>
                                        </p:attrNameLst>
                                      </p:cBhvr>
                                      <p:to>
                                        <p:strVal val="visible"/>
                                      </p:to>
                                    </p:set>
                                    <p:animEffect transition="in" filter="fade">
                                      <p:cBhvr>
                                        <p:cTn id="34" dur="500"/>
                                        <p:tgtEl>
                                          <p:spTgt spid="30"/>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fade">
                                      <p:cBhvr>
                                        <p:cTn id="39" dur="500"/>
                                        <p:tgtEl>
                                          <p:spTgt spid="12"/>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fade">
                                      <p:cBhvr>
                                        <p:cTn id="42" dur="500"/>
                                        <p:tgtEl>
                                          <p:spTgt spid="17"/>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1"/>
                                        </p:tgtEl>
                                        <p:attrNameLst>
                                          <p:attrName>style.visibility</p:attrName>
                                        </p:attrNameLst>
                                      </p:cBhvr>
                                      <p:to>
                                        <p:strVal val="visible"/>
                                      </p:to>
                                    </p:set>
                                    <p:animEffect transition="in" filter="fade">
                                      <p:cBhvr>
                                        <p:cTn id="45" dur="500"/>
                                        <p:tgtEl>
                                          <p:spTgt spid="21"/>
                                        </p:tgtEl>
                                      </p:cBhvr>
                                    </p:animEffect>
                                  </p:childTnLst>
                                </p:cTn>
                              </p:par>
                              <p:par>
                                <p:cTn id="46" presetID="10" presetClass="entr" presetSubtype="0" fill="hold" nodeType="withEffect">
                                  <p:stCondLst>
                                    <p:cond delay="0"/>
                                  </p:stCondLst>
                                  <p:childTnLst>
                                    <p:set>
                                      <p:cBhvr>
                                        <p:cTn id="47" dur="1" fill="hold">
                                          <p:stCondLst>
                                            <p:cond delay="0"/>
                                          </p:stCondLst>
                                        </p:cTn>
                                        <p:tgtEl>
                                          <p:spTgt spid="26"/>
                                        </p:tgtEl>
                                        <p:attrNameLst>
                                          <p:attrName>style.visibility</p:attrName>
                                        </p:attrNameLst>
                                      </p:cBhvr>
                                      <p:to>
                                        <p:strVal val="visible"/>
                                      </p:to>
                                    </p:set>
                                    <p:animEffect transition="in" filter="fade">
                                      <p:cBhvr>
                                        <p:cTn id="48" dur="500"/>
                                        <p:tgtEl>
                                          <p:spTgt spid="26"/>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34"/>
                                        </p:tgtEl>
                                        <p:attrNameLst>
                                          <p:attrName>style.visibility</p:attrName>
                                        </p:attrNameLst>
                                      </p:cBhvr>
                                      <p:to>
                                        <p:strVal val="visible"/>
                                      </p:to>
                                    </p:set>
                                    <p:animEffect transition="in" filter="fade">
                                      <p:cBhvr>
                                        <p:cTn id="51" dur="500"/>
                                        <p:tgtEl>
                                          <p:spTgt spid="34"/>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35"/>
                                        </p:tgtEl>
                                        <p:attrNameLst>
                                          <p:attrName>style.visibility</p:attrName>
                                        </p:attrNameLst>
                                      </p:cBhvr>
                                      <p:to>
                                        <p:strVal val="visible"/>
                                      </p:to>
                                    </p:set>
                                    <p:animEffect transition="in" filter="fade">
                                      <p:cBhvr>
                                        <p:cTn id="54" dur="500"/>
                                        <p:tgtEl>
                                          <p:spTgt spid="35"/>
                                        </p:tgtEl>
                                      </p:cBhvr>
                                    </p:animEffect>
                                  </p:childTnLst>
                                </p:cTn>
                              </p:par>
                              <p:par>
                                <p:cTn id="55" presetID="10" presetClass="entr" presetSubtype="0" fill="hold" nodeType="withEffect">
                                  <p:stCondLst>
                                    <p:cond delay="0"/>
                                  </p:stCondLst>
                                  <p:childTnLst>
                                    <p:set>
                                      <p:cBhvr>
                                        <p:cTn id="56" dur="1" fill="hold">
                                          <p:stCondLst>
                                            <p:cond delay="0"/>
                                          </p:stCondLst>
                                        </p:cTn>
                                        <p:tgtEl>
                                          <p:spTgt spid="27"/>
                                        </p:tgtEl>
                                        <p:attrNameLst>
                                          <p:attrName>style.visibility</p:attrName>
                                        </p:attrNameLst>
                                      </p:cBhvr>
                                      <p:to>
                                        <p:strVal val="visible"/>
                                      </p:to>
                                    </p:set>
                                    <p:animEffect transition="in" filter="fade">
                                      <p:cBhvr>
                                        <p:cTn id="57" dur="500"/>
                                        <p:tgtEl>
                                          <p:spTgt spid="27"/>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29"/>
                                        </p:tgtEl>
                                        <p:attrNameLst>
                                          <p:attrName>style.visibility</p:attrName>
                                        </p:attrNameLst>
                                      </p:cBhvr>
                                      <p:to>
                                        <p:strVal val="visible"/>
                                      </p:to>
                                    </p:set>
                                    <p:animEffect transition="in" filter="fade">
                                      <p:cBhvr>
                                        <p:cTn id="60"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6" grpId="0"/>
      <p:bldP spid="17" grpId="0"/>
      <p:bldP spid="21" grpId="0"/>
      <p:bldP spid="25" grpId="0"/>
      <p:bldP spid="29" grpId="0"/>
      <p:bldP spid="30" grpId="0"/>
      <p:bldP spid="34" grpId="0"/>
      <p:bldP spid="35" grpId="0"/>
    </p:bldLst>
  </p:timing>
</p:sld>
</file>

<file path=ppt/slides/slide70.xml><?xml version="1.0" encoding="utf-8"?>
<p:sld xmlns:a="http://schemas.openxmlformats.org/drawingml/2006/main" xmlns:r="http://schemas.openxmlformats.org/officeDocument/2006/relationships" xmlns:p="http://schemas.openxmlformats.org/presentationml/2006/main" show="0">
  <p:cSld>
    <p:bg>
      <p:bgPr>
        <a:solidFill>
          <a:srgbClr val="3D4A55"/>
        </a:soli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94C781BE-824F-4281-814B-03469243FBB0}"/>
              </a:ext>
            </a:extLst>
          </p:cNvPr>
          <p:cNvGrpSpPr/>
          <p:nvPr/>
        </p:nvGrpSpPr>
        <p:grpSpPr>
          <a:xfrm>
            <a:off x="-11604057" y="-60603227"/>
            <a:ext cx="36080255" cy="116091550"/>
            <a:chOff x="-11604057" y="-60603227"/>
            <a:chExt cx="36080255" cy="116091550"/>
          </a:xfrm>
        </p:grpSpPr>
        <p:grpSp>
          <p:nvGrpSpPr>
            <p:cNvPr id="145" name="Group 144">
              <a:extLst>
                <a:ext uri="{FF2B5EF4-FFF2-40B4-BE49-F238E27FC236}">
                  <a16:creationId xmlns:a16="http://schemas.microsoft.com/office/drawing/2014/main" id="{C1505391-9C12-4658-A640-3B23BAF6C595}"/>
                </a:ext>
              </a:extLst>
            </p:cNvPr>
            <p:cNvGrpSpPr/>
            <p:nvPr/>
          </p:nvGrpSpPr>
          <p:grpSpPr>
            <a:xfrm>
              <a:off x="1088824" y="-40429767"/>
              <a:ext cx="9857515" cy="47137796"/>
              <a:chOff x="1088824" y="708409"/>
              <a:chExt cx="9857515" cy="47137796"/>
            </a:xfrm>
          </p:grpSpPr>
          <p:grpSp>
            <p:nvGrpSpPr>
              <p:cNvPr id="146" name="Group 145">
                <a:extLst>
                  <a:ext uri="{FF2B5EF4-FFF2-40B4-BE49-F238E27FC236}">
                    <a16:creationId xmlns:a16="http://schemas.microsoft.com/office/drawing/2014/main" id="{D7F72118-948E-487D-A3E6-D504F3567578}"/>
                  </a:ext>
                </a:extLst>
              </p:cNvPr>
              <p:cNvGrpSpPr/>
              <p:nvPr/>
            </p:nvGrpSpPr>
            <p:grpSpPr>
              <a:xfrm>
                <a:off x="6008098" y="2987876"/>
                <a:ext cx="4852279" cy="13202363"/>
                <a:chOff x="1393569" y="-2269467"/>
                <a:chExt cx="4852279" cy="13202363"/>
              </a:xfrm>
            </p:grpSpPr>
            <p:sp>
              <p:nvSpPr>
                <p:cNvPr id="232" name="Freeform: Shape 231">
                  <a:extLst>
                    <a:ext uri="{FF2B5EF4-FFF2-40B4-BE49-F238E27FC236}">
                      <a16:creationId xmlns:a16="http://schemas.microsoft.com/office/drawing/2014/main" id="{82630721-89FE-42C4-9516-755F59702DDB}"/>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233" name="Group 232">
                  <a:extLst>
                    <a:ext uri="{FF2B5EF4-FFF2-40B4-BE49-F238E27FC236}">
                      <a16:creationId xmlns:a16="http://schemas.microsoft.com/office/drawing/2014/main" id="{3DA426AE-8DF7-4AA6-9FFE-92C5EB69327F}"/>
                    </a:ext>
                  </a:extLst>
                </p:cNvPr>
                <p:cNvGrpSpPr/>
                <p:nvPr/>
              </p:nvGrpSpPr>
              <p:grpSpPr>
                <a:xfrm>
                  <a:off x="5289112" y="8801354"/>
                  <a:ext cx="956736" cy="1301438"/>
                  <a:chOff x="-2750419" y="1399884"/>
                  <a:chExt cx="956736" cy="1301438"/>
                </a:xfrm>
              </p:grpSpPr>
              <p:pic>
                <p:nvPicPr>
                  <p:cNvPr id="234" name="Graphic 233">
                    <a:extLst>
                      <a:ext uri="{FF2B5EF4-FFF2-40B4-BE49-F238E27FC236}">
                        <a16:creationId xmlns:a16="http://schemas.microsoft.com/office/drawing/2014/main" id="{02B324C0-14B1-4E96-8F1B-B62253A9994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235" name="TextBox 234">
                    <a:extLst>
                      <a:ext uri="{FF2B5EF4-FFF2-40B4-BE49-F238E27FC236}">
                        <a16:creationId xmlns:a16="http://schemas.microsoft.com/office/drawing/2014/main" id="{65655C91-88A0-4F33-A5F3-A3CDA2AACDE0}"/>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sp>
              <p:nvSpPr>
                <p:cNvPr id="961" name="Freeform: Shape 960">
                  <a:extLst>
                    <a:ext uri="{FF2B5EF4-FFF2-40B4-BE49-F238E27FC236}">
                      <a16:creationId xmlns:a16="http://schemas.microsoft.com/office/drawing/2014/main" id="{B4AB432C-F4DA-4229-9718-001E35417950}"/>
                    </a:ext>
                  </a:extLst>
                </p:cNvPr>
                <p:cNvSpPr/>
                <p:nvPr/>
              </p:nvSpPr>
              <p:spPr>
                <a:xfrm>
                  <a:off x="1393569" y="-226946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grpSp>
            <p:nvGrpSpPr>
              <p:cNvPr id="147" name="Group 146">
                <a:extLst>
                  <a:ext uri="{FF2B5EF4-FFF2-40B4-BE49-F238E27FC236}">
                    <a16:creationId xmlns:a16="http://schemas.microsoft.com/office/drawing/2014/main" id="{A54634BD-4AF5-4FF3-A1E1-5DDA8FC73E40}"/>
                  </a:ext>
                </a:extLst>
              </p:cNvPr>
              <p:cNvGrpSpPr/>
              <p:nvPr/>
            </p:nvGrpSpPr>
            <p:grpSpPr>
              <a:xfrm>
                <a:off x="6112211" y="3131617"/>
                <a:ext cx="4827457" cy="8524136"/>
                <a:chOff x="7523320" y="2196992"/>
                <a:chExt cx="4827457" cy="8524136"/>
              </a:xfrm>
            </p:grpSpPr>
            <p:sp>
              <p:nvSpPr>
                <p:cNvPr id="228" name="Freeform: Shape 227">
                  <a:extLst>
                    <a:ext uri="{FF2B5EF4-FFF2-40B4-BE49-F238E27FC236}">
                      <a16:creationId xmlns:a16="http://schemas.microsoft.com/office/drawing/2014/main" id="{50EA1360-623A-40CD-ACC1-3E20D9668FA2}"/>
                    </a:ext>
                  </a:extLst>
                </p:cNvPr>
                <p:cNvSpPr/>
                <p:nvPr/>
              </p:nvSpPr>
              <p:spPr>
                <a:xfrm>
                  <a:off x="7523320" y="8615603"/>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rPr>
                    <a:t>The code worked fine yesterday, but today it’s throwing errors. Did it evolve overnight?</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229" name="Group 228">
                  <a:extLst>
                    <a:ext uri="{FF2B5EF4-FFF2-40B4-BE49-F238E27FC236}">
                      <a16:creationId xmlns:a16="http://schemas.microsoft.com/office/drawing/2014/main" id="{B5FF22D1-2DF3-42E6-8F9D-7A979504923C}"/>
                    </a:ext>
                  </a:extLst>
                </p:cNvPr>
                <p:cNvGrpSpPr/>
                <p:nvPr/>
              </p:nvGrpSpPr>
              <p:grpSpPr>
                <a:xfrm>
                  <a:off x="11141145" y="2196992"/>
                  <a:ext cx="1209632" cy="7680596"/>
                  <a:chOff x="-4115244" y="-4992744"/>
                  <a:chExt cx="1209632" cy="7680596"/>
                </a:xfrm>
              </p:grpSpPr>
              <p:pic>
                <p:nvPicPr>
                  <p:cNvPr id="230" name="Graphic 229">
                    <a:extLst>
                      <a:ext uri="{FF2B5EF4-FFF2-40B4-BE49-F238E27FC236}">
                        <a16:creationId xmlns:a16="http://schemas.microsoft.com/office/drawing/2014/main" id="{DC9BF049-6EDB-4C9F-AD14-9497D28B558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231" name="TextBox 230">
                    <a:extLst>
                      <a:ext uri="{FF2B5EF4-FFF2-40B4-BE49-F238E27FC236}">
                        <a16:creationId xmlns:a16="http://schemas.microsoft.com/office/drawing/2014/main" id="{938680C4-092A-445D-BA08-4233FB94E2B0}"/>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pic>
                <p:nvPicPr>
                  <p:cNvPr id="964" name="Graphic 963">
                    <a:extLst>
                      <a:ext uri="{FF2B5EF4-FFF2-40B4-BE49-F238E27FC236}">
                        <a16:creationId xmlns:a16="http://schemas.microsoft.com/office/drawing/2014/main" id="{3827E5C0-0933-43CE-9855-6E7322667C6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115244" y="-4992744"/>
                    <a:ext cx="956736" cy="956736"/>
                  </a:xfrm>
                  <a:prstGeom prst="rect">
                    <a:avLst/>
                  </a:prstGeom>
                </p:spPr>
              </p:pic>
              <p:sp>
                <p:nvSpPr>
                  <p:cNvPr id="965" name="TextBox 964">
                    <a:extLst>
                      <a:ext uri="{FF2B5EF4-FFF2-40B4-BE49-F238E27FC236}">
                        <a16:creationId xmlns:a16="http://schemas.microsoft.com/office/drawing/2014/main" id="{A8D39A05-5C3C-4741-9981-A8AF3AC159D2}"/>
                      </a:ext>
                    </a:extLst>
                  </p:cNvPr>
                  <p:cNvSpPr txBox="1"/>
                  <p:nvPr/>
                </p:nvSpPr>
                <p:spPr>
                  <a:xfrm>
                    <a:off x="-3960042" y="-4074108"/>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148" name="Group 147">
                <a:extLst>
                  <a:ext uri="{FF2B5EF4-FFF2-40B4-BE49-F238E27FC236}">
                    <a16:creationId xmlns:a16="http://schemas.microsoft.com/office/drawing/2014/main" id="{00F7B90B-1863-4673-93AA-8829552E50D5}"/>
                  </a:ext>
                </a:extLst>
              </p:cNvPr>
              <p:cNvGrpSpPr/>
              <p:nvPr/>
            </p:nvGrpSpPr>
            <p:grpSpPr>
              <a:xfrm>
                <a:off x="1088824" y="7267809"/>
                <a:ext cx="5024592" cy="2105525"/>
                <a:chOff x="1653538" y="1750435"/>
                <a:chExt cx="5024592" cy="2105525"/>
              </a:xfrm>
            </p:grpSpPr>
            <p:sp>
              <p:nvSpPr>
                <p:cNvPr id="224" name="Freeform: Shape 223">
                  <a:extLst>
                    <a:ext uri="{FF2B5EF4-FFF2-40B4-BE49-F238E27FC236}">
                      <a16:creationId xmlns:a16="http://schemas.microsoft.com/office/drawing/2014/main" id="{6EF47DE2-0D31-4B97-AE92-0B355EECEF6A}"/>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rPr>
                    <a:t>运行半小时，才发现</a:t>
                  </a:r>
                  <a:r>
                    <a:rPr lang="en-US" altLang="zh-CN" dirty="0">
                      <a:solidFill>
                        <a:schemeClr val="tx1"/>
                      </a:solidFill>
                    </a:rPr>
                    <a:t>while</a:t>
                  </a:r>
                  <a:r>
                    <a:rPr lang="zh-CN" altLang="en-US" dirty="0">
                      <a:solidFill>
                        <a:schemeClr val="tx1"/>
                      </a:solidFill>
                    </a:rPr>
                    <a:t>循环没加退出条件 </a:t>
                  </a:r>
                  <a:r>
                    <a:rPr lang="en-US" altLang="zh-CN" dirty="0">
                      <a:solidFill>
                        <a:schemeClr val="tx1"/>
                      </a:solidFill>
                    </a:rPr>
                    <a:t>= =</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225" name="Group 224">
                  <a:extLst>
                    <a:ext uri="{FF2B5EF4-FFF2-40B4-BE49-F238E27FC236}">
                      <a16:creationId xmlns:a16="http://schemas.microsoft.com/office/drawing/2014/main" id="{361F4546-2985-417C-8825-5DDB4F063EB2}"/>
                    </a:ext>
                  </a:extLst>
                </p:cNvPr>
                <p:cNvGrpSpPr/>
                <p:nvPr/>
              </p:nvGrpSpPr>
              <p:grpSpPr>
                <a:xfrm>
                  <a:off x="1653538" y="1757815"/>
                  <a:ext cx="956736" cy="1301438"/>
                  <a:chOff x="-1490164" y="1399884"/>
                  <a:chExt cx="956736" cy="1301438"/>
                </a:xfrm>
              </p:grpSpPr>
              <p:pic>
                <p:nvPicPr>
                  <p:cNvPr id="226" name="Graphic 225">
                    <a:extLst>
                      <a:ext uri="{FF2B5EF4-FFF2-40B4-BE49-F238E27FC236}">
                        <a16:creationId xmlns:a16="http://schemas.microsoft.com/office/drawing/2014/main" id="{0EAE40A3-7341-44C9-9B6C-A1532C3A629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90164" y="1399884"/>
                    <a:ext cx="956736" cy="956736"/>
                  </a:xfrm>
                  <a:prstGeom prst="rect">
                    <a:avLst/>
                  </a:prstGeom>
                </p:spPr>
              </p:pic>
              <p:sp>
                <p:nvSpPr>
                  <p:cNvPr id="227" name="TextBox 226">
                    <a:extLst>
                      <a:ext uri="{FF2B5EF4-FFF2-40B4-BE49-F238E27FC236}">
                        <a16:creationId xmlns:a16="http://schemas.microsoft.com/office/drawing/2014/main" id="{EBC08E2C-FC95-41DF-82C7-574306230579}"/>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149" name="Group 148">
                <a:extLst>
                  <a:ext uri="{FF2B5EF4-FFF2-40B4-BE49-F238E27FC236}">
                    <a16:creationId xmlns:a16="http://schemas.microsoft.com/office/drawing/2014/main" id="{4BD6870D-5507-44F7-930E-F4D4E7166E94}"/>
                  </a:ext>
                </a:extLst>
              </p:cNvPr>
              <p:cNvGrpSpPr/>
              <p:nvPr/>
            </p:nvGrpSpPr>
            <p:grpSpPr>
              <a:xfrm>
                <a:off x="6118882" y="5242861"/>
                <a:ext cx="4741495" cy="8669328"/>
                <a:chOff x="1504353" y="2263568"/>
                <a:chExt cx="4741495" cy="8669328"/>
              </a:xfrm>
            </p:grpSpPr>
            <p:sp>
              <p:nvSpPr>
                <p:cNvPr id="220" name="Freeform: Shape 219">
                  <a:extLst>
                    <a:ext uri="{FF2B5EF4-FFF2-40B4-BE49-F238E27FC236}">
                      <a16:creationId xmlns:a16="http://schemas.microsoft.com/office/drawing/2014/main" id="{95DCDEB3-53BA-4549-B496-9D1581626831}"/>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下午吃啥</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221" name="Group 220">
                  <a:extLst>
                    <a:ext uri="{FF2B5EF4-FFF2-40B4-BE49-F238E27FC236}">
                      <a16:creationId xmlns:a16="http://schemas.microsoft.com/office/drawing/2014/main" id="{1C9DED92-B78C-4C26-88F1-BA889325F850}"/>
                    </a:ext>
                  </a:extLst>
                </p:cNvPr>
                <p:cNvGrpSpPr/>
                <p:nvPr/>
              </p:nvGrpSpPr>
              <p:grpSpPr>
                <a:xfrm>
                  <a:off x="5193532" y="2263568"/>
                  <a:ext cx="1052316" cy="7839224"/>
                  <a:chOff x="-2845999" y="-5137902"/>
                  <a:chExt cx="1052316" cy="7839224"/>
                </a:xfrm>
              </p:grpSpPr>
              <p:pic>
                <p:nvPicPr>
                  <p:cNvPr id="222" name="Graphic 221">
                    <a:extLst>
                      <a:ext uri="{FF2B5EF4-FFF2-40B4-BE49-F238E27FC236}">
                        <a16:creationId xmlns:a16="http://schemas.microsoft.com/office/drawing/2014/main" id="{EB83E1E4-5FE3-436F-95AF-31AA3FBDE67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223" name="TextBox 222">
                    <a:extLst>
                      <a:ext uri="{FF2B5EF4-FFF2-40B4-BE49-F238E27FC236}">
                        <a16:creationId xmlns:a16="http://schemas.microsoft.com/office/drawing/2014/main" id="{2F240955-EACA-472F-954A-92B6AE2A19EE}"/>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pic>
                <p:nvPicPr>
                  <p:cNvPr id="962" name="Graphic 961">
                    <a:extLst>
                      <a:ext uri="{FF2B5EF4-FFF2-40B4-BE49-F238E27FC236}">
                        <a16:creationId xmlns:a16="http://schemas.microsoft.com/office/drawing/2014/main" id="{349A4907-78D9-488F-B82C-B78C155BBC5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845999" y="-5137902"/>
                    <a:ext cx="956736" cy="956736"/>
                  </a:xfrm>
                  <a:prstGeom prst="rect">
                    <a:avLst/>
                  </a:prstGeom>
                </p:spPr>
              </p:pic>
              <p:sp>
                <p:nvSpPr>
                  <p:cNvPr id="963" name="TextBox 962">
                    <a:extLst>
                      <a:ext uri="{FF2B5EF4-FFF2-40B4-BE49-F238E27FC236}">
                        <a16:creationId xmlns:a16="http://schemas.microsoft.com/office/drawing/2014/main" id="{810CB3EB-FE5F-474E-93DC-E8D2A0A05058}"/>
                      </a:ext>
                    </a:extLst>
                  </p:cNvPr>
                  <p:cNvSpPr txBox="1"/>
                  <p:nvPr/>
                </p:nvSpPr>
                <p:spPr>
                  <a:xfrm>
                    <a:off x="-2696048" y="-4205796"/>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150" name="Group 149">
                <a:extLst>
                  <a:ext uri="{FF2B5EF4-FFF2-40B4-BE49-F238E27FC236}">
                    <a16:creationId xmlns:a16="http://schemas.microsoft.com/office/drawing/2014/main" id="{88D2302B-8E8D-4ED3-BDE0-0B6C64819A9D}"/>
                  </a:ext>
                </a:extLst>
              </p:cNvPr>
              <p:cNvGrpSpPr/>
              <p:nvPr/>
            </p:nvGrpSpPr>
            <p:grpSpPr>
              <a:xfrm>
                <a:off x="1133672" y="16362764"/>
                <a:ext cx="5024592" cy="2105525"/>
                <a:chOff x="1653538" y="1750435"/>
                <a:chExt cx="5024592" cy="2105525"/>
              </a:xfrm>
            </p:grpSpPr>
            <p:sp>
              <p:nvSpPr>
                <p:cNvPr id="216" name="Freeform: Shape 215">
                  <a:extLst>
                    <a:ext uri="{FF2B5EF4-FFF2-40B4-BE49-F238E27FC236}">
                      <a16:creationId xmlns:a16="http://schemas.microsoft.com/office/drawing/2014/main" id="{3BBBF97C-321E-4A26-BF51-4D3B577BC276}"/>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rPr>
                    <a:t>代码写到一半，</a:t>
                  </a:r>
                  <a:r>
                    <a:rPr lang="en-US" altLang="zh-CN" dirty="0" err="1">
                      <a:solidFill>
                        <a:schemeClr val="tx1"/>
                      </a:solidFill>
                    </a:rPr>
                    <a:t>VSCode</a:t>
                  </a:r>
                  <a:r>
                    <a:rPr lang="zh-CN" altLang="en-US" dirty="0">
                      <a:solidFill>
                        <a:schemeClr val="tx1"/>
                      </a:solidFill>
                    </a:rPr>
                    <a:t>又崩，很好</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217" name="Group 216">
                  <a:extLst>
                    <a:ext uri="{FF2B5EF4-FFF2-40B4-BE49-F238E27FC236}">
                      <a16:creationId xmlns:a16="http://schemas.microsoft.com/office/drawing/2014/main" id="{533D49DB-607C-4A43-8A3D-1586BB59E134}"/>
                    </a:ext>
                  </a:extLst>
                </p:cNvPr>
                <p:cNvGrpSpPr/>
                <p:nvPr/>
              </p:nvGrpSpPr>
              <p:grpSpPr>
                <a:xfrm>
                  <a:off x="1653538" y="1757815"/>
                  <a:ext cx="956736" cy="1301438"/>
                  <a:chOff x="-1490164" y="1399884"/>
                  <a:chExt cx="956736" cy="1301438"/>
                </a:xfrm>
              </p:grpSpPr>
              <p:pic>
                <p:nvPicPr>
                  <p:cNvPr id="218" name="Graphic 217">
                    <a:extLst>
                      <a:ext uri="{FF2B5EF4-FFF2-40B4-BE49-F238E27FC236}">
                        <a16:creationId xmlns:a16="http://schemas.microsoft.com/office/drawing/2014/main" id="{16D91C7A-8EEC-4076-A379-2B24777B6B6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90164" y="1399884"/>
                    <a:ext cx="956736" cy="956736"/>
                  </a:xfrm>
                  <a:prstGeom prst="rect">
                    <a:avLst/>
                  </a:prstGeom>
                </p:spPr>
              </p:pic>
              <p:sp>
                <p:nvSpPr>
                  <p:cNvPr id="219" name="TextBox 218">
                    <a:extLst>
                      <a:ext uri="{FF2B5EF4-FFF2-40B4-BE49-F238E27FC236}">
                        <a16:creationId xmlns:a16="http://schemas.microsoft.com/office/drawing/2014/main" id="{8C285CD5-2B00-4F91-A6D7-97E1F42968FD}"/>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151" name="Group 150">
                <a:extLst>
                  <a:ext uri="{FF2B5EF4-FFF2-40B4-BE49-F238E27FC236}">
                    <a16:creationId xmlns:a16="http://schemas.microsoft.com/office/drawing/2014/main" id="{E25D0D93-14FC-459C-9B22-A1DD6B27C273}"/>
                  </a:ext>
                </a:extLst>
              </p:cNvPr>
              <p:cNvGrpSpPr/>
              <p:nvPr/>
            </p:nvGrpSpPr>
            <p:grpSpPr>
              <a:xfrm>
                <a:off x="1136574" y="18640814"/>
                <a:ext cx="5024592" cy="2105525"/>
                <a:chOff x="1653538" y="1750435"/>
                <a:chExt cx="5024592" cy="2105525"/>
              </a:xfrm>
            </p:grpSpPr>
            <p:sp>
              <p:nvSpPr>
                <p:cNvPr id="212" name="Freeform: Shape 211">
                  <a:extLst>
                    <a:ext uri="{FF2B5EF4-FFF2-40B4-BE49-F238E27FC236}">
                      <a16:creationId xmlns:a16="http://schemas.microsoft.com/office/drawing/2014/main" id="{204D53B0-5A18-4A74-8C27-A78D3D9A94FA}"/>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rPr>
                    <a:t>刚才还好好的代码，保存一下就报错了，它有情绪？</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213" name="Group 212">
                  <a:extLst>
                    <a:ext uri="{FF2B5EF4-FFF2-40B4-BE49-F238E27FC236}">
                      <a16:creationId xmlns:a16="http://schemas.microsoft.com/office/drawing/2014/main" id="{876FF9F1-1CA2-4E35-913B-4C8064600BBC}"/>
                    </a:ext>
                  </a:extLst>
                </p:cNvPr>
                <p:cNvGrpSpPr/>
                <p:nvPr/>
              </p:nvGrpSpPr>
              <p:grpSpPr>
                <a:xfrm>
                  <a:off x="1653538" y="1757815"/>
                  <a:ext cx="956736" cy="1301438"/>
                  <a:chOff x="-1490164" y="1399884"/>
                  <a:chExt cx="956736" cy="1301438"/>
                </a:xfrm>
              </p:grpSpPr>
              <p:pic>
                <p:nvPicPr>
                  <p:cNvPr id="214" name="Graphic 213">
                    <a:extLst>
                      <a:ext uri="{FF2B5EF4-FFF2-40B4-BE49-F238E27FC236}">
                        <a16:creationId xmlns:a16="http://schemas.microsoft.com/office/drawing/2014/main" id="{09B1C959-1EA2-4A73-8AF9-F49321F2D68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90164" y="1399884"/>
                    <a:ext cx="956736" cy="956736"/>
                  </a:xfrm>
                  <a:prstGeom prst="rect">
                    <a:avLst/>
                  </a:prstGeom>
                </p:spPr>
              </p:pic>
              <p:sp>
                <p:nvSpPr>
                  <p:cNvPr id="215" name="TextBox 214">
                    <a:extLst>
                      <a:ext uri="{FF2B5EF4-FFF2-40B4-BE49-F238E27FC236}">
                        <a16:creationId xmlns:a16="http://schemas.microsoft.com/office/drawing/2014/main" id="{7953E99D-4994-4CB8-A637-184690E260FF}"/>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152" name="Group 151">
                <a:extLst>
                  <a:ext uri="{FF2B5EF4-FFF2-40B4-BE49-F238E27FC236}">
                    <a16:creationId xmlns:a16="http://schemas.microsoft.com/office/drawing/2014/main" id="{EA5326D3-3C88-48E2-8C8D-F3AFA93345C1}"/>
                  </a:ext>
                </a:extLst>
              </p:cNvPr>
              <p:cNvGrpSpPr/>
              <p:nvPr/>
            </p:nvGrpSpPr>
            <p:grpSpPr>
              <a:xfrm>
                <a:off x="6032920" y="20466633"/>
                <a:ext cx="4827457" cy="2131508"/>
                <a:chOff x="7523320" y="8589620"/>
                <a:chExt cx="4827457" cy="2131508"/>
              </a:xfrm>
            </p:grpSpPr>
            <p:sp>
              <p:nvSpPr>
                <p:cNvPr id="208" name="Freeform: Shape 207">
                  <a:extLst>
                    <a:ext uri="{FF2B5EF4-FFF2-40B4-BE49-F238E27FC236}">
                      <a16:creationId xmlns:a16="http://schemas.microsoft.com/office/drawing/2014/main" id="{360B3948-045A-400E-A5DD-448D0855CD73}"/>
                    </a:ext>
                  </a:extLst>
                </p:cNvPr>
                <p:cNvSpPr/>
                <p:nvPr/>
              </p:nvSpPr>
              <p:spPr>
                <a:xfrm>
                  <a:off x="7523320" y="8615603"/>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rPr>
                    <a:t>I thought this bug was simple, but three hours later, I’m still here.</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209" name="Group 208">
                  <a:extLst>
                    <a:ext uri="{FF2B5EF4-FFF2-40B4-BE49-F238E27FC236}">
                      <a16:creationId xmlns:a16="http://schemas.microsoft.com/office/drawing/2014/main" id="{0CFD7FAC-E54F-47E3-8D95-ABC5DA7212FE}"/>
                    </a:ext>
                  </a:extLst>
                </p:cNvPr>
                <p:cNvGrpSpPr/>
                <p:nvPr/>
              </p:nvGrpSpPr>
              <p:grpSpPr>
                <a:xfrm>
                  <a:off x="11394041" y="8589620"/>
                  <a:ext cx="956736" cy="1287968"/>
                  <a:chOff x="-3862348" y="1399884"/>
                  <a:chExt cx="956736" cy="1287968"/>
                </a:xfrm>
              </p:grpSpPr>
              <p:pic>
                <p:nvPicPr>
                  <p:cNvPr id="210" name="Graphic 209">
                    <a:extLst>
                      <a:ext uri="{FF2B5EF4-FFF2-40B4-BE49-F238E27FC236}">
                        <a16:creationId xmlns:a16="http://schemas.microsoft.com/office/drawing/2014/main" id="{4FF14ABD-2ABD-4019-8800-7E5C131ACF5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211" name="TextBox 210">
                    <a:extLst>
                      <a:ext uri="{FF2B5EF4-FFF2-40B4-BE49-F238E27FC236}">
                        <a16:creationId xmlns:a16="http://schemas.microsoft.com/office/drawing/2014/main" id="{8F290D1E-8F8D-4440-A92B-8E971796C0CA}"/>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153" name="Group 152">
                <a:extLst>
                  <a:ext uri="{FF2B5EF4-FFF2-40B4-BE49-F238E27FC236}">
                    <a16:creationId xmlns:a16="http://schemas.microsoft.com/office/drawing/2014/main" id="{B66D9531-BC83-4F48-A941-810245212088}"/>
                  </a:ext>
                </a:extLst>
              </p:cNvPr>
              <p:cNvGrpSpPr/>
              <p:nvPr/>
            </p:nvGrpSpPr>
            <p:grpSpPr>
              <a:xfrm>
                <a:off x="6032920" y="22753903"/>
                <a:ext cx="4827457" cy="2131508"/>
                <a:chOff x="7523320" y="8589620"/>
                <a:chExt cx="4827457" cy="2131508"/>
              </a:xfrm>
            </p:grpSpPr>
            <p:sp>
              <p:nvSpPr>
                <p:cNvPr id="204" name="Freeform: Shape 203">
                  <a:extLst>
                    <a:ext uri="{FF2B5EF4-FFF2-40B4-BE49-F238E27FC236}">
                      <a16:creationId xmlns:a16="http://schemas.microsoft.com/office/drawing/2014/main" id="{C66AE3DD-EB37-4617-95F0-5F90183D203B}"/>
                    </a:ext>
                  </a:extLst>
                </p:cNvPr>
                <p:cNvSpPr/>
                <p:nvPr/>
              </p:nvSpPr>
              <p:spPr>
                <a:xfrm>
                  <a:off x="7523320" y="8615603"/>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rPr>
                    <a:t>Tried to install a package, but pip just said 'no connection.' Story of my life!</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205" name="Group 204">
                  <a:extLst>
                    <a:ext uri="{FF2B5EF4-FFF2-40B4-BE49-F238E27FC236}">
                      <a16:creationId xmlns:a16="http://schemas.microsoft.com/office/drawing/2014/main" id="{D009C785-03BC-4BCC-8D8E-C2A8F3225A4A}"/>
                    </a:ext>
                  </a:extLst>
                </p:cNvPr>
                <p:cNvGrpSpPr/>
                <p:nvPr/>
              </p:nvGrpSpPr>
              <p:grpSpPr>
                <a:xfrm>
                  <a:off x="11394041" y="8589620"/>
                  <a:ext cx="956736" cy="1287968"/>
                  <a:chOff x="-3862348" y="1399884"/>
                  <a:chExt cx="956736" cy="1287968"/>
                </a:xfrm>
              </p:grpSpPr>
              <p:pic>
                <p:nvPicPr>
                  <p:cNvPr id="206" name="Graphic 205">
                    <a:extLst>
                      <a:ext uri="{FF2B5EF4-FFF2-40B4-BE49-F238E27FC236}">
                        <a16:creationId xmlns:a16="http://schemas.microsoft.com/office/drawing/2014/main" id="{876EC70A-5A16-487C-866D-BDCC10215B8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207" name="TextBox 206">
                    <a:extLst>
                      <a:ext uri="{FF2B5EF4-FFF2-40B4-BE49-F238E27FC236}">
                        <a16:creationId xmlns:a16="http://schemas.microsoft.com/office/drawing/2014/main" id="{30973BEA-5A23-4EF3-8C22-8228B50DEFA1}"/>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154" name="Group 153">
                <a:extLst>
                  <a:ext uri="{FF2B5EF4-FFF2-40B4-BE49-F238E27FC236}">
                    <a16:creationId xmlns:a16="http://schemas.microsoft.com/office/drawing/2014/main" id="{3EE01934-DF18-49FE-8B8F-C003A224EADD}"/>
                  </a:ext>
                </a:extLst>
              </p:cNvPr>
              <p:cNvGrpSpPr/>
              <p:nvPr/>
            </p:nvGrpSpPr>
            <p:grpSpPr>
              <a:xfrm>
                <a:off x="6096000" y="25041173"/>
                <a:ext cx="4741495" cy="2131542"/>
                <a:chOff x="1504353" y="8801354"/>
                <a:chExt cx="4741495" cy="2131542"/>
              </a:xfrm>
            </p:grpSpPr>
            <p:sp>
              <p:nvSpPr>
                <p:cNvPr id="200" name="Freeform: Shape 199">
                  <a:extLst>
                    <a:ext uri="{FF2B5EF4-FFF2-40B4-BE49-F238E27FC236}">
                      <a16:creationId xmlns:a16="http://schemas.microsoft.com/office/drawing/2014/main" id="{BDE7E283-6447-46C3-942F-919BD13FA957}"/>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zh-TW" altLang="en-US" dirty="0">
                      <a:solidFill>
                        <a:schemeClr val="tx1"/>
                      </a:solidFill>
                      <a:latin typeface="微软雅黑 Light" panose="020B0502040204020203" pitchFamily="34" charset="-122"/>
                      <a:ea typeface="微软雅黑 Light" panose="020B0502040204020203" pitchFamily="34" charset="-122"/>
                    </a:rPr>
                    <a:t>複製了一段別人的程式碼，貼上後報錯，難道它是</a:t>
                  </a:r>
                  <a:r>
                    <a:rPr lang="en-US" altLang="zh-TW" dirty="0">
                      <a:solidFill>
                        <a:schemeClr val="tx1"/>
                      </a:solidFill>
                      <a:latin typeface="微软雅黑 Light" panose="020B0502040204020203" pitchFamily="34" charset="-122"/>
                      <a:ea typeface="微软雅黑 Light" panose="020B0502040204020203" pitchFamily="34" charset="-122"/>
                    </a:rPr>
                    <a:t>VIP</a:t>
                  </a:r>
                  <a:r>
                    <a:rPr lang="zh-TW" altLang="en-US" dirty="0">
                      <a:solidFill>
                        <a:schemeClr val="tx1"/>
                      </a:solidFill>
                      <a:latin typeface="微软雅黑 Light" panose="020B0502040204020203" pitchFamily="34" charset="-122"/>
                      <a:ea typeface="微软雅黑 Light" panose="020B0502040204020203" pitchFamily="34" charset="-122"/>
                    </a:rPr>
                    <a:t>版？</a:t>
                  </a:r>
                </a:p>
              </p:txBody>
            </p:sp>
            <p:grpSp>
              <p:nvGrpSpPr>
                <p:cNvPr id="201" name="Group 200">
                  <a:extLst>
                    <a:ext uri="{FF2B5EF4-FFF2-40B4-BE49-F238E27FC236}">
                      <a16:creationId xmlns:a16="http://schemas.microsoft.com/office/drawing/2014/main" id="{8B724A64-8D6C-4DC1-AA3F-B25C1DB242D4}"/>
                    </a:ext>
                  </a:extLst>
                </p:cNvPr>
                <p:cNvGrpSpPr/>
                <p:nvPr/>
              </p:nvGrpSpPr>
              <p:grpSpPr>
                <a:xfrm>
                  <a:off x="5289112" y="8801354"/>
                  <a:ext cx="956736" cy="1301438"/>
                  <a:chOff x="-2750419" y="1399884"/>
                  <a:chExt cx="956736" cy="1301438"/>
                </a:xfrm>
              </p:grpSpPr>
              <p:pic>
                <p:nvPicPr>
                  <p:cNvPr id="202" name="Graphic 201">
                    <a:extLst>
                      <a:ext uri="{FF2B5EF4-FFF2-40B4-BE49-F238E27FC236}">
                        <a16:creationId xmlns:a16="http://schemas.microsoft.com/office/drawing/2014/main" id="{728C7F9C-FBC3-4510-B176-2462329CD03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203" name="TextBox 202">
                    <a:extLst>
                      <a:ext uri="{FF2B5EF4-FFF2-40B4-BE49-F238E27FC236}">
                        <a16:creationId xmlns:a16="http://schemas.microsoft.com/office/drawing/2014/main" id="{F19F7FF9-1544-46DF-85B4-CB05AF625C89}"/>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155" name="Group 154">
                <a:extLst>
                  <a:ext uri="{FF2B5EF4-FFF2-40B4-BE49-F238E27FC236}">
                    <a16:creationId xmlns:a16="http://schemas.microsoft.com/office/drawing/2014/main" id="{F7FAB0EF-6E3E-4C84-A05B-DFAD374398B2}"/>
                  </a:ext>
                </a:extLst>
              </p:cNvPr>
              <p:cNvGrpSpPr/>
              <p:nvPr/>
            </p:nvGrpSpPr>
            <p:grpSpPr>
              <a:xfrm>
                <a:off x="6112211" y="27345240"/>
                <a:ext cx="4827457" cy="2131508"/>
                <a:chOff x="7523320" y="8589620"/>
                <a:chExt cx="4827457" cy="2131508"/>
              </a:xfrm>
            </p:grpSpPr>
            <p:sp>
              <p:nvSpPr>
                <p:cNvPr id="196" name="Freeform: Shape 195">
                  <a:extLst>
                    <a:ext uri="{FF2B5EF4-FFF2-40B4-BE49-F238E27FC236}">
                      <a16:creationId xmlns:a16="http://schemas.microsoft.com/office/drawing/2014/main" id="{0E1E64D2-97BD-4778-8B53-DE04592696FF}"/>
                    </a:ext>
                  </a:extLst>
                </p:cNvPr>
                <p:cNvSpPr/>
                <p:nvPr/>
              </p:nvSpPr>
              <p:spPr>
                <a:xfrm>
                  <a:off x="7523320" y="8615603"/>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rPr>
                    <a:t>I added one zero to my calculation, and now I’m a billionaire in my output!</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197" name="Group 196">
                  <a:extLst>
                    <a:ext uri="{FF2B5EF4-FFF2-40B4-BE49-F238E27FC236}">
                      <a16:creationId xmlns:a16="http://schemas.microsoft.com/office/drawing/2014/main" id="{A95A9BDB-0A2C-49D5-A9E7-9C33793720AE}"/>
                    </a:ext>
                  </a:extLst>
                </p:cNvPr>
                <p:cNvGrpSpPr/>
                <p:nvPr/>
              </p:nvGrpSpPr>
              <p:grpSpPr>
                <a:xfrm>
                  <a:off x="11394041" y="8589620"/>
                  <a:ext cx="956736" cy="1287968"/>
                  <a:chOff x="-3862348" y="1399884"/>
                  <a:chExt cx="956736" cy="1287968"/>
                </a:xfrm>
              </p:grpSpPr>
              <p:pic>
                <p:nvPicPr>
                  <p:cNvPr id="198" name="Graphic 197">
                    <a:extLst>
                      <a:ext uri="{FF2B5EF4-FFF2-40B4-BE49-F238E27FC236}">
                        <a16:creationId xmlns:a16="http://schemas.microsoft.com/office/drawing/2014/main" id="{090DC63C-E994-46E2-9085-188C1BCACC0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199" name="TextBox 198">
                    <a:extLst>
                      <a:ext uri="{FF2B5EF4-FFF2-40B4-BE49-F238E27FC236}">
                        <a16:creationId xmlns:a16="http://schemas.microsoft.com/office/drawing/2014/main" id="{626E62D8-6A3F-421F-B972-A14B5FEC1112}"/>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156" name="Group 155">
                <a:extLst>
                  <a:ext uri="{FF2B5EF4-FFF2-40B4-BE49-F238E27FC236}">
                    <a16:creationId xmlns:a16="http://schemas.microsoft.com/office/drawing/2014/main" id="{8BC0F682-FDBB-48DA-A390-6E8708B1BE8C}"/>
                  </a:ext>
                </a:extLst>
              </p:cNvPr>
              <p:cNvGrpSpPr/>
              <p:nvPr/>
            </p:nvGrpSpPr>
            <p:grpSpPr>
              <a:xfrm>
                <a:off x="6112211" y="29615713"/>
                <a:ext cx="4827457" cy="2131508"/>
                <a:chOff x="7523320" y="8589620"/>
                <a:chExt cx="4827457" cy="2131508"/>
              </a:xfrm>
            </p:grpSpPr>
            <p:sp>
              <p:nvSpPr>
                <p:cNvPr id="192" name="Freeform: Shape 191">
                  <a:extLst>
                    <a:ext uri="{FF2B5EF4-FFF2-40B4-BE49-F238E27FC236}">
                      <a16:creationId xmlns:a16="http://schemas.microsoft.com/office/drawing/2014/main" id="{39FF6B75-A2AA-467D-A013-8EEC283263BC}"/>
                    </a:ext>
                  </a:extLst>
                </p:cNvPr>
                <p:cNvSpPr/>
                <p:nvPr/>
              </p:nvSpPr>
              <p:spPr>
                <a:xfrm>
                  <a:off x="7523320" y="8615603"/>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rPr>
                    <a:t>Debugging feels like playing detective, except I’m both the culprit and the victim.</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193" name="Group 192">
                  <a:extLst>
                    <a:ext uri="{FF2B5EF4-FFF2-40B4-BE49-F238E27FC236}">
                      <a16:creationId xmlns:a16="http://schemas.microsoft.com/office/drawing/2014/main" id="{7B5C1B23-E257-44A4-BB61-D8604BC0F811}"/>
                    </a:ext>
                  </a:extLst>
                </p:cNvPr>
                <p:cNvGrpSpPr/>
                <p:nvPr/>
              </p:nvGrpSpPr>
              <p:grpSpPr>
                <a:xfrm>
                  <a:off x="11394041" y="8589620"/>
                  <a:ext cx="956736" cy="1287968"/>
                  <a:chOff x="-3862348" y="1399884"/>
                  <a:chExt cx="956736" cy="1287968"/>
                </a:xfrm>
              </p:grpSpPr>
              <p:pic>
                <p:nvPicPr>
                  <p:cNvPr id="194" name="Graphic 193">
                    <a:extLst>
                      <a:ext uri="{FF2B5EF4-FFF2-40B4-BE49-F238E27FC236}">
                        <a16:creationId xmlns:a16="http://schemas.microsoft.com/office/drawing/2014/main" id="{5A9DCA39-30E0-46EF-AF60-773B1B799C8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195" name="TextBox 194">
                    <a:extLst>
                      <a:ext uri="{FF2B5EF4-FFF2-40B4-BE49-F238E27FC236}">
                        <a16:creationId xmlns:a16="http://schemas.microsoft.com/office/drawing/2014/main" id="{B70FA512-58E1-4DD4-BCD5-2E2B44548934}"/>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157" name="Group 156">
                <a:extLst>
                  <a:ext uri="{FF2B5EF4-FFF2-40B4-BE49-F238E27FC236}">
                    <a16:creationId xmlns:a16="http://schemas.microsoft.com/office/drawing/2014/main" id="{D52662BC-5576-45AD-8631-E4651A68237B}"/>
                  </a:ext>
                </a:extLst>
              </p:cNvPr>
              <p:cNvGrpSpPr/>
              <p:nvPr/>
            </p:nvGrpSpPr>
            <p:grpSpPr>
              <a:xfrm>
                <a:off x="6096000" y="31912169"/>
                <a:ext cx="4741495" cy="2131542"/>
                <a:chOff x="1504353" y="8801354"/>
                <a:chExt cx="4741495" cy="2131542"/>
              </a:xfrm>
            </p:grpSpPr>
            <p:sp>
              <p:nvSpPr>
                <p:cNvPr id="188" name="Freeform: Shape 187">
                  <a:extLst>
                    <a:ext uri="{FF2B5EF4-FFF2-40B4-BE49-F238E27FC236}">
                      <a16:creationId xmlns:a16="http://schemas.microsoft.com/office/drawing/2014/main" id="{A06D4882-6B6C-4EB2-A4E3-0F665449ED1F}"/>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zh-TW" altLang="en-US" dirty="0">
                      <a:solidFill>
                        <a:schemeClr val="tx1"/>
                      </a:solidFill>
                      <a:latin typeface="微软雅黑 Light" panose="020B0502040204020203" pitchFamily="34" charset="-122"/>
                      <a:ea typeface="微软雅黑 Light" panose="020B0502040204020203" pitchFamily="34" charset="-122"/>
                    </a:rPr>
                    <a:t>文檔上說很簡單，結果一寫就炸了，差點相信官方了！</a:t>
                  </a:r>
                </a:p>
              </p:txBody>
            </p:sp>
            <p:grpSp>
              <p:nvGrpSpPr>
                <p:cNvPr id="189" name="Group 188">
                  <a:extLst>
                    <a:ext uri="{FF2B5EF4-FFF2-40B4-BE49-F238E27FC236}">
                      <a16:creationId xmlns:a16="http://schemas.microsoft.com/office/drawing/2014/main" id="{012427F7-5956-4EC6-B3B1-5BF8A2476306}"/>
                    </a:ext>
                  </a:extLst>
                </p:cNvPr>
                <p:cNvGrpSpPr/>
                <p:nvPr/>
              </p:nvGrpSpPr>
              <p:grpSpPr>
                <a:xfrm>
                  <a:off x="5289112" y="8801354"/>
                  <a:ext cx="956736" cy="1301438"/>
                  <a:chOff x="-2750419" y="1399884"/>
                  <a:chExt cx="956736" cy="1301438"/>
                </a:xfrm>
              </p:grpSpPr>
              <p:pic>
                <p:nvPicPr>
                  <p:cNvPr id="190" name="Graphic 189">
                    <a:extLst>
                      <a:ext uri="{FF2B5EF4-FFF2-40B4-BE49-F238E27FC236}">
                        <a16:creationId xmlns:a16="http://schemas.microsoft.com/office/drawing/2014/main" id="{AE0E574F-0403-4F3B-B692-27ECB609AF2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191" name="TextBox 190">
                    <a:extLst>
                      <a:ext uri="{FF2B5EF4-FFF2-40B4-BE49-F238E27FC236}">
                        <a16:creationId xmlns:a16="http://schemas.microsoft.com/office/drawing/2014/main" id="{4ACD2338-C74E-4F71-9323-CE5FAA47032C}"/>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158" name="Group 157">
                <a:extLst>
                  <a:ext uri="{FF2B5EF4-FFF2-40B4-BE49-F238E27FC236}">
                    <a16:creationId xmlns:a16="http://schemas.microsoft.com/office/drawing/2014/main" id="{FB81A210-33CE-4BCC-8007-BC4526687203}"/>
                  </a:ext>
                </a:extLst>
              </p:cNvPr>
              <p:cNvGrpSpPr/>
              <p:nvPr/>
            </p:nvGrpSpPr>
            <p:grpSpPr>
              <a:xfrm>
                <a:off x="6118882" y="34223847"/>
                <a:ext cx="4741495" cy="2131542"/>
                <a:chOff x="1504353" y="8801354"/>
                <a:chExt cx="4741495" cy="2131542"/>
              </a:xfrm>
            </p:grpSpPr>
            <p:sp>
              <p:nvSpPr>
                <p:cNvPr id="184" name="Freeform: Shape 183">
                  <a:extLst>
                    <a:ext uri="{FF2B5EF4-FFF2-40B4-BE49-F238E27FC236}">
                      <a16:creationId xmlns:a16="http://schemas.microsoft.com/office/drawing/2014/main" id="{7BBDFB02-A115-42D7-A609-26AE1D862F91}"/>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zh-TW" altLang="en-US" dirty="0">
                      <a:solidFill>
                        <a:schemeClr val="tx1"/>
                      </a:solidFill>
                      <a:latin typeface="微软雅黑 Light" panose="020B0502040204020203" pitchFamily="34" charset="-122"/>
                      <a:ea typeface="微软雅黑 Light" panose="020B0502040204020203" pitchFamily="34" charset="-122"/>
                    </a:rPr>
                    <a:t>想偷懶寫一行搞定，結果搞了整個下午都沒通過。</a:t>
                  </a:r>
                </a:p>
              </p:txBody>
            </p:sp>
            <p:grpSp>
              <p:nvGrpSpPr>
                <p:cNvPr id="185" name="Group 184">
                  <a:extLst>
                    <a:ext uri="{FF2B5EF4-FFF2-40B4-BE49-F238E27FC236}">
                      <a16:creationId xmlns:a16="http://schemas.microsoft.com/office/drawing/2014/main" id="{25DECF9D-E1D0-43EB-87FA-87D6FE0A7672}"/>
                    </a:ext>
                  </a:extLst>
                </p:cNvPr>
                <p:cNvGrpSpPr/>
                <p:nvPr/>
              </p:nvGrpSpPr>
              <p:grpSpPr>
                <a:xfrm>
                  <a:off x="5289112" y="8801354"/>
                  <a:ext cx="956736" cy="1301438"/>
                  <a:chOff x="-2750419" y="1399884"/>
                  <a:chExt cx="956736" cy="1301438"/>
                </a:xfrm>
              </p:grpSpPr>
              <p:pic>
                <p:nvPicPr>
                  <p:cNvPr id="186" name="Graphic 185">
                    <a:extLst>
                      <a:ext uri="{FF2B5EF4-FFF2-40B4-BE49-F238E27FC236}">
                        <a16:creationId xmlns:a16="http://schemas.microsoft.com/office/drawing/2014/main" id="{D5E9F883-C891-475B-9945-3178F6B858E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187" name="TextBox 186">
                    <a:extLst>
                      <a:ext uri="{FF2B5EF4-FFF2-40B4-BE49-F238E27FC236}">
                        <a16:creationId xmlns:a16="http://schemas.microsoft.com/office/drawing/2014/main" id="{0A3C3519-D1B2-4D21-B2BF-B82581B668CE}"/>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159" name="Group 158">
                <a:extLst>
                  <a:ext uri="{FF2B5EF4-FFF2-40B4-BE49-F238E27FC236}">
                    <a16:creationId xmlns:a16="http://schemas.microsoft.com/office/drawing/2014/main" id="{DA808AB2-BEBF-44D8-B24C-E24492D89290}"/>
                  </a:ext>
                </a:extLst>
              </p:cNvPr>
              <p:cNvGrpSpPr/>
              <p:nvPr/>
            </p:nvGrpSpPr>
            <p:grpSpPr>
              <a:xfrm>
                <a:off x="6096000" y="36512613"/>
                <a:ext cx="4741495" cy="2131542"/>
                <a:chOff x="1504353" y="8801354"/>
                <a:chExt cx="4741495" cy="2131542"/>
              </a:xfrm>
            </p:grpSpPr>
            <p:sp>
              <p:nvSpPr>
                <p:cNvPr id="180" name="Freeform: Shape 179">
                  <a:extLst>
                    <a:ext uri="{FF2B5EF4-FFF2-40B4-BE49-F238E27FC236}">
                      <a16:creationId xmlns:a16="http://schemas.microsoft.com/office/drawing/2014/main" id="{2C55C880-45C4-4A0C-B304-8BCDE71639D7}"/>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zh-TW" altLang="en-US" dirty="0">
                      <a:solidFill>
                        <a:schemeClr val="tx1"/>
                      </a:solidFill>
                      <a:latin typeface="微软雅黑 Light" panose="020B0502040204020203" pitchFamily="34" charset="-122"/>
                      <a:ea typeface="微软雅黑 Light" panose="020B0502040204020203" pitchFamily="34" charset="-122"/>
                    </a:rPr>
                    <a:t>中午吃飯的時候靈感湧現，回來發現剛才的想法不見了！</a:t>
                  </a:r>
                </a:p>
              </p:txBody>
            </p:sp>
            <p:grpSp>
              <p:nvGrpSpPr>
                <p:cNvPr id="181" name="Group 180">
                  <a:extLst>
                    <a:ext uri="{FF2B5EF4-FFF2-40B4-BE49-F238E27FC236}">
                      <a16:creationId xmlns:a16="http://schemas.microsoft.com/office/drawing/2014/main" id="{F103FA1A-AC41-46AA-BD55-5860C59B0069}"/>
                    </a:ext>
                  </a:extLst>
                </p:cNvPr>
                <p:cNvGrpSpPr/>
                <p:nvPr/>
              </p:nvGrpSpPr>
              <p:grpSpPr>
                <a:xfrm>
                  <a:off x="5289112" y="8801354"/>
                  <a:ext cx="956736" cy="1301438"/>
                  <a:chOff x="-2750419" y="1399884"/>
                  <a:chExt cx="956736" cy="1301438"/>
                </a:xfrm>
              </p:grpSpPr>
              <p:pic>
                <p:nvPicPr>
                  <p:cNvPr id="182" name="Graphic 181">
                    <a:extLst>
                      <a:ext uri="{FF2B5EF4-FFF2-40B4-BE49-F238E27FC236}">
                        <a16:creationId xmlns:a16="http://schemas.microsoft.com/office/drawing/2014/main" id="{455D9453-92E1-4197-9D5A-5ABCEDBC041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183" name="TextBox 182">
                    <a:extLst>
                      <a:ext uri="{FF2B5EF4-FFF2-40B4-BE49-F238E27FC236}">
                        <a16:creationId xmlns:a16="http://schemas.microsoft.com/office/drawing/2014/main" id="{9257F57E-B455-4F24-BCEC-754DB681A28D}"/>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160" name="Group 159">
                <a:extLst>
                  <a:ext uri="{FF2B5EF4-FFF2-40B4-BE49-F238E27FC236}">
                    <a16:creationId xmlns:a16="http://schemas.microsoft.com/office/drawing/2014/main" id="{44D32F08-3737-42B0-BE64-6D8F0840CE3E}"/>
                  </a:ext>
                </a:extLst>
              </p:cNvPr>
              <p:cNvGrpSpPr/>
              <p:nvPr/>
            </p:nvGrpSpPr>
            <p:grpSpPr>
              <a:xfrm>
                <a:off x="6118882" y="38783165"/>
                <a:ext cx="4741495" cy="2131542"/>
                <a:chOff x="1504353" y="8801354"/>
                <a:chExt cx="4741495" cy="2131542"/>
              </a:xfrm>
            </p:grpSpPr>
            <p:sp>
              <p:nvSpPr>
                <p:cNvPr id="176" name="Freeform: Shape 175">
                  <a:extLst>
                    <a:ext uri="{FF2B5EF4-FFF2-40B4-BE49-F238E27FC236}">
                      <a16:creationId xmlns:a16="http://schemas.microsoft.com/office/drawing/2014/main" id="{24A64990-6E9C-4807-8937-30DCB9CEF801}"/>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zh-TW" altLang="en-US" dirty="0">
                      <a:solidFill>
                        <a:schemeClr val="tx1"/>
                      </a:solidFill>
                      <a:latin typeface="微软雅黑 Light" panose="020B0502040204020203" pitchFamily="34" charset="-122"/>
                      <a:ea typeface="微软雅黑 Light" panose="020B0502040204020203" pitchFamily="34" charset="-122"/>
                    </a:rPr>
                    <a:t>試了十次的</a:t>
                  </a:r>
                  <a:r>
                    <a:rPr lang="en-US" altLang="zh-TW" dirty="0">
                      <a:solidFill>
                        <a:schemeClr val="tx1"/>
                      </a:solidFill>
                      <a:latin typeface="微软雅黑 Light" panose="020B0502040204020203" pitchFamily="34" charset="-122"/>
                      <a:ea typeface="微软雅黑 Light" panose="020B0502040204020203" pitchFamily="34" charset="-122"/>
                    </a:rPr>
                    <a:t>API</a:t>
                  </a:r>
                  <a:r>
                    <a:rPr lang="zh-TW" altLang="en-US" dirty="0">
                      <a:solidFill>
                        <a:schemeClr val="tx1"/>
                      </a:solidFill>
                      <a:latin typeface="微软雅黑 Light" panose="020B0502040204020203" pitchFamily="34" charset="-122"/>
                      <a:ea typeface="微软雅黑 Light" panose="020B0502040204020203" pitchFamily="34" charset="-122"/>
                    </a:rPr>
                    <a:t>請求，結果發現測試伺服器掛了</a:t>
                  </a:r>
                </a:p>
              </p:txBody>
            </p:sp>
            <p:grpSp>
              <p:nvGrpSpPr>
                <p:cNvPr id="177" name="Group 176">
                  <a:extLst>
                    <a:ext uri="{FF2B5EF4-FFF2-40B4-BE49-F238E27FC236}">
                      <a16:creationId xmlns:a16="http://schemas.microsoft.com/office/drawing/2014/main" id="{2392E1DD-0AA0-4E70-B4E7-7C3AA1CFE8CF}"/>
                    </a:ext>
                  </a:extLst>
                </p:cNvPr>
                <p:cNvGrpSpPr/>
                <p:nvPr/>
              </p:nvGrpSpPr>
              <p:grpSpPr>
                <a:xfrm>
                  <a:off x="5289112" y="8801354"/>
                  <a:ext cx="956736" cy="1301438"/>
                  <a:chOff x="-2750419" y="1399884"/>
                  <a:chExt cx="956736" cy="1301438"/>
                </a:xfrm>
              </p:grpSpPr>
              <p:pic>
                <p:nvPicPr>
                  <p:cNvPr id="178" name="Graphic 177">
                    <a:extLst>
                      <a:ext uri="{FF2B5EF4-FFF2-40B4-BE49-F238E27FC236}">
                        <a16:creationId xmlns:a16="http://schemas.microsoft.com/office/drawing/2014/main" id="{0EF47485-8679-4824-A92E-18A28FD1FA7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179" name="TextBox 178">
                    <a:extLst>
                      <a:ext uri="{FF2B5EF4-FFF2-40B4-BE49-F238E27FC236}">
                        <a16:creationId xmlns:a16="http://schemas.microsoft.com/office/drawing/2014/main" id="{75972623-264C-4D09-9C7B-D53A3700F0C0}"/>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161" name="Group 160">
                <a:extLst>
                  <a:ext uri="{FF2B5EF4-FFF2-40B4-BE49-F238E27FC236}">
                    <a16:creationId xmlns:a16="http://schemas.microsoft.com/office/drawing/2014/main" id="{BCD8FC28-928E-4B97-BE49-0951DFBA5CA1}"/>
                  </a:ext>
                </a:extLst>
              </p:cNvPr>
              <p:cNvGrpSpPr/>
              <p:nvPr/>
            </p:nvGrpSpPr>
            <p:grpSpPr>
              <a:xfrm>
                <a:off x="6118882" y="41111148"/>
                <a:ext cx="4827457" cy="2131508"/>
                <a:chOff x="7523320" y="8589620"/>
                <a:chExt cx="4827457" cy="2131508"/>
              </a:xfrm>
            </p:grpSpPr>
            <p:sp>
              <p:nvSpPr>
                <p:cNvPr id="172" name="Freeform: Shape 171">
                  <a:extLst>
                    <a:ext uri="{FF2B5EF4-FFF2-40B4-BE49-F238E27FC236}">
                      <a16:creationId xmlns:a16="http://schemas.microsoft.com/office/drawing/2014/main" id="{68AB5F2B-82EB-40C2-A953-C79CC87036D4}"/>
                    </a:ext>
                  </a:extLst>
                </p:cNvPr>
                <p:cNvSpPr/>
                <p:nvPr/>
              </p:nvSpPr>
              <p:spPr>
                <a:xfrm>
                  <a:off x="7523320" y="8615603"/>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rPr>
                    <a:t>I named my variable 'temp,' and now it’s permanent in the whole program!</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173" name="Group 172">
                  <a:extLst>
                    <a:ext uri="{FF2B5EF4-FFF2-40B4-BE49-F238E27FC236}">
                      <a16:creationId xmlns:a16="http://schemas.microsoft.com/office/drawing/2014/main" id="{A376CF0C-F7FB-4EE5-A609-3CA88F43B94D}"/>
                    </a:ext>
                  </a:extLst>
                </p:cNvPr>
                <p:cNvGrpSpPr/>
                <p:nvPr/>
              </p:nvGrpSpPr>
              <p:grpSpPr>
                <a:xfrm>
                  <a:off x="11394041" y="8589620"/>
                  <a:ext cx="956736" cy="1287968"/>
                  <a:chOff x="-3862348" y="1399884"/>
                  <a:chExt cx="956736" cy="1287968"/>
                </a:xfrm>
              </p:grpSpPr>
              <p:pic>
                <p:nvPicPr>
                  <p:cNvPr id="174" name="Graphic 173">
                    <a:extLst>
                      <a:ext uri="{FF2B5EF4-FFF2-40B4-BE49-F238E27FC236}">
                        <a16:creationId xmlns:a16="http://schemas.microsoft.com/office/drawing/2014/main" id="{23FDD3F6-E366-462B-BD44-AD8039F4D15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175" name="TextBox 174">
                    <a:extLst>
                      <a:ext uri="{FF2B5EF4-FFF2-40B4-BE49-F238E27FC236}">
                        <a16:creationId xmlns:a16="http://schemas.microsoft.com/office/drawing/2014/main" id="{4ECB64CD-8FB9-47E6-80A6-C96550388E8C}"/>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162" name="Group 161">
                <a:extLst>
                  <a:ext uri="{FF2B5EF4-FFF2-40B4-BE49-F238E27FC236}">
                    <a16:creationId xmlns:a16="http://schemas.microsoft.com/office/drawing/2014/main" id="{33E22FC2-0ABB-4C7C-8D15-AC033D9D4C29}"/>
                  </a:ext>
                </a:extLst>
              </p:cNvPr>
              <p:cNvGrpSpPr/>
              <p:nvPr/>
            </p:nvGrpSpPr>
            <p:grpSpPr>
              <a:xfrm>
                <a:off x="6118882" y="43399914"/>
                <a:ext cx="4827457" cy="2131508"/>
                <a:chOff x="7523320" y="8589620"/>
                <a:chExt cx="4827457" cy="2131508"/>
              </a:xfrm>
            </p:grpSpPr>
            <p:sp>
              <p:nvSpPr>
                <p:cNvPr id="168" name="Freeform: Shape 167">
                  <a:extLst>
                    <a:ext uri="{FF2B5EF4-FFF2-40B4-BE49-F238E27FC236}">
                      <a16:creationId xmlns:a16="http://schemas.microsoft.com/office/drawing/2014/main" id="{11843D23-D775-4317-8E9C-D35160492C05}"/>
                    </a:ext>
                  </a:extLst>
                </p:cNvPr>
                <p:cNvSpPr/>
                <p:nvPr/>
              </p:nvSpPr>
              <p:spPr>
                <a:xfrm>
                  <a:off x="7523320" y="8615603"/>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rPr>
                    <a:t>Running this script feels like gambling. Will it work? Place your bets!</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169" name="Group 168">
                  <a:extLst>
                    <a:ext uri="{FF2B5EF4-FFF2-40B4-BE49-F238E27FC236}">
                      <a16:creationId xmlns:a16="http://schemas.microsoft.com/office/drawing/2014/main" id="{32207418-6B69-453A-8B21-072C8D6BFB7F}"/>
                    </a:ext>
                  </a:extLst>
                </p:cNvPr>
                <p:cNvGrpSpPr/>
                <p:nvPr/>
              </p:nvGrpSpPr>
              <p:grpSpPr>
                <a:xfrm>
                  <a:off x="11394041" y="8589620"/>
                  <a:ext cx="956736" cy="1287968"/>
                  <a:chOff x="-3862348" y="1399884"/>
                  <a:chExt cx="956736" cy="1287968"/>
                </a:xfrm>
              </p:grpSpPr>
              <p:pic>
                <p:nvPicPr>
                  <p:cNvPr id="170" name="Graphic 169">
                    <a:extLst>
                      <a:ext uri="{FF2B5EF4-FFF2-40B4-BE49-F238E27FC236}">
                        <a16:creationId xmlns:a16="http://schemas.microsoft.com/office/drawing/2014/main" id="{E235D6BD-36F1-4EB8-9B41-35EC190216E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171" name="TextBox 170">
                    <a:extLst>
                      <a:ext uri="{FF2B5EF4-FFF2-40B4-BE49-F238E27FC236}">
                        <a16:creationId xmlns:a16="http://schemas.microsoft.com/office/drawing/2014/main" id="{BC87B503-6A76-475C-B25A-CCA010321DB9}"/>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163" name="Group 162">
                <a:extLst>
                  <a:ext uri="{FF2B5EF4-FFF2-40B4-BE49-F238E27FC236}">
                    <a16:creationId xmlns:a16="http://schemas.microsoft.com/office/drawing/2014/main" id="{18D505DF-7C44-46F5-B5E3-119AD7110B1C}"/>
                  </a:ext>
                </a:extLst>
              </p:cNvPr>
              <p:cNvGrpSpPr/>
              <p:nvPr/>
            </p:nvGrpSpPr>
            <p:grpSpPr>
              <a:xfrm>
                <a:off x="6037236" y="708409"/>
                <a:ext cx="4823141" cy="47137796"/>
                <a:chOff x="1422707" y="-36204900"/>
                <a:chExt cx="4823141" cy="47137796"/>
              </a:xfrm>
            </p:grpSpPr>
            <p:sp>
              <p:nvSpPr>
                <p:cNvPr id="164" name="Freeform: Shape 163">
                  <a:extLst>
                    <a:ext uri="{FF2B5EF4-FFF2-40B4-BE49-F238E27FC236}">
                      <a16:creationId xmlns:a16="http://schemas.microsoft.com/office/drawing/2014/main" id="{B11888C9-18C4-4C3A-8A72-44B7CFABC24E}"/>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我這個運行點下去，你看是我爆炸還是它爆炸</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165" name="Group 164">
                  <a:extLst>
                    <a:ext uri="{FF2B5EF4-FFF2-40B4-BE49-F238E27FC236}">
                      <a16:creationId xmlns:a16="http://schemas.microsoft.com/office/drawing/2014/main" id="{52FE19DE-69E6-4C7E-B42D-FFFFD89771ED}"/>
                    </a:ext>
                  </a:extLst>
                </p:cNvPr>
                <p:cNvGrpSpPr/>
                <p:nvPr/>
              </p:nvGrpSpPr>
              <p:grpSpPr>
                <a:xfrm>
                  <a:off x="5207466" y="-36204900"/>
                  <a:ext cx="1038382" cy="46307692"/>
                  <a:chOff x="-2832065" y="-43606370"/>
                  <a:chExt cx="1038382" cy="46307692"/>
                </a:xfrm>
              </p:grpSpPr>
              <p:pic>
                <p:nvPicPr>
                  <p:cNvPr id="166" name="Graphic 165">
                    <a:extLst>
                      <a:ext uri="{FF2B5EF4-FFF2-40B4-BE49-F238E27FC236}">
                        <a16:creationId xmlns:a16="http://schemas.microsoft.com/office/drawing/2014/main" id="{9648E9F5-459E-4F10-B046-2755E2726C2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167" name="TextBox 166">
                    <a:extLst>
                      <a:ext uri="{FF2B5EF4-FFF2-40B4-BE49-F238E27FC236}">
                        <a16:creationId xmlns:a16="http://schemas.microsoft.com/office/drawing/2014/main" id="{6527618F-6512-436E-BDDB-A5742050FD6F}"/>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pic>
                <p:nvPicPr>
                  <p:cNvPr id="967" name="Graphic 966">
                    <a:extLst>
                      <a:ext uri="{FF2B5EF4-FFF2-40B4-BE49-F238E27FC236}">
                        <a16:creationId xmlns:a16="http://schemas.microsoft.com/office/drawing/2014/main" id="{72D7B838-BBDF-4E95-92CB-96A26BB9BC2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832065" y="-43606370"/>
                    <a:ext cx="956736" cy="956736"/>
                  </a:xfrm>
                  <a:prstGeom prst="rect">
                    <a:avLst/>
                  </a:prstGeom>
                </p:spPr>
              </p:pic>
              <p:sp>
                <p:nvSpPr>
                  <p:cNvPr id="968" name="TextBox 967">
                    <a:extLst>
                      <a:ext uri="{FF2B5EF4-FFF2-40B4-BE49-F238E27FC236}">
                        <a16:creationId xmlns:a16="http://schemas.microsoft.com/office/drawing/2014/main" id="{BD369F26-46B0-4B9E-A81E-98B31A997344}"/>
                      </a:ext>
                    </a:extLst>
                  </p:cNvPr>
                  <p:cNvSpPr txBox="1"/>
                  <p:nvPr/>
                </p:nvSpPr>
                <p:spPr>
                  <a:xfrm>
                    <a:off x="-2682114" y="-42674264"/>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sp>
              <p:nvSpPr>
                <p:cNvPr id="966" name="Freeform: Shape 965">
                  <a:extLst>
                    <a:ext uri="{FF2B5EF4-FFF2-40B4-BE49-F238E27FC236}">
                      <a16:creationId xmlns:a16="http://schemas.microsoft.com/office/drawing/2014/main" id="{53FE895F-98BC-4925-9E76-89F9C711BAC9}"/>
                    </a:ext>
                  </a:extLst>
                </p:cNvPr>
                <p:cNvSpPr/>
                <p:nvPr/>
              </p:nvSpPr>
              <p:spPr>
                <a:xfrm>
                  <a:off x="1422707" y="-36178883"/>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我這個運行點下去，你看是我爆炸還是它爆炸</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grpSp>
        <p:grpSp>
          <p:nvGrpSpPr>
            <p:cNvPr id="327" name="Group 326">
              <a:extLst>
                <a:ext uri="{FF2B5EF4-FFF2-40B4-BE49-F238E27FC236}">
                  <a16:creationId xmlns:a16="http://schemas.microsoft.com/office/drawing/2014/main" id="{0719478A-9A9A-4637-A06C-9F9F3DA9AC8E}"/>
                </a:ext>
              </a:extLst>
            </p:cNvPr>
            <p:cNvGrpSpPr/>
            <p:nvPr/>
          </p:nvGrpSpPr>
          <p:grpSpPr>
            <a:xfrm>
              <a:off x="-11604057" y="-6806917"/>
              <a:ext cx="10426151" cy="62295240"/>
              <a:chOff x="492570" y="-969192"/>
              <a:chExt cx="10426151" cy="62295240"/>
            </a:xfrm>
          </p:grpSpPr>
          <p:sp>
            <p:nvSpPr>
              <p:cNvPr id="328" name="Rectangle: Rounded Corners 327">
                <a:extLst>
                  <a:ext uri="{FF2B5EF4-FFF2-40B4-BE49-F238E27FC236}">
                    <a16:creationId xmlns:a16="http://schemas.microsoft.com/office/drawing/2014/main" id="{0E19E8E2-4A46-41BA-ABF3-317FF2C4A5DE}"/>
                  </a:ext>
                </a:extLst>
              </p:cNvPr>
              <p:cNvSpPr/>
              <p:nvPr/>
            </p:nvSpPr>
            <p:spPr>
              <a:xfrm>
                <a:off x="492570" y="-969192"/>
                <a:ext cx="8890378" cy="257460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TW" altLang="en-US" sz="3500" dirty="0">
                  <a:latin typeface="微软雅黑 Light" panose="020B0502040204020203" pitchFamily="34" charset="-122"/>
                  <a:ea typeface="微软雅黑 Light" panose="020B0502040204020203" pitchFamily="34" charset="-122"/>
                </a:endParaRPr>
              </a:p>
            </p:txBody>
          </p:sp>
          <p:sp>
            <p:nvSpPr>
              <p:cNvPr id="332" name="Freeform: Shape 331">
                <a:extLst>
                  <a:ext uri="{FF2B5EF4-FFF2-40B4-BE49-F238E27FC236}">
                    <a16:creationId xmlns:a16="http://schemas.microsoft.com/office/drawing/2014/main" id="{9A3CED91-42F5-4A3B-97AA-DCAF342975E1}"/>
                  </a:ext>
                </a:extLst>
              </p:cNvPr>
              <p:cNvSpPr/>
              <p:nvPr/>
            </p:nvSpPr>
            <p:spPr>
              <a:xfrm flipH="1">
                <a:off x="2809052" y="136157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诶诶，我负责的那个排行榜在每次写入新的资料都会把之前的记录打乱欸。怎麽办</a:t>
                </a:r>
              </a:p>
            </p:txBody>
          </p:sp>
          <p:grpSp>
            <p:nvGrpSpPr>
              <p:cNvPr id="333" name="Group 332">
                <a:extLst>
                  <a:ext uri="{FF2B5EF4-FFF2-40B4-BE49-F238E27FC236}">
                    <a16:creationId xmlns:a16="http://schemas.microsoft.com/office/drawing/2014/main" id="{2EC82998-453B-4299-A450-6F89772B20E4}"/>
                  </a:ext>
                </a:extLst>
              </p:cNvPr>
              <p:cNvGrpSpPr/>
              <p:nvPr/>
            </p:nvGrpSpPr>
            <p:grpSpPr>
              <a:xfrm>
                <a:off x="1501138" y="1605415"/>
                <a:ext cx="956736" cy="1301438"/>
                <a:chOff x="-1490164" y="1399884"/>
                <a:chExt cx="956736" cy="1301438"/>
              </a:xfrm>
            </p:grpSpPr>
            <p:pic>
              <p:nvPicPr>
                <p:cNvPr id="452" name="Graphic 451">
                  <a:extLst>
                    <a:ext uri="{FF2B5EF4-FFF2-40B4-BE49-F238E27FC236}">
                      <a16:creationId xmlns:a16="http://schemas.microsoft.com/office/drawing/2014/main" id="{30958404-7678-4B21-A3A4-2180434B875E}"/>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1490164" y="1399884"/>
                  <a:ext cx="956736" cy="956736"/>
                </a:xfrm>
                <a:prstGeom prst="rect">
                  <a:avLst/>
                </a:prstGeom>
              </p:spPr>
            </p:pic>
            <p:sp>
              <p:nvSpPr>
                <p:cNvPr id="453" name="TextBox 452">
                  <a:extLst>
                    <a:ext uri="{FF2B5EF4-FFF2-40B4-BE49-F238E27FC236}">
                      <a16:creationId xmlns:a16="http://schemas.microsoft.com/office/drawing/2014/main" id="{45137B54-B3B7-45BB-B195-6599DB8C2698}"/>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nvGrpSpPr>
              <p:cNvPr id="334" name="Group 333">
                <a:extLst>
                  <a:ext uri="{FF2B5EF4-FFF2-40B4-BE49-F238E27FC236}">
                    <a16:creationId xmlns:a16="http://schemas.microsoft.com/office/drawing/2014/main" id="{58F739D5-E25A-4A15-BA0C-4679ABF5B6F5}"/>
                  </a:ext>
                </a:extLst>
              </p:cNvPr>
              <p:cNvGrpSpPr/>
              <p:nvPr/>
            </p:nvGrpSpPr>
            <p:grpSpPr>
              <a:xfrm>
                <a:off x="5835267" y="4052087"/>
                <a:ext cx="4822721" cy="2105525"/>
                <a:chOff x="5835267" y="4052087"/>
                <a:chExt cx="4822721" cy="2105525"/>
              </a:xfrm>
            </p:grpSpPr>
            <p:sp>
              <p:nvSpPr>
                <p:cNvPr id="448" name="Freeform: Shape 447">
                  <a:extLst>
                    <a:ext uri="{FF2B5EF4-FFF2-40B4-BE49-F238E27FC236}">
                      <a16:creationId xmlns:a16="http://schemas.microsoft.com/office/drawing/2014/main" id="{E78C02E8-4C8D-4FA8-86B5-6232EC22C17C}"/>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I</a:t>
                  </a:r>
                  <a:r>
                    <a:rPr lang="zh-CN" altLang="en-US" dirty="0">
                      <a:solidFill>
                        <a:schemeClr val="tx1"/>
                      </a:solidFill>
                      <a:latin typeface="微软雅黑 Light" panose="020B0502040204020203" pitchFamily="34" charset="-122"/>
                      <a:ea typeface="微软雅黑 Light" panose="020B0502040204020203" pitchFamily="34" charset="-122"/>
                    </a:rPr>
                    <a:t> </a:t>
                  </a:r>
                  <a:r>
                    <a:rPr lang="en-US" altLang="zh-CN" dirty="0">
                      <a:solidFill>
                        <a:schemeClr val="tx1"/>
                      </a:solidFill>
                      <a:latin typeface="微软雅黑 Light" panose="020B0502040204020203" pitchFamily="34" charset="-122"/>
                      <a:ea typeface="微软雅黑 Light" panose="020B0502040204020203" pitchFamily="34" charset="-122"/>
                    </a:rPr>
                    <a:t>don’t speak Chinese.</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449" name="Group 448">
                  <a:extLst>
                    <a:ext uri="{FF2B5EF4-FFF2-40B4-BE49-F238E27FC236}">
                      <a16:creationId xmlns:a16="http://schemas.microsoft.com/office/drawing/2014/main" id="{E6E8735F-EA60-4EC1-B518-8575F40122AF}"/>
                    </a:ext>
                  </a:extLst>
                </p:cNvPr>
                <p:cNvGrpSpPr/>
                <p:nvPr/>
              </p:nvGrpSpPr>
              <p:grpSpPr>
                <a:xfrm>
                  <a:off x="9701252" y="4295484"/>
                  <a:ext cx="956736" cy="1287968"/>
                  <a:chOff x="-3862348" y="1399884"/>
                  <a:chExt cx="956736" cy="1287968"/>
                </a:xfrm>
              </p:grpSpPr>
              <p:pic>
                <p:nvPicPr>
                  <p:cNvPr id="450" name="Graphic 449">
                    <a:extLst>
                      <a:ext uri="{FF2B5EF4-FFF2-40B4-BE49-F238E27FC236}">
                        <a16:creationId xmlns:a16="http://schemas.microsoft.com/office/drawing/2014/main" id="{1811616D-1777-4DA9-85ED-0D871C484EA6}"/>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451" name="TextBox 450">
                    <a:extLst>
                      <a:ext uri="{FF2B5EF4-FFF2-40B4-BE49-F238E27FC236}">
                        <a16:creationId xmlns:a16="http://schemas.microsoft.com/office/drawing/2014/main" id="{ABC98E50-E32C-4BB5-A8CC-51D414A415EE}"/>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335" name="Group 334">
                <a:extLst>
                  <a:ext uri="{FF2B5EF4-FFF2-40B4-BE49-F238E27FC236}">
                    <a16:creationId xmlns:a16="http://schemas.microsoft.com/office/drawing/2014/main" id="{B4F7725A-C1EC-4B16-8340-23194C76DCCC}"/>
                  </a:ext>
                </a:extLst>
              </p:cNvPr>
              <p:cNvGrpSpPr/>
              <p:nvPr/>
            </p:nvGrpSpPr>
            <p:grpSpPr>
              <a:xfrm>
                <a:off x="5916493" y="7076248"/>
                <a:ext cx="4741495" cy="2131542"/>
                <a:chOff x="1504353" y="8801354"/>
                <a:chExt cx="4741495" cy="2131542"/>
              </a:xfrm>
            </p:grpSpPr>
            <p:sp>
              <p:nvSpPr>
                <p:cNvPr id="444" name="Freeform: Shape 443">
                  <a:extLst>
                    <a:ext uri="{FF2B5EF4-FFF2-40B4-BE49-F238E27FC236}">
                      <a16:creationId xmlns:a16="http://schemas.microsoft.com/office/drawing/2014/main" id="{AEDDC38B-6221-4216-9666-956D51B56E8C}"/>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嘗試用不同的文件讀取模式看看？</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445" name="Group 444">
                  <a:extLst>
                    <a:ext uri="{FF2B5EF4-FFF2-40B4-BE49-F238E27FC236}">
                      <a16:creationId xmlns:a16="http://schemas.microsoft.com/office/drawing/2014/main" id="{BC0956E1-B426-4107-AF54-D04B8FFFEC29}"/>
                    </a:ext>
                  </a:extLst>
                </p:cNvPr>
                <p:cNvGrpSpPr/>
                <p:nvPr/>
              </p:nvGrpSpPr>
              <p:grpSpPr>
                <a:xfrm>
                  <a:off x="5289112" y="8801354"/>
                  <a:ext cx="956736" cy="1301438"/>
                  <a:chOff x="-2750419" y="1399884"/>
                  <a:chExt cx="956736" cy="1301438"/>
                </a:xfrm>
              </p:grpSpPr>
              <p:pic>
                <p:nvPicPr>
                  <p:cNvPr id="446" name="Graphic 445">
                    <a:extLst>
                      <a:ext uri="{FF2B5EF4-FFF2-40B4-BE49-F238E27FC236}">
                        <a16:creationId xmlns:a16="http://schemas.microsoft.com/office/drawing/2014/main" id="{7134F6FD-40E1-4784-8927-E36F6DF5C639}"/>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447" name="TextBox 446">
                    <a:extLst>
                      <a:ext uri="{FF2B5EF4-FFF2-40B4-BE49-F238E27FC236}">
                        <a16:creationId xmlns:a16="http://schemas.microsoft.com/office/drawing/2014/main" id="{35E977CB-53CD-4CE3-8A39-0C3200E19BEE}"/>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336" name="Group 335">
                <a:extLst>
                  <a:ext uri="{FF2B5EF4-FFF2-40B4-BE49-F238E27FC236}">
                    <a16:creationId xmlns:a16="http://schemas.microsoft.com/office/drawing/2014/main" id="{4F5E9830-B352-4F94-93B1-F3D11AB12AF4}"/>
                  </a:ext>
                </a:extLst>
              </p:cNvPr>
              <p:cNvGrpSpPr/>
              <p:nvPr/>
            </p:nvGrpSpPr>
            <p:grpSpPr>
              <a:xfrm>
                <a:off x="1494244" y="9700076"/>
                <a:ext cx="5024592" cy="2105525"/>
                <a:chOff x="1653538" y="1750435"/>
                <a:chExt cx="5024592" cy="2105525"/>
              </a:xfrm>
            </p:grpSpPr>
            <p:sp>
              <p:nvSpPr>
                <p:cNvPr id="440" name="Freeform: Shape 439">
                  <a:extLst>
                    <a:ext uri="{FF2B5EF4-FFF2-40B4-BE49-F238E27FC236}">
                      <a16:creationId xmlns:a16="http://schemas.microsoft.com/office/drawing/2014/main" id="{A4429134-0009-487E-A7F0-0D91BB15BFCC}"/>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有料喔，我不考虑从文件的尾部写起就可以了喔，每次都重新读取后重新创建一遍就搞定了（我把</a:t>
                  </a:r>
                  <a:r>
                    <a:rPr lang="en-US" altLang="zh-CN" dirty="0">
                      <a:solidFill>
                        <a:schemeClr val="tx1"/>
                      </a:solidFill>
                      <a:latin typeface="微软雅黑 Light" panose="020B0502040204020203" pitchFamily="34" charset="-122"/>
                      <a:ea typeface="微软雅黑 Light" panose="020B0502040204020203" pitchFamily="34" charset="-122"/>
                    </a:rPr>
                    <a:t>a+</a:t>
                  </a:r>
                  <a:r>
                    <a:rPr lang="zh-CN" altLang="en-US" dirty="0">
                      <a:solidFill>
                        <a:schemeClr val="tx1"/>
                      </a:solidFill>
                      <a:latin typeface="微软雅黑 Light" panose="020B0502040204020203" pitchFamily="34" charset="-122"/>
                      <a:ea typeface="微软雅黑 Light" panose="020B0502040204020203" pitchFamily="34" charset="-122"/>
                    </a:rPr>
                    <a:t>模式换成了</a:t>
                  </a:r>
                  <a:r>
                    <a:rPr lang="en-US" altLang="zh-CN" dirty="0">
                      <a:solidFill>
                        <a:schemeClr val="tx1"/>
                      </a:solidFill>
                      <a:latin typeface="微软雅黑 Light" panose="020B0502040204020203" pitchFamily="34" charset="-122"/>
                      <a:ea typeface="微软雅黑 Light" panose="020B0502040204020203" pitchFamily="34" charset="-122"/>
                    </a:rPr>
                    <a:t>w</a:t>
                  </a:r>
                  <a:r>
                    <a:rPr lang="zh-CN" altLang="en-US" dirty="0">
                      <a:solidFill>
                        <a:schemeClr val="tx1"/>
                      </a:solidFill>
                      <a:latin typeface="微软雅黑 Light" panose="020B0502040204020203" pitchFamily="34" charset="-122"/>
                      <a:ea typeface="微软雅黑 Light" panose="020B0502040204020203" pitchFamily="34" charset="-122"/>
                    </a:rPr>
                    <a:t>模式）</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441" name="Group 440">
                  <a:extLst>
                    <a:ext uri="{FF2B5EF4-FFF2-40B4-BE49-F238E27FC236}">
                      <a16:creationId xmlns:a16="http://schemas.microsoft.com/office/drawing/2014/main" id="{280F0929-2349-4B55-BE5B-953C627DE585}"/>
                    </a:ext>
                  </a:extLst>
                </p:cNvPr>
                <p:cNvGrpSpPr/>
                <p:nvPr/>
              </p:nvGrpSpPr>
              <p:grpSpPr>
                <a:xfrm>
                  <a:off x="1653538" y="1757815"/>
                  <a:ext cx="956736" cy="1301438"/>
                  <a:chOff x="-1490164" y="1399884"/>
                  <a:chExt cx="956736" cy="1301438"/>
                </a:xfrm>
              </p:grpSpPr>
              <p:pic>
                <p:nvPicPr>
                  <p:cNvPr id="442" name="Graphic 441">
                    <a:extLst>
                      <a:ext uri="{FF2B5EF4-FFF2-40B4-BE49-F238E27FC236}">
                        <a16:creationId xmlns:a16="http://schemas.microsoft.com/office/drawing/2014/main" id="{4406B54D-88BA-44CC-A4A0-70F2458605F4}"/>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1490164" y="1399884"/>
                    <a:ext cx="956736" cy="956736"/>
                  </a:xfrm>
                  <a:prstGeom prst="rect">
                    <a:avLst/>
                  </a:prstGeom>
                </p:spPr>
              </p:pic>
              <p:sp>
                <p:nvSpPr>
                  <p:cNvPr id="443" name="TextBox 442">
                    <a:extLst>
                      <a:ext uri="{FF2B5EF4-FFF2-40B4-BE49-F238E27FC236}">
                        <a16:creationId xmlns:a16="http://schemas.microsoft.com/office/drawing/2014/main" id="{02142C57-14B4-45AC-AD0A-1C7C760E13E8}"/>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337" name="Group 336">
                <a:extLst>
                  <a:ext uri="{FF2B5EF4-FFF2-40B4-BE49-F238E27FC236}">
                    <a16:creationId xmlns:a16="http://schemas.microsoft.com/office/drawing/2014/main" id="{E6AC6B89-6001-4A97-B9E0-A7E2C22D3400}"/>
                  </a:ext>
                </a:extLst>
              </p:cNvPr>
              <p:cNvGrpSpPr/>
              <p:nvPr/>
            </p:nvGrpSpPr>
            <p:grpSpPr>
              <a:xfrm>
                <a:off x="5916493" y="12134418"/>
                <a:ext cx="4741495" cy="2131542"/>
                <a:chOff x="1504353" y="8801354"/>
                <a:chExt cx="4741495" cy="2131542"/>
              </a:xfrm>
            </p:grpSpPr>
            <p:sp>
              <p:nvSpPr>
                <p:cNvPr id="436" name="Freeform: Shape 435">
                  <a:extLst>
                    <a:ext uri="{FF2B5EF4-FFF2-40B4-BE49-F238E27FC236}">
                      <a16:creationId xmlns:a16="http://schemas.microsoft.com/office/drawing/2014/main" id="{39BDB283-E884-4FC3-9CDF-9763E81B0048}"/>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誒誒，話說你們的小遊戲都完成了嗎？代碼同步是個問題欸。</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437" name="Group 436">
                  <a:extLst>
                    <a:ext uri="{FF2B5EF4-FFF2-40B4-BE49-F238E27FC236}">
                      <a16:creationId xmlns:a16="http://schemas.microsoft.com/office/drawing/2014/main" id="{0D20726A-ACFD-4211-AB96-D9ED26728DA0}"/>
                    </a:ext>
                  </a:extLst>
                </p:cNvPr>
                <p:cNvGrpSpPr/>
                <p:nvPr/>
              </p:nvGrpSpPr>
              <p:grpSpPr>
                <a:xfrm>
                  <a:off x="5289112" y="8801354"/>
                  <a:ext cx="956736" cy="1301438"/>
                  <a:chOff x="-2750419" y="1399884"/>
                  <a:chExt cx="956736" cy="1301438"/>
                </a:xfrm>
              </p:grpSpPr>
              <p:pic>
                <p:nvPicPr>
                  <p:cNvPr id="438" name="Graphic 437">
                    <a:extLst>
                      <a:ext uri="{FF2B5EF4-FFF2-40B4-BE49-F238E27FC236}">
                        <a16:creationId xmlns:a16="http://schemas.microsoft.com/office/drawing/2014/main" id="{BC0F911D-2573-48A9-8254-AA8A33C770ED}"/>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439" name="TextBox 438">
                    <a:extLst>
                      <a:ext uri="{FF2B5EF4-FFF2-40B4-BE49-F238E27FC236}">
                        <a16:creationId xmlns:a16="http://schemas.microsoft.com/office/drawing/2014/main" id="{DA340408-A7A7-4ECF-AA5A-841CB7848B31}"/>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338" name="Group 337">
                <a:extLst>
                  <a:ext uri="{FF2B5EF4-FFF2-40B4-BE49-F238E27FC236}">
                    <a16:creationId xmlns:a16="http://schemas.microsoft.com/office/drawing/2014/main" id="{1308BECC-0F7D-43B0-8439-F312A8928917}"/>
                  </a:ext>
                </a:extLst>
              </p:cNvPr>
              <p:cNvGrpSpPr/>
              <p:nvPr/>
            </p:nvGrpSpPr>
            <p:grpSpPr>
              <a:xfrm>
                <a:off x="5916493" y="14620794"/>
                <a:ext cx="4822721" cy="2105525"/>
                <a:chOff x="5835267" y="4052087"/>
                <a:chExt cx="4822721" cy="2105525"/>
              </a:xfrm>
            </p:grpSpPr>
            <p:sp>
              <p:nvSpPr>
                <p:cNvPr id="432" name="Freeform: Shape 431">
                  <a:extLst>
                    <a:ext uri="{FF2B5EF4-FFF2-40B4-BE49-F238E27FC236}">
                      <a16:creationId xmlns:a16="http://schemas.microsoft.com/office/drawing/2014/main" id="{6B5FCF08-C28D-48E2-B346-3399E2FF4964}"/>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Have you guys ever heard of </a:t>
                  </a:r>
                  <a:r>
                    <a:rPr lang="en-US" altLang="zh-TW" dirty="0" err="1">
                      <a:solidFill>
                        <a:schemeClr val="tx1"/>
                      </a:solidFill>
                      <a:latin typeface="微软雅黑 Light" panose="020B0502040204020203" pitchFamily="34" charset="-122"/>
                      <a:ea typeface="微软雅黑 Light" panose="020B0502040204020203" pitchFamily="34" charset="-122"/>
                    </a:rPr>
                    <a:t>GitHUB</a:t>
                  </a:r>
                  <a:r>
                    <a:rPr lang="en-US" altLang="zh-TW" dirty="0">
                      <a:solidFill>
                        <a:schemeClr val="tx1"/>
                      </a:solidFill>
                      <a:latin typeface="微软雅黑 Light" panose="020B0502040204020203" pitchFamily="34" charset="-122"/>
                      <a:ea typeface="微软雅黑 Light" panose="020B0502040204020203" pitchFamily="34" charset="-122"/>
                    </a:rPr>
                    <a:t>?</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433" name="Group 432">
                  <a:extLst>
                    <a:ext uri="{FF2B5EF4-FFF2-40B4-BE49-F238E27FC236}">
                      <a16:creationId xmlns:a16="http://schemas.microsoft.com/office/drawing/2014/main" id="{7F3DE97D-BA89-4C81-A260-71309CC21092}"/>
                    </a:ext>
                  </a:extLst>
                </p:cNvPr>
                <p:cNvGrpSpPr/>
                <p:nvPr/>
              </p:nvGrpSpPr>
              <p:grpSpPr>
                <a:xfrm>
                  <a:off x="9701252" y="4295484"/>
                  <a:ext cx="956736" cy="1287968"/>
                  <a:chOff x="-3862348" y="1399884"/>
                  <a:chExt cx="956736" cy="1287968"/>
                </a:xfrm>
              </p:grpSpPr>
              <p:pic>
                <p:nvPicPr>
                  <p:cNvPr id="434" name="Graphic 433">
                    <a:extLst>
                      <a:ext uri="{FF2B5EF4-FFF2-40B4-BE49-F238E27FC236}">
                        <a16:creationId xmlns:a16="http://schemas.microsoft.com/office/drawing/2014/main" id="{DCF2893E-C367-4DEB-84E2-FBE2D6B102A9}"/>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435" name="TextBox 434">
                    <a:extLst>
                      <a:ext uri="{FF2B5EF4-FFF2-40B4-BE49-F238E27FC236}">
                        <a16:creationId xmlns:a16="http://schemas.microsoft.com/office/drawing/2014/main" id="{D2D8694E-6E0F-4B18-95CB-CCB2762AAF6E}"/>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339" name="Group 338">
                <a:extLst>
                  <a:ext uri="{FF2B5EF4-FFF2-40B4-BE49-F238E27FC236}">
                    <a16:creationId xmlns:a16="http://schemas.microsoft.com/office/drawing/2014/main" id="{CF6D7AAC-D3E7-4184-9EB1-27982A02BC2C}"/>
                  </a:ext>
                </a:extLst>
              </p:cNvPr>
              <p:cNvGrpSpPr/>
              <p:nvPr/>
            </p:nvGrpSpPr>
            <p:grpSpPr>
              <a:xfrm>
                <a:off x="5916493" y="17081153"/>
                <a:ext cx="4822721" cy="2105525"/>
                <a:chOff x="5835267" y="4052087"/>
                <a:chExt cx="4822721" cy="2105525"/>
              </a:xfrm>
            </p:grpSpPr>
            <p:sp>
              <p:nvSpPr>
                <p:cNvPr id="428" name="Freeform: Shape 427">
                  <a:extLst>
                    <a:ext uri="{FF2B5EF4-FFF2-40B4-BE49-F238E27FC236}">
                      <a16:creationId xmlns:a16="http://schemas.microsoft.com/office/drawing/2014/main" id="{206CBAFC-1655-403E-A16B-03914E25C9B6}"/>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We can use git to sync our code easily in only one tap.</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429" name="Group 428">
                  <a:extLst>
                    <a:ext uri="{FF2B5EF4-FFF2-40B4-BE49-F238E27FC236}">
                      <a16:creationId xmlns:a16="http://schemas.microsoft.com/office/drawing/2014/main" id="{938839D9-2754-42E1-8F14-1437E98808D7}"/>
                    </a:ext>
                  </a:extLst>
                </p:cNvPr>
                <p:cNvGrpSpPr/>
                <p:nvPr/>
              </p:nvGrpSpPr>
              <p:grpSpPr>
                <a:xfrm>
                  <a:off x="9701252" y="4295484"/>
                  <a:ext cx="956736" cy="1287968"/>
                  <a:chOff x="-3862348" y="1399884"/>
                  <a:chExt cx="956736" cy="1287968"/>
                </a:xfrm>
              </p:grpSpPr>
              <p:pic>
                <p:nvPicPr>
                  <p:cNvPr id="430" name="Graphic 429">
                    <a:extLst>
                      <a:ext uri="{FF2B5EF4-FFF2-40B4-BE49-F238E27FC236}">
                        <a16:creationId xmlns:a16="http://schemas.microsoft.com/office/drawing/2014/main" id="{7F226EDE-DD23-42E8-BB98-3ACB0FF94CD8}"/>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431" name="TextBox 430">
                    <a:extLst>
                      <a:ext uri="{FF2B5EF4-FFF2-40B4-BE49-F238E27FC236}">
                        <a16:creationId xmlns:a16="http://schemas.microsoft.com/office/drawing/2014/main" id="{5D62DA87-CD13-40F2-BD7C-A43B225A3EE2}"/>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340" name="Group 339">
                <a:extLst>
                  <a:ext uri="{FF2B5EF4-FFF2-40B4-BE49-F238E27FC236}">
                    <a16:creationId xmlns:a16="http://schemas.microsoft.com/office/drawing/2014/main" id="{069EB611-0E55-4655-A07D-30E6536897CB}"/>
                  </a:ext>
                </a:extLst>
              </p:cNvPr>
              <p:cNvGrpSpPr/>
              <p:nvPr/>
            </p:nvGrpSpPr>
            <p:grpSpPr>
              <a:xfrm>
                <a:off x="5916493" y="19541512"/>
                <a:ext cx="4822721" cy="2105525"/>
                <a:chOff x="5835267" y="4052087"/>
                <a:chExt cx="4822721" cy="2105525"/>
              </a:xfrm>
            </p:grpSpPr>
            <p:sp>
              <p:nvSpPr>
                <p:cNvPr id="424" name="Freeform: Shape 423">
                  <a:extLst>
                    <a:ext uri="{FF2B5EF4-FFF2-40B4-BE49-F238E27FC236}">
                      <a16:creationId xmlns:a16="http://schemas.microsoft.com/office/drawing/2014/main" id="{64FC437C-929A-43E4-AF47-50F98B0881AE}"/>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I</a:t>
                  </a:r>
                  <a:r>
                    <a:rPr lang="zh-CN" altLang="en-US" dirty="0">
                      <a:solidFill>
                        <a:schemeClr val="tx1"/>
                      </a:solidFill>
                      <a:latin typeface="微软雅黑 Light" panose="020B0502040204020203" pitchFamily="34" charset="-122"/>
                      <a:ea typeface="微软雅黑 Light" panose="020B0502040204020203" pitchFamily="34" charset="-122"/>
                    </a:rPr>
                    <a:t> </a:t>
                  </a:r>
                  <a:r>
                    <a:rPr lang="en-US" altLang="zh-CN" dirty="0">
                      <a:solidFill>
                        <a:schemeClr val="tx1"/>
                      </a:solidFill>
                      <a:latin typeface="微软雅黑 Light" panose="020B0502040204020203" pitchFamily="34" charset="-122"/>
                      <a:ea typeface="微软雅黑 Light" panose="020B0502040204020203" pitchFamily="34" charset="-122"/>
                    </a:rPr>
                    <a:t>can guide you guys to setup Git if needed.</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425" name="Group 424">
                  <a:extLst>
                    <a:ext uri="{FF2B5EF4-FFF2-40B4-BE49-F238E27FC236}">
                      <a16:creationId xmlns:a16="http://schemas.microsoft.com/office/drawing/2014/main" id="{556B2697-458A-412A-9FAB-D47D72C91C27}"/>
                    </a:ext>
                  </a:extLst>
                </p:cNvPr>
                <p:cNvGrpSpPr/>
                <p:nvPr/>
              </p:nvGrpSpPr>
              <p:grpSpPr>
                <a:xfrm>
                  <a:off x="9701252" y="4295484"/>
                  <a:ext cx="956736" cy="1287968"/>
                  <a:chOff x="-3862348" y="1399884"/>
                  <a:chExt cx="956736" cy="1287968"/>
                </a:xfrm>
              </p:grpSpPr>
              <p:pic>
                <p:nvPicPr>
                  <p:cNvPr id="426" name="Graphic 425">
                    <a:extLst>
                      <a:ext uri="{FF2B5EF4-FFF2-40B4-BE49-F238E27FC236}">
                        <a16:creationId xmlns:a16="http://schemas.microsoft.com/office/drawing/2014/main" id="{1FC41E09-1D59-4FCF-A64F-BBD28147C80D}"/>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427" name="TextBox 426">
                    <a:extLst>
                      <a:ext uri="{FF2B5EF4-FFF2-40B4-BE49-F238E27FC236}">
                        <a16:creationId xmlns:a16="http://schemas.microsoft.com/office/drawing/2014/main" id="{0A5C7605-9E1A-4573-8927-CDE7AF91F1E6}"/>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341" name="Group 340">
                <a:extLst>
                  <a:ext uri="{FF2B5EF4-FFF2-40B4-BE49-F238E27FC236}">
                    <a16:creationId xmlns:a16="http://schemas.microsoft.com/office/drawing/2014/main" id="{5DA51EEF-BC10-4815-B832-D79DE064FBEC}"/>
                  </a:ext>
                </a:extLst>
              </p:cNvPr>
              <p:cNvGrpSpPr/>
              <p:nvPr/>
            </p:nvGrpSpPr>
            <p:grpSpPr>
              <a:xfrm>
                <a:off x="1653284" y="22001871"/>
                <a:ext cx="5024592" cy="2105525"/>
                <a:chOff x="1653538" y="1750435"/>
                <a:chExt cx="5024592" cy="2105525"/>
              </a:xfrm>
            </p:grpSpPr>
            <p:sp>
              <p:nvSpPr>
                <p:cNvPr id="420" name="Freeform: Shape 419">
                  <a:extLst>
                    <a:ext uri="{FF2B5EF4-FFF2-40B4-BE49-F238E27FC236}">
                      <a16:creationId xmlns:a16="http://schemas.microsoft.com/office/drawing/2014/main" id="{EF582F67-4D20-4F8E-A456-C9927601A937}"/>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好的，收到</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421" name="Group 420">
                  <a:extLst>
                    <a:ext uri="{FF2B5EF4-FFF2-40B4-BE49-F238E27FC236}">
                      <a16:creationId xmlns:a16="http://schemas.microsoft.com/office/drawing/2014/main" id="{3185BACE-C7F5-4303-B9C1-2F6D34D6CC25}"/>
                    </a:ext>
                  </a:extLst>
                </p:cNvPr>
                <p:cNvGrpSpPr/>
                <p:nvPr/>
              </p:nvGrpSpPr>
              <p:grpSpPr>
                <a:xfrm>
                  <a:off x="1653538" y="1757815"/>
                  <a:ext cx="956736" cy="1301438"/>
                  <a:chOff x="-1490164" y="1399884"/>
                  <a:chExt cx="956736" cy="1301438"/>
                </a:xfrm>
              </p:grpSpPr>
              <p:pic>
                <p:nvPicPr>
                  <p:cNvPr id="422" name="Graphic 421">
                    <a:extLst>
                      <a:ext uri="{FF2B5EF4-FFF2-40B4-BE49-F238E27FC236}">
                        <a16:creationId xmlns:a16="http://schemas.microsoft.com/office/drawing/2014/main" id="{505F844E-6289-401B-B6EC-A138CECE1514}"/>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1490164" y="1399884"/>
                    <a:ext cx="956736" cy="956736"/>
                  </a:xfrm>
                  <a:prstGeom prst="rect">
                    <a:avLst/>
                  </a:prstGeom>
                </p:spPr>
              </p:pic>
              <p:sp>
                <p:nvSpPr>
                  <p:cNvPr id="423" name="TextBox 422">
                    <a:extLst>
                      <a:ext uri="{FF2B5EF4-FFF2-40B4-BE49-F238E27FC236}">
                        <a16:creationId xmlns:a16="http://schemas.microsoft.com/office/drawing/2014/main" id="{86147C3D-ED25-4322-AE42-AA422DAC2066}"/>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342" name="Group 341">
                <a:extLst>
                  <a:ext uri="{FF2B5EF4-FFF2-40B4-BE49-F238E27FC236}">
                    <a16:creationId xmlns:a16="http://schemas.microsoft.com/office/drawing/2014/main" id="{184B88B3-0BEB-4BEF-AF79-02E94F36FE9C}"/>
                  </a:ext>
                </a:extLst>
              </p:cNvPr>
              <p:cNvGrpSpPr/>
              <p:nvPr/>
            </p:nvGrpSpPr>
            <p:grpSpPr>
              <a:xfrm>
                <a:off x="5916493" y="24462230"/>
                <a:ext cx="4741495" cy="2131542"/>
                <a:chOff x="1504353" y="8801354"/>
                <a:chExt cx="4741495" cy="2131542"/>
              </a:xfrm>
            </p:grpSpPr>
            <p:sp>
              <p:nvSpPr>
                <p:cNvPr id="416" name="Freeform: Shape 415">
                  <a:extLst>
                    <a:ext uri="{FF2B5EF4-FFF2-40B4-BE49-F238E27FC236}">
                      <a16:creationId xmlns:a16="http://schemas.microsoft.com/office/drawing/2014/main" id="{12995D90-43DD-4FF0-A217-1DA80877EAF6}"/>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啊對對對（已讀亂回，上班中）</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417" name="Group 416">
                  <a:extLst>
                    <a:ext uri="{FF2B5EF4-FFF2-40B4-BE49-F238E27FC236}">
                      <a16:creationId xmlns:a16="http://schemas.microsoft.com/office/drawing/2014/main" id="{9A37921B-0AFE-417D-B8E7-31EE1BC73F20}"/>
                    </a:ext>
                  </a:extLst>
                </p:cNvPr>
                <p:cNvGrpSpPr/>
                <p:nvPr/>
              </p:nvGrpSpPr>
              <p:grpSpPr>
                <a:xfrm>
                  <a:off x="5289112" y="8801354"/>
                  <a:ext cx="956736" cy="1301438"/>
                  <a:chOff x="-2750419" y="1399884"/>
                  <a:chExt cx="956736" cy="1301438"/>
                </a:xfrm>
              </p:grpSpPr>
              <p:pic>
                <p:nvPicPr>
                  <p:cNvPr id="418" name="Graphic 417">
                    <a:extLst>
                      <a:ext uri="{FF2B5EF4-FFF2-40B4-BE49-F238E27FC236}">
                        <a16:creationId xmlns:a16="http://schemas.microsoft.com/office/drawing/2014/main" id="{4FEB6BC6-3D48-4D0E-9C92-6681F97DE4D8}"/>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419" name="TextBox 418">
                    <a:extLst>
                      <a:ext uri="{FF2B5EF4-FFF2-40B4-BE49-F238E27FC236}">
                        <a16:creationId xmlns:a16="http://schemas.microsoft.com/office/drawing/2014/main" id="{74CB94A7-11EE-41F0-9D2A-25B9B254093B}"/>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sp>
            <p:nvSpPr>
              <p:cNvPr id="343" name="TextBox 342">
                <a:extLst>
                  <a:ext uri="{FF2B5EF4-FFF2-40B4-BE49-F238E27FC236}">
                    <a16:creationId xmlns:a16="http://schemas.microsoft.com/office/drawing/2014/main" id="{C8549864-068C-4B52-9DA5-8FB28CD0AAE2}"/>
                  </a:ext>
                </a:extLst>
              </p:cNvPr>
              <p:cNvSpPr txBox="1"/>
              <p:nvPr/>
            </p:nvSpPr>
            <p:spPr>
              <a:xfrm>
                <a:off x="5426586" y="26697624"/>
                <a:ext cx="1338828" cy="369332"/>
              </a:xfrm>
              <a:prstGeom prst="rect">
                <a:avLst/>
              </a:prstGeom>
              <a:noFill/>
            </p:spPr>
            <p:txBody>
              <a:bodyPr wrap="none" rtlCol="0">
                <a:spAutoFit/>
              </a:bodyPr>
              <a:lstStyle/>
              <a:p>
                <a:pPr algn="ctr"/>
                <a:r>
                  <a:rPr lang="zh-CN" altLang="en-US" dirty="0">
                    <a:solidFill>
                      <a:srgbClr val="FFC818"/>
                    </a:solidFill>
                  </a:rPr>
                  <a:t>一段時間後</a:t>
                </a:r>
                <a:endParaRPr lang="zh-TW" altLang="en-US" dirty="0">
                  <a:solidFill>
                    <a:srgbClr val="FFC818"/>
                  </a:solidFill>
                </a:endParaRPr>
              </a:p>
            </p:txBody>
          </p:sp>
          <p:grpSp>
            <p:nvGrpSpPr>
              <p:cNvPr id="344" name="Group 343">
                <a:extLst>
                  <a:ext uri="{FF2B5EF4-FFF2-40B4-BE49-F238E27FC236}">
                    <a16:creationId xmlns:a16="http://schemas.microsoft.com/office/drawing/2014/main" id="{F39111C2-BE7C-42F9-A608-04E2740856A1}"/>
                  </a:ext>
                </a:extLst>
              </p:cNvPr>
              <p:cNvGrpSpPr/>
              <p:nvPr/>
            </p:nvGrpSpPr>
            <p:grpSpPr>
              <a:xfrm>
                <a:off x="5916493" y="27143993"/>
                <a:ext cx="4741495" cy="2131542"/>
                <a:chOff x="1504353" y="8801354"/>
                <a:chExt cx="4741495" cy="2131542"/>
              </a:xfrm>
            </p:grpSpPr>
            <p:sp>
              <p:nvSpPr>
                <p:cNvPr id="412" name="Freeform: Shape 411">
                  <a:extLst>
                    <a:ext uri="{FF2B5EF4-FFF2-40B4-BE49-F238E27FC236}">
                      <a16:creationId xmlns:a16="http://schemas.microsoft.com/office/drawing/2014/main" id="{7810BECB-4588-4CF8-A19C-A8F9850F963A}"/>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為什麼我的小遊戲隨機數返回值全一樣？我在自己的</a:t>
                  </a:r>
                  <a:r>
                    <a:rPr lang="en-US" altLang="zh-CN" dirty="0" err="1">
                      <a:solidFill>
                        <a:schemeClr val="tx1"/>
                      </a:solidFill>
                      <a:latin typeface="微软雅黑 Light" panose="020B0502040204020203" pitchFamily="34" charset="-122"/>
                      <a:ea typeface="微软雅黑 Light" panose="020B0502040204020203" pitchFamily="34" charset="-122"/>
                    </a:rPr>
                    <a:t>ipynb</a:t>
                  </a:r>
                  <a:r>
                    <a:rPr lang="zh-CN" altLang="en-US" dirty="0">
                      <a:solidFill>
                        <a:schemeClr val="tx1"/>
                      </a:solidFill>
                      <a:latin typeface="微软雅黑 Light" panose="020B0502040204020203" pitchFamily="34" charset="-122"/>
                      <a:ea typeface="微软雅黑 Light" panose="020B0502040204020203" pitchFamily="34" charset="-122"/>
                    </a:rPr>
                    <a:t>做沒問題啊。</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413" name="Group 412">
                  <a:extLst>
                    <a:ext uri="{FF2B5EF4-FFF2-40B4-BE49-F238E27FC236}">
                      <a16:creationId xmlns:a16="http://schemas.microsoft.com/office/drawing/2014/main" id="{B885EC6B-6675-46AF-B4B3-2C6E8F490983}"/>
                    </a:ext>
                  </a:extLst>
                </p:cNvPr>
                <p:cNvGrpSpPr/>
                <p:nvPr/>
              </p:nvGrpSpPr>
              <p:grpSpPr>
                <a:xfrm>
                  <a:off x="5289112" y="8801354"/>
                  <a:ext cx="956736" cy="1301438"/>
                  <a:chOff x="-2750419" y="1399884"/>
                  <a:chExt cx="956736" cy="1301438"/>
                </a:xfrm>
              </p:grpSpPr>
              <p:pic>
                <p:nvPicPr>
                  <p:cNvPr id="414" name="Graphic 413">
                    <a:extLst>
                      <a:ext uri="{FF2B5EF4-FFF2-40B4-BE49-F238E27FC236}">
                        <a16:creationId xmlns:a16="http://schemas.microsoft.com/office/drawing/2014/main" id="{1CAC977D-438E-42F1-BAEB-EB9489FEB0EE}"/>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415" name="TextBox 414">
                    <a:extLst>
                      <a:ext uri="{FF2B5EF4-FFF2-40B4-BE49-F238E27FC236}">
                        <a16:creationId xmlns:a16="http://schemas.microsoft.com/office/drawing/2014/main" id="{CC8C2659-C7EA-4B22-BBEC-1F932C3D38FD}"/>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345" name="Group 344">
                <a:extLst>
                  <a:ext uri="{FF2B5EF4-FFF2-40B4-BE49-F238E27FC236}">
                    <a16:creationId xmlns:a16="http://schemas.microsoft.com/office/drawing/2014/main" id="{A5FF4E91-9650-430E-8884-DA6639639C3E}"/>
                  </a:ext>
                </a:extLst>
              </p:cNvPr>
              <p:cNvGrpSpPr/>
              <p:nvPr/>
            </p:nvGrpSpPr>
            <p:grpSpPr>
              <a:xfrm>
                <a:off x="1609989" y="29657184"/>
                <a:ext cx="5024592" cy="2105525"/>
                <a:chOff x="1653538" y="1750435"/>
                <a:chExt cx="5024592" cy="2105525"/>
              </a:xfrm>
            </p:grpSpPr>
            <p:sp>
              <p:nvSpPr>
                <p:cNvPr id="408" name="Freeform: Shape 407">
                  <a:extLst>
                    <a:ext uri="{FF2B5EF4-FFF2-40B4-BE49-F238E27FC236}">
                      <a16:creationId xmlns:a16="http://schemas.microsoft.com/office/drawing/2014/main" id="{E8077896-ED04-4340-9A3B-C42B83AAA954}"/>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我们的方法</a:t>
                  </a:r>
                  <a:r>
                    <a:rPr lang="en-US" altLang="zh-CN" dirty="0" err="1">
                      <a:solidFill>
                        <a:schemeClr val="tx1"/>
                      </a:solidFill>
                      <a:latin typeface="微软雅黑 Light" panose="020B0502040204020203" pitchFamily="34" charset="-122"/>
                      <a:ea typeface="微软雅黑 Light" panose="020B0502040204020203" pitchFamily="34" charset="-122"/>
                    </a:rPr>
                    <a:t>Rnumber</a:t>
                  </a:r>
                  <a:r>
                    <a:rPr lang="en-US" altLang="zh-CN" dirty="0">
                      <a:solidFill>
                        <a:schemeClr val="tx1"/>
                      </a:solidFill>
                      <a:latin typeface="微软雅黑 Light" panose="020B0502040204020203" pitchFamily="34" charset="-122"/>
                      <a:ea typeface="微软雅黑 Light" panose="020B0502040204020203" pitchFamily="34" charset="-122"/>
                    </a:rPr>
                    <a:t>()</a:t>
                  </a:r>
                  <a:r>
                    <a:rPr lang="zh-CN" altLang="en-US" dirty="0">
                      <a:solidFill>
                        <a:schemeClr val="tx1"/>
                      </a:solidFill>
                      <a:latin typeface="微软雅黑 Light" panose="020B0502040204020203" pitchFamily="34" charset="-122"/>
                      <a:ea typeface="微软雅黑 Light" panose="020B0502040204020203" pitchFamily="34" charset="-122"/>
                    </a:rPr>
                    <a:t>是以当前时间的作为随机种子的，所以你在呼叫这个函式设一个小小的间隔就可以了，用</a:t>
                  </a:r>
                  <a:r>
                    <a:rPr lang="en-US" altLang="zh-CN" dirty="0" err="1">
                      <a:solidFill>
                        <a:schemeClr val="tx1"/>
                      </a:solidFill>
                      <a:latin typeface="微软雅黑 Light" panose="020B0502040204020203" pitchFamily="34" charset="-122"/>
                      <a:ea typeface="微软雅黑 Light" panose="020B0502040204020203" pitchFamily="34" charset="-122"/>
                    </a:rPr>
                    <a:t>time.sleep</a:t>
                  </a:r>
                  <a:r>
                    <a:rPr lang="en-US" altLang="zh-CN" dirty="0">
                      <a:solidFill>
                        <a:schemeClr val="tx1"/>
                      </a:solidFill>
                      <a:latin typeface="微软雅黑 Light" panose="020B0502040204020203" pitchFamily="34" charset="-122"/>
                      <a:ea typeface="微软雅黑 Light" panose="020B0502040204020203" pitchFamily="34" charset="-122"/>
                    </a:rPr>
                    <a:t>(</a:t>
                  </a:r>
                  <a:r>
                    <a:rPr lang="zh-CN" altLang="en-US" dirty="0">
                      <a:solidFill>
                        <a:schemeClr val="tx1"/>
                      </a:solidFill>
                      <a:latin typeface="微软雅黑 Light" panose="020B0502040204020203" pitchFamily="34" charset="-122"/>
                      <a:ea typeface="微软雅黑 Light" panose="020B0502040204020203" pitchFamily="34" charset="-122"/>
                    </a:rPr>
                    <a:t>秒数</a:t>
                  </a:r>
                  <a:r>
                    <a:rPr lang="en-US" altLang="zh-CN" dirty="0">
                      <a:solidFill>
                        <a:schemeClr val="tx1"/>
                      </a:solidFill>
                      <a:latin typeface="微软雅黑 Light" panose="020B0502040204020203" pitchFamily="34" charset="-122"/>
                      <a:ea typeface="微软雅黑 Light" panose="020B0502040204020203" pitchFamily="34" charset="-122"/>
                    </a:rPr>
                    <a:t>)</a:t>
                  </a:r>
                </a:p>
              </p:txBody>
            </p:sp>
            <p:grpSp>
              <p:nvGrpSpPr>
                <p:cNvPr id="409" name="Group 408">
                  <a:extLst>
                    <a:ext uri="{FF2B5EF4-FFF2-40B4-BE49-F238E27FC236}">
                      <a16:creationId xmlns:a16="http://schemas.microsoft.com/office/drawing/2014/main" id="{26A82CD2-5703-49D5-ADCE-C885C62256DD}"/>
                    </a:ext>
                  </a:extLst>
                </p:cNvPr>
                <p:cNvGrpSpPr/>
                <p:nvPr/>
              </p:nvGrpSpPr>
              <p:grpSpPr>
                <a:xfrm>
                  <a:off x="1653538" y="1757815"/>
                  <a:ext cx="956736" cy="1301438"/>
                  <a:chOff x="-1490164" y="1399884"/>
                  <a:chExt cx="956736" cy="1301438"/>
                </a:xfrm>
              </p:grpSpPr>
              <p:pic>
                <p:nvPicPr>
                  <p:cNvPr id="410" name="Graphic 409">
                    <a:extLst>
                      <a:ext uri="{FF2B5EF4-FFF2-40B4-BE49-F238E27FC236}">
                        <a16:creationId xmlns:a16="http://schemas.microsoft.com/office/drawing/2014/main" id="{BDB20B8E-89E7-46D0-847F-646F6169F459}"/>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1490164" y="1399884"/>
                    <a:ext cx="956736" cy="956736"/>
                  </a:xfrm>
                  <a:prstGeom prst="rect">
                    <a:avLst/>
                  </a:prstGeom>
                </p:spPr>
              </p:pic>
              <p:sp>
                <p:nvSpPr>
                  <p:cNvPr id="411" name="TextBox 410">
                    <a:extLst>
                      <a:ext uri="{FF2B5EF4-FFF2-40B4-BE49-F238E27FC236}">
                        <a16:creationId xmlns:a16="http://schemas.microsoft.com/office/drawing/2014/main" id="{F05B65D4-B2BE-49CC-BB18-05D50A4579CD}"/>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346" name="Group 345">
                <a:extLst>
                  <a:ext uri="{FF2B5EF4-FFF2-40B4-BE49-F238E27FC236}">
                    <a16:creationId xmlns:a16="http://schemas.microsoft.com/office/drawing/2014/main" id="{BE17590E-0C82-40CA-BD62-F3F20C293D9D}"/>
                  </a:ext>
                </a:extLst>
              </p:cNvPr>
              <p:cNvGrpSpPr/>
              <p:nvPr/>
            </p:nvGrpSpPr>
            <p:grpSpPr>
              <a:xfrm>
                <a:off x="6068893" y="32117015"/>
                <a:ext cx="4822721" cy="2105525"/>
                <a:chOff x="5835267" y="4052087"/>
                <a:chExt cx="4822721" cy="2105525"/>
              </a:xfrm>
            </p:grpSpPr>
            <p:sp>
              <p:nvSpPr>
                <p:cNvPr id="404" name="Freeform: Shape 403">
                  <a:extLst>
                    <a:ext uri="{FF2B5EF4-FFF2-40B4-BE49-F238E27FC236}">
                      <a16:creationId xmlns:a16="http://schemas.microsoft.com/office/drawing/2014/main" id="{9F122DD6-742E-4058-9913-2A85CBB86B3C}"/>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Yea, Wei Siang is right, cause I just faced the same problem before.</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405" name="Group 404">
                  <a:extLst>
                    <a:ext uri="{FF2B5EF4-FFF2-40B4-BE49-F238E27FC236}">
                      <a16:creationId xmlns:a16="http://schemas.microsoft.com/office/drawing/2014/main" id="{E33ED2A3-C85C-489A-9DA7-74AB9E7C0BBF}"/>
                    </a:ext>
                  </a:extLst>
                </p:cNvPr>
                <p:cNvGrpSpPr/>
                <p:nvPr/>
              </p:nvGrpSpPr>
              <p:grpSpPr>
                <a:xfrm>
                  <a:off x="9701252" y="4295484"/>
                  <a:ext cx="956736" cy="1287968"/>
                  <a:chOff x="-3862348" y="1399884"/>
                  <a:chExt cx="956736" cy="1287968"/>
                </a:xfrm>
              </p:grpSpPr>
              <p:pic>
                <p:nvPicPr>
                  <p:cNvPr id="406" name="Graphic 405">
                    <a:extLst>
                      <a:ext uri="{FF2B5EF4-FFF2-40B4-BE49-F238E27FC236}">
                        <a16:creationId xmlns:a16="http://schemas.microsoft.com/office/drawing/2014/main" id="{C0387A5A-0CBA-44C6-AD65-85DF6DB821B3}"/>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407" name="TextBox 406">
                    <a:extLst>
                      <a:ext uri="{FF2B5EF4-FFF2-40B4-BE49-F238E27FC236}">
                        <a16:creationId xmlns:a16="http://schemas.microsoft.com/office/drawing/2014/main" id="{79F4D3F5-3875-484B-9051-2C47CE63EAA0}"/>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347" name="Group 346">
                <a:extLst>
                  <a:ext uri="{FF2B5EF4-FFF2-40B4-BE49-F238E27FC236}">
                    <a16:creationId xmlns:a16="http://schemas.microsoft.com/office/drawing/2014/main" id="{FFD13677-C93B-4861-8258-14AA6A908DEA}"/>
                  </a:ext>
                </a:extLst>
              </p:cNvPr>
              <p:cNvGrpSpPr/>
              <p:nvPr/>
            </p:nvGrpSpPr>
            <p:grpSpPr>
              <a:xfrm>
                <a:off x="5994916" y="37587954"/>
                <a:ext cx="4741495" cy="2131542"/>
                <a:chOff x="1504353" y="8801354"/>
                <a:chExt cx="4741495" cy="2131542"/>
              </a:xfrm>
            </p:grpSpPr>
            <p:sp>
              <p:nvSpPr>
                <p:cNvPr id="400" name="Freeform: Shape 399">
                  <a:extLst>
                    <a:ext uri="{FF2B5EF4-FFF2-40B4-BE49-F238E27FC236}">
                      <a16:creationId xmlns:a16="http://schemas.microsoft.com/office/drawing/2014/main" id="{11608954-17F6-46F3-B21F-E0B1FBCBF5FA}"/>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話說那個</a:t>
                  </a:r>
                  <a:r>
                    <a:rPr lang="en-US" altLang="zh-CN" dirty="0">
                      <a:solidFill>
                        <a:schemeClr val="tx1"/>
                      </a:solidFill>
                      <a:latin typeface="微软雅黑 Light" panose="020B0502040204020203" pitchFamily="34" charset="-122"/>
                      <a:ea typeface="微软雅黑 Light" panose="020B0502040204020203" pitchFamily="34" charset="-122"/>
                    </a:rPr>
                    <a:t>Git</a:t>
                  </a:r>
                  <a:r>
                    <a:rPr lang="zh-CN" altLang="en-US" dirty="0">
                      <a:solidFill>
                        <a:schemeClr val="tx1"/>
                      </a:solidFill>
                      <a:latin typeface="微软雅黑 Light" panose="020B0502040204020203" pitchFamily="34" charset="-122"/>
                      <a:ea typeface="微软雅黑 Light" panose="020B0502040204020203" pitchFamily="34" charset="-122"/>
                    </a:rPr>
                    <a:t>一直報錯是在說什麼？</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401" name="Group 400">
                  <a:extLst>
                    <a:ext uri="{FF2B5EF4-FFF2-40B4-BE49-F238E27FC236}">
                      <a16:creationId xmlns:a16="http://schemas.microsoft.com/office/drawing/2014/main" id="{81AFA2B5-800A-4DEC-9FA4-4BD50041CF74}"/>
                    </a:ext>
                  </a:extLst>
                </p:cNvPr>
                <p:cNvGrpSpPr/>
                <p:nvPr/>
              </p:nvGrpSpPr>
              <p:grpSpPr>
                <a:xfrm>
                  <a:off x="5289112" y="8801354"/>
                  <a:ext cx="956736" cy="1301438"/>
                  <a:chOff x="-2750419" y="1399884"/>
                  <a:chExt cx="956736" cy="1301438"/>
                </a:xfrm>
              </p:grpSpPr>
              <p:pic>
                <p:nvPicPr>
                  <p:cNvPr id="402" name="Graphic 401">
                    <a:extLst>
                      <a:ext uri="{FF2B5EF4-FFF2-40B4-BE49-F238E27FC236}">
                        <a16:creationId xmlns:a16="http://schemas.microsoft.com/office/drawing/2014/main" id="{0F9DC36B-86F4-4771-811C-979EFAD5E1BD}"/>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403" name="TextBox 402">
                    <a:extLst>
                      <a:ext uri="{FF2B5EF4-FFF2-40B4-BE49-F238E27FC236}">
                        <a16:creationId xmlns:a16="http://schemas.microsoft.com/office/drawing/2014/main" id="{EAA2802B-9BC2-4521-A28B-EC5985E23E53}"/>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sp>
            <p:nvSpPr>
              <p:cNvPr id="348" name="TextBox 347">
                <a:extLst>
                  <a:ext uri="{FF2B5EF4-FFF2-40B4-BE49-F238E27FC236}">
                    <a16:creationId xmlns:a16="http://schemas.microsoft.com/office/drawing/2014/main" id="{DA2FC96D-0C4A-4ECC-84C7-858ACE26F7F5}"/>
                  </a:ext>
                </a:extLst>
              </p:cNvPr>
              <p:cNvSpPr txBox="1"/>
              <p:nvPr/>
            </p:nvSpPr>
            <p:spPr>
              <a:xfrm>
                <a:off x="5435765" y="37046929"/>
                <a:ext cx="1338828" cy="369332"/>
              </a:xfrm>
              <a:prstGeom prst="rect">
                <a:avLst/>
              </a:prstGeom>
              <a:noFill/>
            </p:spPr>
            <p:txBody>
              <a:bodyPr wrap="none" rtlCol="0">
                <a:spAutoFit/>
              </a:bodyPr>
              <a:lstStyle/>
              <a:p>
                <a:pPr algn="ctr"/>
                <a:r>
                  <a:rPr lang="zh-CN" altLang="en-US" dirty="0">
                    <a:solidFill>
                      <a:srgbClr val="FFC818"/>
                    </a:solidFill>
                  </a:rPr>
                  <a:t>一段時間後</a:t>
                </a:r>
                <a:endParaRPr lang="zh-TW" altLang="en-US" dirty="0">
                  <a:solidFill>
                    <a:srgbClr val="FFC818"/>
                  </a:solidFill>
                </a:endParaRPr>
              </a:p>
            </p:txBody>
          </p:sp>
          <p:grpSp>
            <p:nvGrpSpPr>
              <p:cNvPr id="349" name="Group 348">
                <a:extLst>
                  <a:ext uri="{FF2B5EF4-FFF2-40B4-BE49-F238E27FC236}">
                    <a16:creationId xmlns:a16="http://schemas.microsoft.com/office/drawing/2014/main" id="{CE803BFE-46F1-4A3A-8AE0-6580AA992DF7}"/>
                  </a:ext>
                </a:extLst>
              </p:cNvPr>
              <p:cNvGrpSpPr/>
              <p:nvPr/>
            </p:nvGrpSpPr>
            <p:grpSpPr>
              <a:xfrm>
                <a:off x="6096000" y="34798778"/>
                <a:ext cx="4741495" cy="2131542"/>
                <a:chOff x="1504353" y="8801354"/>
                <a:chExt cx="4741495" cy="2131542"/>
              </a:xfrm>
            </p:grpSpPr>
            <p:sp>
              <p:nvSpPr>
                <p:cNvPr id="396" name="Freeform: Shape 395">
                  <a:extLst>
                    <a:ext uri="{FF2B5EF4-FFF2-40B4-BE49-F238E27FC236}">
                      <a16:creationId xmlns:a16="http://schemas.microsoft.com/office/drawing/2014/main" id="{77DF058C-7E7A-4015-A4F2-FD1F1329DB94}"/>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好，我等等就試試</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397" name="Group 396">
                  <a:extLst>
                    <a:ext uri="{FF2B5EF4-FFF2-40B4-BE49-F238E27FC236}">
                      <a16:creationId xmlns:a16="http://schemas.microsoft.com/office/drawing/2014/main" id="{51680D71-3FF6-4B91-B550-89BC8DA55391}"/>
                    </a:ext>
                  </a:extLst>
                </p:cNvPr>
                <p:cNvGrpSpPr/>
                <p:nvPr/>
              </p:nvGrpSpPr>
              <p:grpSpPr>
                <a:xfrm>
                  <a:off x="5289112" y="8801354"/>
                  <a:ext cx="956736" cy="1301438"/>
                  <a:chOff x="-2750419" y="1399884"/>
                  <a:chExt cx="956736" cy="1301438"/>
                </a:xfrm>
              </p:grpSpPr>
              <p:pic>
                <p:nvPicPr>
                  <p:cNvPr id="398" name="Graphic 397">
                    <a:extLst>
                      <a:ext uri="{FF2B5EF4-FFF2-40B4-BE49-F238E27FC236}">
                        <a16:creationId xmlns:a16="http://schemas.microsoft.com/office/drawing/2014/main" id="{9E5CDFBC-19F7-4A23-826C-F22E6AFA272B}"/>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399" name="TextBox 398">
                    <a:extLst>
                      <a:ext uri="{FF2B5EF4-FFF2-40B4-BE49-F238E27FC236}">
                        <a16:creationId xmlns:a16="http://schemas.microsoft.com/office/drawing/2014/main" id="{564F9E0E-AC6F-40A3-A160-B04930C78C68}"/>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350" name="Group 349">
                <a:extLst>
                  <a:ext uri="{FF2B5EF4-FFF2-40B4-BE49-F238E27FC236}">
                    <a16:creationId xmlns:a16="http://schemas.microsoft.com/office/drawing/2014/main" id="{D1963B27-C4FE-42CF-92FE-8A7106680F4E}"/>
                  </a:ext>
                </a:extLst>
              </p:cNvPr>
              <p:cNvGrpSpPr/>
              <p:nvPr/>
            </p:nvGrpSpPr>
            <p:grpSpPr>
              <a:xfrm>
                <a:off x="1653284" y="39894656"/>
                <a:ext cx="5024592" cy="2105525"/>
                <a:chOff x="1653538" y="1750435"/>
                <a:chExt cx="5024592" cy="2105525"/>
              </a:xfrm>
            </p:grpSpPr>
            <p:sp>
              <p:nvSpPr>
                <p:cNvPr id="392" name="Freeform: Shape 391">
                  <a:extLst>
                    <a:ext uri="{FF2B5EF4-FFF2-40B4-BE49-F238E27FC236}">
                      <a16:creationId xmlns:a16="http://schemas.microsoft.com/office/drawing/2014/main" id="{897308E3-F49E-4C33-943E-24B153D0EA13}"/>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我也有遇到，我看哪个是亮色的我就点，或者是往</a:t>
                  </a:r>
                  <a:r>
                    <a:rPr lang="en-US" altLang="zh-CN" dirty="0">
                      <a:solidFill>
                        <a:schemeClr val="tx1"/>
                      </a:solidFill>
                      <a:latin typeface="微软雅黑 Light" panose="020B0502040204020203" pitchFamily="34" charset="-122"/>
                      <a:ea typeface="微软雅黑 Light" panose="020B0502040204020203" pitchFamily="34" charset="-122"/>
                    </a:rPr>
                    <a:t>yes</a:t>
                  </a:r>
                  <a:r>
                    <a:rPr lang="zh-CN" altLang="en-US" dirty="0">
                      <a:solidFill>
                        <a:schemeClr val="tx1"/>
                      </a:solidFill>
                      <a:latin typeface="微软雅黑 Light" panose="020B0502040204020203" pitchFamily="34" charset="-122"/>
                      <a:ea typeface="微软雅黑 Light" panose="020B0502040204020203" pitchFamily="34" charset="-122"/>
                    </a:rPr>
                    <a:t>点，全是英文字，拜托不要</a:t>
                  </a:r>
                  <a:endParaRPr lang="en-US" altLang="zh-CN" dirty="0">
                    <a:solidFill>
                      <a:schemeClr val="tx1"/>
                    </a:solidFill>
                    <a:latin typeface="微软雅黑 Light" panose="020B0502040204020203" pitchFamily="34" charset="-122"/>
                    <a:ea typeface="微软雅黑 Light" panose="020B0502040204020203" pitchFamily="34" charset="-122"/>
                  </a:endParaRPr>
                </a:p>
              </p:txBody>
            </p:sp>
            <p:grpSp>
              <p:nvGrpSpPr>
                <p:cNvPr id="393" name="Group 392">
                  <a:extLst>
                    <a:ext uri="{FF2B5EF4-FFF2-40B4-BE49-F238E27FC236}">
                      <a16:creationId xmlns:a16="http://schemas.microsoft.com/office/drawing/2014/main" id="{BF581CA5-A4A9-410E-8591-9360102C3659}"/>
                    </a:ext>
                  </a:extLst>
                </p:cNvPr>
                <p:cNvGrpSpPr/>
                <p:nvPr/>
              </p:nvGrpSpPr>
              <p:grpSpPr>
                <a:xfrm>
                  <a:off x="1653538" y="1757815"/>
                  <a:ext cx="956736" cy="1301438"/>
                  <a:chOff x="-1490164" y="1399884"/>
                  <a:chExt cx="956736" cy="1301438"/>
                </a:xfrm>
              </p:grpSpPr>
              <p:pic>
                <p:nvPicPr>
                  <p:cNvPr id="394" name="Graphic 393">
                    <a:extLst>
                      <a:ext uri="{FF2B5EF4-FFF2-40B4-BE49-F238E27FC236}">
                        <a16:creationId xmlns:a16="http://schemas.microsoft.com/office/drawing/2014/main" id="{5BCE6EBF-A767-4D0B-8A42-06DA8F88E60F}"/>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1490164" y="1399884"/>
                    <a:ext cx="956736" cy="956736"/>
                  </a:xfrm>
                  <a:prstGeom prst="rect">
                    <a:avLst/>
                  </a:prstGeom>
                </p:spPr>
              </p:pic>
              <p:sp>
                <p:nvSpPr>
                  <p:cNvPr id="395" name="TextBox 394">
                    <a:extLst>
                      <a:ext uri="{FF2B5EF4-FFF2-40B4-BE49-F238E27FC236}">
                        <a16:creationId xmlns:a16="http://schemas.microsoft.com/office/drawing/2014/main" id="{E2FDB939-D16A-47AC-BFC9-4F6CC02EACFF}"/>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351" name="Group 350">
                <a:extLst>
                  <a:ext uri="{FF2B5EF4-FFF2-40B4-BE49-F238E27FC236}">
                    <a16:creationId xmlns:a16="http://schemas.microsoft.com/office/drawing/2014/main" id="{E3928A95-96DC-44D9-88ED-62AC317F9201}"/>
                  </a:ext>
                </a:extLst>
              </p:cNvPr>
              <p:cNvGrpSpPr/>
              <p:nvPr/>
            </p:nvGrpSpPr>
            <p:grpSpPr>
              <a:xfrm>
                <a:off x="6014774" y="42175341"/>
                <a:ext cx="4822721" cy="2105525"/>
                <a:chOff x="5835267" y="4052087"/>
                <a:chExt cx="4822721" cy="2105525"/>
              </a:xfrm>
            </p:grpSpPr>
            <p:sp>
              <p:nvSpPr>
                <p:cNvPr id="388" name="Freeform: Shape 387">
                  <a:extLst>
                    <a:ext uri="{FF2B5EF4-FFF2-40B4-BE49-F238E27FC236}">
                      <a16:creationId xmlns:a16="http://schemas.microsoft.com/office/drawing/2014/main" id="{215B1737-08F2-4DAA-AE45-67377257FD85}"/>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It must be a conflict error, check your local file and save that file on the cloud for it to be the latest one and click accept or deny the changes.</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389" name="Group 388">
                  <a:extLst>
                    <a:ext uri="{FF2B5EF4-FFF2-40B4-BE49-F238E27FC236}">
                      <a16:creationId xmlns:a16="http://schemas.microsoft.com/office/drawing/2014/main" id="{688DA27C-F293-498C-8F24-671C95BE14B2}"/>
                    </a:ext>
                  </a:extLst>
                </p:cNvPr>
                <p:cNvGrpSpPr/>
                <p:nvPr/>
              </p:nvGrpSpPr>
              <p:grpSpPr>
                <a:xfrm>
                  <a:off x="9701252" y="4295484"/>
                  <a:ext cx="956736" cy="1287968"/>
                  <a:chOff x="-3862348" y="1399884"/>
                  <a:chExt cx="956736" cy="1287968"/>
                </a:xfrm>
              </p:grpSpPr>
              <p:pic>
                <p:nvPicPr>
                  <p:cNvPr id="390" name="Graphic 389">
                    <a:extLst>
                      <a:ext uri="{FF2B5EF4-FFF2-40B4-BE49-F238E27FC236}">
                        <a16:creationId xmlns:a16="http://schemas.microsoft.com/office/drawing/2014/main" id="{A498BC12-DD7A-431B-84A7-A3D02EEDFFE5}"/>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391" name="TextBox 390">
                    <a:extLst>
                      <a:ext uri="{FF2B5EF4-FFF2-40B4-BE49-F238E27FC236}">
                        <a16:creationId xmlns:a16="http://schemas.microsoft.com/office/drawing/2014/main" id="{A959876F-0A5C-4942-8EDB-76696818A0B1}"/>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sp>
            <p:nvSpPr>
              <p:cNvPr id="352" name="TextBox 351">
                <a:extLst>
                  <a:ext uri="{FF2B5EF4-FFF2-40B4-BE49-F238E27FC236}">
                    <a16:creationId xmlns:a16="http://schemas.microsoft.com/office/drawing/2014/main" id="{51E88272-32D3-4B50-B177-71A5B3055DA5}"/>
                  </a:ext>
                </a:extLst>
              </p:cNvPr>
              <p:cNvSpPr txBox="1"/>
              <p:nvPr/>
            </p:nvSpPr>
            <p:spPr>
              <a:xfrm>
                <a:off x="5089516" y="44477345"/>
                <a:ext cx="2031325" cy="369332"/>
              </a:xfrm>
              <a:prstGeom prst="rect">
                <a:avLst/>
              </a:prstGeom>
              <a:noFill/>
            </p:spPr>
            <p:txBody>
              <a:bodyPr wrap="none" rtlCol="0">
                <a:spAutoFit/>
              </a:bodyPr>
              <a:lstStyle/>
              <a:p>
                <a:pPr algn="ctr"/>
                <a:r>
                  <a:rPr lang="zh-CN" altLang="en-US" dirty="0">
                    <a:solidFill>
                      <a:srgbClr val="FFC818"/>
                    </a:solidFill>
                  </a:rPr>
                  <a:t>又双叒一段時間後</a:t>
                </a:r>
                <a:endParaRPr lang="zh-TW" altLang="en-US" dirty="0">
                  <a:solidFill>
                    <a:srgbClr val="FFC818"/>
                  </a:solidFill>
                </a:endParaRPr>
              </a:p>
            </p:txBody>
          </p:sp>
          <p:grpSp>
            <p:nvGrpSpPr>
              <p:cNvPr id="353" name="Group 352">
                <a:extLst>
                  <a:ext uri="{FF2B5EF4-FFF2-40B4-BE49-F238E27FC236}">
                    <a16:creationId xmlns:a16="http://schemas.microsoft.com/office/drawing/2014/main" id="{896D9AE0-D5F1-412A-BEA6-FC1EC514A5D8}"/>
                  </a:ext>
                </a:extLst>
              </p:cNvPr>
              <p:cNvGrpSpPr/>
              <p:nvPr/>
            </p:nvGrpSpPr>
            <p:grpSpPr>
              <a:xfrm>
                <a:off x="6002911" y="45040054"/>
                <a:ext cx="4822721" cy="2105525"/>
                <a:chOff x="5835267" y="4052087"/>
                <a:chExt cx="4822721" cy="2105525"/>
              </a:xfrm>
            </p:grpSpPr>
            <p:sp>
              <p:nvSpPr>
                <p:cNvPr id="384" name="Freeform: Shape 383">
                  <a:extLst>
                    <a:ext uri="{FF2B5EF4-FFF2-40B4-BE49-F238E27FC236}">
                      <a16:creationId xmlns:a16="http://schemas.microsoft.com/office/drawing/2014/main" id="{BF23A895-2B43-42F4-B6DC-5203B5029A6A}"/>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Should we put our source code to the ppt?</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385" name="Group 384">
                  <a:extLst>
                    <a:ext uri="{FF2B5EF4-FFF2-40B4-BE49-F238E27FC236}">
                      <a16:creationId xmlns:a16="http://schemas.microsoft.com/office/drawing/2014/main" id="{78F6296D-CC50-4196-956F-46EB1B59854E}"/>
                    </a:ext>
                  </a:extLst>
                </p:cNvPr>
                <p:cNvGrpSpPr/>
                <p:nvPr/>
              </p:nvGrpSpPr>
              <p:grpSpPr>
                <a:xfrm>
                  <a:off x="9701252" y="4295484"/>
                  <a:ext cx="956736" cy="1287968"/>
                  <a:chOff x="-3862348" y="1399884"/>
                  <a:chExt cx="956736" cy="1287968"/>
                </a:xfrm>
              </p:grpSpPr>
              <p:pic>
                <p:nvPicPr>
                  <p:cNvPr id="386" name="Graphic 385">
                    <a:extLst>
                      <a:ext uri="{FF2B5EF4-FFF2-40B4-BE49-F238E27FC236}">
                        <a16:creationId xmlns:a16="http://schemas.microsoft.com/office/drawing/2014/main" id="{A02B9080-751E-439C-8AF9-52EDBA2A24E8}"/>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387" name="TextBox 386">
                    <a:extLst>
                      <a:ext uri="{FF2B5EF4-FFF2-40B4-BE49-F238E27FC236}">
                        <a16:creationId xmlns:a16="http://schemas.microsoft.com/office/drawing/2014/main" id="{F067D2C3-6901-4F4E-9B5A-35907889BED1}"/>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354" name="Group 353">
                <a:extLst>
                  <a:ext uri="{FF2B5EF4-FFF2-40B4-BE49-F238E27FC236}">
                    <a16:creationId xmlns:a16="http://schemas.microsoft.com/office/drawing/2014/main" id="{12C2BAD6-6F34-4554-8993-25FDD366D0BA}"/>
                  </a:ext>
                </a:extLst>
              </p:cNvPr>
              <p:cNvGrpSpPr/>
              <p:nvPr/>
            </p:nvGrpSpPr>
            <p:grpSpPr>
              <a:xfrm>
                <a:off x="1609989" y="47323841"/>
                <a:ext cx="5024592" cy="2105525"/>
                <a:chOff x="1653538" y="1750435"/>
                <a:chExt cx="5024592" cy="2105525"/>
              </a:xfrm>
            </p:grpSpPr>
            <p:sp>
              <p:nvSpPr>
                <p:cNvPr id="380" name="Freeform: Shape 379">
                  <a:extLst>
                    <a:ext uri="{FF2B5EF4-FFF2-40B4-BE49-F238E27FC236}">
                      <a16:creationId xmlns:a16="http://schemas.microsoft.com/office/drawing/2014/main" id="{56F7E040-81A7-4AA3-BCE5-4D7429EB0791}"/>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en-US" altLang="zh-CN" dirty="0" err="1">
                      <a:solidFill>
                        <a:schemeClr val="tx1"/>
                      </a:solidFill>
                      <a:latin typeface="微软雅黑 Light" panose="020B0502040204020203" pitchFamily="34" charset="-122"/>
                      <a:ea typeface="微软雅黑 Light" panose="020B0502040204020203" pitchFamily="34" charset="-122"/>
                    </a:rPr>
                    <a:t>VScode</a:t>
                  </a:r>
                  <a:r>
                    <a:rPr lang="en-US" altLang="zh-CN" dirty="0">
                      <a:solidFill>
                        <a:schemeClr val="tx1"/>
                      </a:solidFill>
                      <a:latin typeface="微软雅黑 Light" panose="020B0502040204020203" pitchFamily="34" charset="-122"/>
                      <a:ea typeface="微软雅黑 Light" panose="020B0502040204020203" pitchFamily="34" charset="-122"/>
                    </a:rPr>
                    <a:t> </a:t>
                  </a:r>
                  <a:r>
                    <a:rPr lang="zh-CN" altLang="en-US" dirty="0">
                      <a:solidFill>
                        <a:schemeClr val="tx1"/>
                      </a:solidFill>
                      <a:latin typeface="微软雅黑 Light" panose="020B0502040204020203" pitchFamily="34" charset="-122"/>
                      <a:ea typeface="微软雅黑 Light" panose="020B0502040204020203" pitchFamily="34" charset="-122"/>
                    </a:rPr>
                    <a:t>崩溃了，代码无了，我也无了。</a:t>
                  </a:r>
                  <a:endParaRPr lang="en-US" altLang="zh-CN" dirty="0">
                    <a:solidFill>
                      <a:schemeClr val="tx1"/>
                    </a:solidFill>
                    <a:latin typeface="微软雅黑 Light" panose="020B0502040204020203" pitchFamily="34" charset="-122"/>
                    <a:ea typeface="微软雅黑 Light" panose="020B0502040204020203" pitchFamily="34" charset="-122"/>
                  </a:endParaRPr>
                </a:p>
              </p:txBody>
            </p:sp>
            <p:grpSp>
              <p:nvGrpSpPr>
                <p:cNvPr id="381" name="Group 380">
                  <a:extLst>
                    <a:ext uri="{FF2B5EF4-FFF2-40B4-BE49-F238E27FC236}">
                      <a16:creationId xmlns:a16="http://schemas.microsoft.com/office/drawing/2014/main" id="{27E18405-6AF8-4969-AAF9-62CB2741CB98}"/>
                    </a:ext>
                  </a:extLst>
                </p:cNvPr>
                <p:cNvGrpSpPr/>
                <p:nvPr/>
              </p:nvGrpSpPr>
              <p:grpSpPr>
                <a:xfrm>
                  <a:off x="1653538" y="1757815"/>
                  <a:ext cx="956736" cy="1301438"/>
                  <a:chOff x="-1490164" y="1399884"/>
                  <a:chExt cx="956736" cy="1301438"/>
                </a:xfrm>
              </p:grpSpPr>
              <p:pic>
                <p:nvPicPr>
                  <p:cNvPr id="382" name="Graphic 381">
                    <a:extLst>
                      <a:ext uri="{FF2B5EF4-FFF2-40B4-BE49-F238E27FC236}">
                        <a16:creationId xmlns:a16="http://schemas.microsoft.com/office/drawing/2014/main" id="{FB7477E7-97E7-409A-94ED-A60ABEF24087}"/>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1490164" y="1399884"/>
                    <a:ext cx="956736" cy="956736"/>
                  </a:xfrm>
                  <a:prstGeom prst="rect">
                    <a:avLst/>
                  </a:prstGeom>
                </p:spPr>
              </p:pic>
              <p:sp>
                <p:nvSpPr>
                  <p:cNvPr id="383" name="TextBox 382">
                    <a:extLst>
                      <a:ext uri="{FF2B5EF4-FFF2-40B4-BE49-F238E27FC236}">
                        <a16:creationId xmlns:a16="http://schemas.microsoft.com/office/drawing/2014/main" id="{B7B3FFC7-BA52-4F06-8439-D968C85FCAE1}"/>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355" name="Group 354">
                <a:extLst>
                  <a:ext uri="{FF2B5EF4-FFF2-40B4-BE49-F238E27FC236}">
                    <a16:creationId xmlns:a16="http://schemas.microsoft.com/office/drawing/2014/main" id="{64A53466-5075-476B-8AA3-79851A0422F2}"/>
                  </a:ext>
                </a:extLst>
              </p:cNvPr>
              <p:cNvGrpSpPr/>
              <p:nvPr/>
            </p:nvGrpSpPr>
            <p:grpSpPr>
              <a:xfrm>
                <a:off x="6147316" y="49696254"/>
                <a:ext cx="4741495" cy="2131542"/>
                <a:chOff x="1504353" y="8801354"/>
                <a:chExt cx="4741495" cy="2131542"/>
              </a:xfrm>
            </p:grpSpPr>
            <p:sp>
              <p:nvSpPr>
                <p:cNvPr id="376" name="Freeform: Shape 375">
                  <a:extLst>
                    <a:ext uri="{FF2B5EF4-FFF2-40B4-BE49-F238E27FC236}">
                      <a16:creationId xmlns:a16="http://schemas.microsoft.com/office/drawing/2014/main" id="{B4CAE47D-ED63-4C4C-A242-0D6DB78B1D11}"/>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上交代碼又報錯，你們是不是有人沒有更新代碼庫就直接開寫？</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377" name="Group 376">
                  <a:extLst>
                    <a:ext uri="{FF2B5EF4-FFF2-40B4-BE49-F238E27FC236}">
                      <a16:creationId xmlns:a16="http://schemas.microsoft.com/office/drawing/2014/main" id="{8AE6E787-26AD-40D3-A218-DFE08109FA1C}"/>
                    </a:ext>
                  </a:extLst>
                </p:cNvPr>
                <p:cNvGrpSpPr/>
                <p:nvPr/>
              </p:nvGrpSpPr>
              <p:grpSpPr>
                <a:xfrm>
                  <a:off x="5289112" y="8801354"/>
                  <a:ext cx="956736" cy="1301438"/>
                  <a:chOff x="-2750419" y="1399884"/>
                  <a:chExt cx="956736" cy="1301438"/>
                </a:xfrm>
              </p:grpSpPr>
              <p:pic>
                <p:nvPicPr>
                  <p:cNvPr id="378" name="Graphic 377">
                    <a:extLst>
                      <a:ext uri="{FF2B5EF4-FFF2-40B4-BE49-F238E27FC236}">
                        <a16:creationId xmlns:a16="http://schemas.microsoft.com/office/drawing/2014/main" id="{C93D5EA7-5235-44CF-9CFE-55849BD75222}"/>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379" name="TextBox 378">
                    <a:extLst>
                      <a:ext uri="{FF2B5EF4-FFF2-40B4-BE49-F238E27FC236}">
                        <a16:creationId xmlns:a16="http://schemas.microsoft.com/office/drawing/2014/main" id="{889E28AA-2568-496A-BF6F-9F2CB95442C9}"/>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356" name="Group 355">
                <a:extLst>
                  <a:ext uri="{FF2B5EF4-FFF2-40B4-BE49-F238E27FC236}">
                    <a16:creationId xmlns:a16="http://schemas.microsoft.com/office/drawing/2014/main" id="{A60FA71E-48BB-49CF-9736-CA8A758E3850}"/>
                  </a:ext>
                </a:extLst>
              </p:cNvPr>
              <p:cNvGrpSpPr/>
              <p:nvPr/>
            </p:nvGrpSpPr>
            <p:grpSpPr>
              <a:xfrm>
                <a:off x="6096000" y="52120701"/>
                <a:ext cx="4822721" cy="2105525"/>
                <a:chOff x="5835267" y="4052087"/>
                <a:chExt cx="4822721" cy="2105525"/>
              </a:xfrm>
            </p:grpSpPr>
            <p:sp>
              <p:nvSpPr>
                <p:cNvPr id="372" name="Freeform: Shape 371">
                  <a:extLst>
                    <a:ext uri="{FF2B5EF4-FFF2-40B4-BE49-F238E27FC236}">
                      <a16:creationId xmlns:a16="http://schemas.microsoft.com/office/drawing/2014/main" id="{6D6CA6D0-76BB-4C17-8555-1039C1D2B0F0}"/>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OMG, who </a:t>
                  </a:r>
                  <a:r>
                    <a:rPr lang="en-US" altLang="zh-TW" dirty="0" err="1">
                      <a:solidFill>
                        <a:schemeClr val="tx1"/>
                      </a:solidFill>
                      <a:latin typeface="微软雅黑 Light" panose="020B0502040204020203" pitchFamily="34" charset="-122"/>
                      <a:ea typeface="微软雅黑 Light" panose="020B0502040204020203" pitchFamily="34" charset="-122"/>
                    </a:rPr>
                    <a:t>tf</a:t>
                  </a:r>
                  <a:r>
                    <a:rPr lang="en-US" altLang="zh-TW" dirty="0">
                      <a:solidFill>
                        <a:schemeClr val="tx1"/>
                      </a:solidFill>
                      <a:latin typeface="微软雅黑 Light" panose="020B0502040204020203" pitchFamily="34" charset="-122"/>
                      <a:ea typeface="微软雅黑 Light" panose="020B0502040204020203" pitchFamily="34" charset="-122"/>
                    </a:rPr>
                    <a:t> overwrite my code, WTH!!!</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373" name="Group 372">
                  <a:extLst>
                    <a:ext uri="{FF2B5EF4-FFF2-40B4-BE49-F238E27FC236}">
                      <a16:creationId xmlns:a16="http://schemas.microsoft.com/office/drawing/2014/main" id="{BB2142CC-BFF8-4850-AEEC-B4B2540997B8}"/>
                    </a:ext>
                  </a:extLst>
                </p:cNvPr>
                <p:cNvGrpSpPr/>
                <p:nvPr/>
              </p:nvGrpSpPr>
              <p:grpSpPr>
                <a:xfrm>
                  <a:off x="9701252" y="4295484"/>
                  <a:ext cx="956736" cy="1287968"/>
                  <a:chOff x="-3862348" y="1399884"/>
                  <a:chExt cx="956736" cy="1287968"/>
                </a:xfrm>
              </p:grpSpPr>
              <p:pic>
                <p:nvPicPr>
                  <p:cNvPr id="374" name="Graphic 373">
                    <a:extLst>
                      <a:ext uri="{FF2B5EF4-FFF2-40B4-BE49-F238E27FC236}">
                        <a16:creationId xmlns:a16="http://schemas.microsoft.com/office/drawing/2014/main" id="{1BE8F194-22EC-4C43-B935-9A2502DDDFA0}"/>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375" name="TextBox 374">
                    <a:extLst>
                      <a:ext uri="{FF2B5EF4-FFF2-40B4-BE49-F238E27FC236}">
                        <a16:creationId xmlns:a16="http://schemas.microsoft.com/office/drawing/2014/main" id="{3AE3257E-F921-4509-B71F-61BB36141B09}"/>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357" name="Group 356">
                <a:extLst>
                  <a:ext uri="{FF2B5EF4-FFF2-40B4-BE49-F238E27FC236}">
                    <a16:creationId xmlns:a16="http://schemas.microsoft.com/office/drawing/2014/main" id="{3641C85D-6638-461B-90D6-003011EB939B}"/>
                  </a:ext>
                </a:extLst>
              </p:cNvPr>
              <p:cNvGrpSpPr/>
              <p:nvPr/>
            </p:nvGrpSpPr>
            <p:grpSpPr>
              <a:xfrm>
                <a:off x="1494244" y="54519131"/>
                <a:ext cx="5024592" cy="2105525"/>
                <a:chOff x="1653538" y="1750435"/>
                <a:chExt cx="5024592" cy="2105525"/>
              </a:xfrm>
            </p:grpSpPr>
            <p:sp>
              <p:nvSpPr>
                <p:cNvPr id="368" name="Freeform: Shape 367">
                  <a:extLst>
                    <a:ext uri="{FF2B5EF4-FFF2-40B4-BE49-F238E27FC236}">
                      <a16:creationId xmlns:a16="http://schemas.microsoft.com/office/drawing/2014/main" id="{3A15FD5C-7535-499E-84B6-198F3C4B4137}"/>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（已读不敢回，亮哪点哪，好像是在说我）</a:t>
                  </a:r>
                  <a:endParaRPr lang="en-US" altLang="zh-CN" dirty="0">
                    <a:solidFill>
                      <a:schemeClr val="tx1"/>
                    </a:solidFill>
                    <a:latin typeface="微软雅黑 Light" panose="020B0502040204020203" pitchFamily="34" charset="-122"/>
                    <a:ea typeface="微软雅黑 Light" panose="020B0502040204020203" pitchFamily="34" charset="-122"/>
                  </a:endParaRPr>
                </a:p>
              </p:txBody>
            </p:sp>
            <p:grpSp>
              <p:nvGrpSpPr>
                <p:cNvPr id="369" name="Group 368">
                  <a:extLst>
                    <a:ext uri="{FF2B5EF4-FFF2-40B4-BE49-F238E27FC236}">
                      <a16:creationId xmlns:a16="http://schemas.microsoft.com/office/drawing/2014/main" id="{26BF7BDE-D8C0-488E-BDEA-F0C6037E1D24}"/>
                    </a:ext>
                  </a:extLst>
                </p:cNvPr>
                <p:cNvGrpSpPr/>
                <p:nvPr/>
              </p:nvGrpSpPr>
              <p:grpSpPr>
                <a:xfrm>
                  <a:off x="1653538" y="1757815"/>
                  <a:ext cx="956736" cy="1301438"/>
                  <a:chOff x="-1490164" y="1399884"/>
                  <a:chExt cx="956736" cy="1301438"/>
                </a:xfrm>
              </p:grpSpPr>
              <p:pic>
                <p:nvPicPr>
                  <p:cNvPr id="370" name="Graphic 369">
                    <a:extLst>
                      <a:ext uri="{FF2B5EF4-FFF2-40B4-BE49-F238E27FC236}">
                        <a16:creationId xmlns:a16="http://schemas.microsoft.com/office/drawing/2014/main" id="{47726E47-ACCF-4576-BDBA-01D2ABD54B95}"/>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1490164" y="1399884"/>
                    <a:ext cx="956736" cy="956736"/>
                  </a:xfrm>
                  <a:prstGeom prst="rect">
                    <a:avLst/>
                  </a:prstGeom>
                </p:spPr>
              </p:pic>
              <p:sp>
                <p:nvSpPr>
                  <p:cNvPr id="371" name="TextBox 370">
                    <a:extLst>
                      <a:ext uri="{FF2B5EF4-FFF2-40B4-BE49-F238E27FC236}">
                        <a16:creationId xmlns:a16="http://schemas.microsoft.com/office/drawing/2014/main" id="{1248EC64-6982-4054-A4FE-FFC4D81E6AE7}"/>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358" name="Group 357">
                <a:extLst>
                  <a:ext uri="{FF2B5EF4-FFF2-40B4-BE49-F238E27FC236}">
                    <a16:creationId xmlns:a16="http://schemas.microsoft.com/office/drawing/2014/main" id="{9293E866-A312-41AA-A709-6B3DB8CA4BC1}"/>
                  </a:ext>
                </a:extLst>
              </p:cNvPr>
              <p:cNvGrpSpPr/>
              <p:nvPr/>
            </p:nvGrpSpPr>
            <p:grpSpPr>
              <a:xfrm>
                <a:off x="6084137" y="56790697"/>
                <a:ext cx="4741495" cy="2131542"/>
                <a:chOff x="1504353" y="8801354"/>
                <a:chExt cx="4741495" cy="2131542"/>
              </a:xfrm>
            </p:grpSpPr>
            <p:sp>
              <p:nvSpPr>
                <p:cNvPr id="364" name="Freeform: Shape 363">
                  <a:extLst>
                    <a:ext uri="{FF2B5EF4-FFF2-40B4-BE49-F238E27FC236}">
                      <a16:creationId xmlns:a16="http://schemas.microsoft.com/office/drawing/2014/main" id="{2A4D147A-389B-4FE4-B79C-17596FCF2B9F}"/>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教我装</a:t>
                  </a:r>
                  <a:r>
                    <a:rPr lang="en-US" altLang="zh-CN" dirty="0" err="1">
                      <a:solidFill>
                        <a:schemeClr val="tx1"/>
                      </a:solidFill>
                      <a:latin typeface="微软雅黑 Light" panose="020B0502040204020203" pitchFamily="34" charset="-122"/>
                      <a:ea typeface="微软雅黑 Light" panose="020B0502040204020203" pitchFamily="34" charset="-122"/>
                    </a:rPr>
                    <a:t>VScode</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365" name="Group 364">
                  <a:extLst>
                    <a:ext uri="{FF2B5EF4-FFF2-40B4-BE49-F238E27FC236}">
                      <a16:creationId xmlns:a16="http://schemas.microsoft.com/office/drawing/2014/main" id="{E0E00B52-4E2F-474D-9A09-AF6DE34C039F}"/>
                    </a:ext>
                  </a:extLst>
                </p:cNvPr>
                <p:cNvGrpSpPr/>
                <p:nvPr/>
              </p:nvGrpSpPr>
              <p:grpSpPr>
                <a:xfrm>
                  <a:off x="5289112" y="8801354"/>
                  <a:ext cx="956736" cy="1301438"/>
                  <a:chOff x="-2750419" y="1399884"/>
                  <a:chExt cx="956736" cy="1301438"/>
                </a:xfrm>
              </p:grpSpPr>
              <p:pic>
                <p:nvPicPr>
                  <p:cNvPr id="366" name="Graphic 365">
                    <a:extLst>
                      <a:ext uri="{FF2B5EF4-FFF2-40B4-BE49-F238E27FC236}">
                        <a16:creationId xmlns:a16="http://schemas.microsoft.com/office/drawing/2014/main" id="{F32A67B2-4498-4618-84A5-4012DDA58068}"/>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367" name="TextBox 366">
                    <a:extLst>
                      <a:ext uri="{FF2B5EF4-FFF2-40B4-BE49-F238E27FC236}">
                        <a16:creationId xmlns:a16="http://schemas.microsoft.com/office/drawing/2014/main" id="{698C6574-93E4-42F3-8158-850CFBD28851}"/>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359" name="Group 358">
                <a:extLst>
                  <a:ext uri="{FF2B5EF4-FFF2-40B4-BE49-F238E27FC236}">
                    <a16:creationId xmlns:a16="http://schemas.microsoft.com/office/drawing/2014/main" id="{C047EB9B-97E9-4361-A529-6E96AE257CD1}"/>
                  </a:ext>
                </a:extLst>
              </p:cNvPr>
              <p:cNvGrpSpPr/>
              <p:nvPr/>
            </p:nvGrpSpPr>
            <p:grpSpPr>
              <a:xfrm>
                <a:off x="6068893" y="59220523"/>
                <a:ext cx="4822721" cy="2105525"/>
                <a:chOff x="5835267" y="4052087"/>
                <a:chExt cx="4822721" cy="2105525"/>
              </a:xfrm>
            </p:grpSpPr>
            <p:sp>
              <p:nvSpPr>
                <p:cNvPr id="360" name="Freeform: Shape 359">
                  <a:extLst>
                    <a:ext uri="{FF2B5EF4-FFF2-40B4-BE49-F238E27FC236}">
                      <a16:creationId xmlns:a16="http://schemas.microsoft.com/office/drawing/2014/main" id="{C06D3EFE-FC11-425A-B104-051CCFD61408}"/>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I have done my mini games code part, where should I place the codes?</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361" name="Group 360">
                  <a:extLst>
                    <a:ext uri="{FF2B5EF4-FFF2-40B4-BE49-F238E27FC236}">
                      <a16:creationId xmlns:a16="http://schemas.microsoft.com/office/drawing/2014/main" id="{54827CAB-4A3C-4655-BF7D-F7B4C98A53F0}"/>
                    </a:ext>
                  </a:extLst>
                </p:cNvPr>
                <p:cNvGrpSpPr/>
                <p:nvPr/>
              </p:nvGrpSpPr>
              <p:grpSpPr>
                <a:xfrm>
                  <a:off x="9701252" y="4295484"/>
                  <a:ext cx="956736" cy="1287968"/>
                  <a:chOff x="-3862348" y="1399884"/>
                  <a:chExt cx="956736" cy="1287968"/>
                </a:xfrm>
              </p:grpSpPr>
              <p:pic>
                <p:nvPicPr>
                  <p:cNvPr id="362" name="Graphic 361">
                    <a:extLst>
                      <a:ext uri="{FF2B5EF4-FFF2-40B4-BE49-F238E27FC236}">
                        <a16:creationId xmlns:a16="http://schemas.microsoft.com/office/drawing/2014/main" id="{FD942976-EBA3-45D9-A6C2-1012F633E0A9}"/>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363" name="TextBox 362">
                    <a:extLst>
                      <a:ext uri="{FF2B5EF4-FFF2-40B4-BE49-F238E27FC236}">
                        <a16:creationId xmlns:a16="http://schemas.microsoft.com/office/drawing/2014/main" id="{04F14BD4-47EA-4AC5-A107-CE3B243D86A8}"/>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grpSp>
          <p:nvGrpSpPr>
            <p:cNvPr id="456" name="Group 455">
              <a:extLst>
                <a:ext uri="{FF2B5EF4-FFF2-40B4-BE49-F238E27FC236}">
                  <a16:creationId xmlns:a16="http://schemas.microsoft.com/office/drawing/2014/main" id="{FCC4505A-45FE-4266-98DE-E12EB33EEB94}"/>
                </a:ext>
              </a:extLst>
            </p:cNvPr>
            <p:cNvGrpSpPr/>
            <p:nvPr/>
          </p:nvGrpSpPr>
          <p:grpSpPr>
            <a:xfrm>
              <a:off x="-11508814" y="-48497754"/>
              <a:ext cx="9857515" cy="40578396"/>
              <a:chOff x="1088824" y="7267809"/>
              <a:chExt cx="9857515" cy="40578396"/>
            </a:xfrm>
          </p:grpSpPr>
          <p:grpSp>
            <p:nvGrpSpPr>
              <p:cNvPr id="457" name="Group 456">
                <a:extLst>
                  <a:ext uri="{FF2B5EF4-FFF2-40B4-BE49-F238E27FC236}">
                    <a16:creationId xmlns:a16="http://schemas.microsoft.com/office/drawing/2014/main" id="{E92B19CD-E401-4D7B-99C4-F3394C4FE706}"/>
                  </a:ext>
                </a:extLst>
              </p:cNvPr>
              <p:cNvGrpSpPr/>
              <p:nvPr/>
            </p:nvGrpSpPr>
            <p:grpSpPr>
              <a:xfrm>
                <a:off x="6118882" y="14058697"/>
                <a:ext cx="4741495" cy="2131542"/>
                <a:chOff x="1504353" y="8801354"/>
                <a:chExt cx="4741495" cy="2131542"/>
              </a:xfrm>
            </p:grpSpPr>
            <p:sp>
              <p:nvSpPr>
                <p:cNvPr id="543" name="Freeform: Shape 542">
                  <a:extLst>
                    <a:ext uri="{FF2B5EF4-FFF2-40B4-BE49-F238E27FC236}">
                      <a16:creationId xmlns:a16="http://schemas.microsoft.com/office/drawing/2014/main" id="{AC58F1B6-753F-4DCB-9FAD-467FB7ABE466}"/>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544" name="Group 543">
                  <a:extLst>
                    <a:ext uri="{FF2B5EF4-FFF2-40B4-BE49-F238E27FC236}">
                      <a16:creationId xmlns:a16="http://schemas.microsoft.com/office/drawing/2014/main" id="{DB07FB9E-B5D2-4917-9984-025BB195C57E}"/>
                    </a:ext>
                  </a:extLst>
                </p:cNvPr>
                <p:cNvGrpSpPr/>
                <p:nvPr/>
              </p:nvGrpSpPr>
              <p:grpSpPr>
                <a:xfrm>
                  <a:off x="5289112" y="8801354"/>
                  <a:ext cx="956736" cy="1301438"/>
                  <a:chOff x="-2750419" y="1399884"/>
                  <a:chExt cx="956736" cy="1301438"/>
                </a:xfrm>
              </p:grpSpPr>
              <p:pic>
                <p:nvPicPr>
                  <p:cNvPr id="545" name="Graphic 544">
                    <a:extLst>
                      <a:ext uri="{FF2B5EF4-FFF2-40B4-BE49-F238E27FC236}">
                        <a16:creationId xmlns:a16="http://schemas.microsoft.com/office/drawing/2014/main" id="{277D2074-F24B-4FE2-ADEB-81F6B999F45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546" name="TextBox 545">
                    <a:extLst>
                      <a:ext uri="{FF2B5EF4-FFF2-40B4-BE49-F238E27FC236}">
                        <a16:creationId xmlns:a16="http://schemas.microsoft.com/office/drawing/2014/main" id="{62530C48-467F-4CE6-BD7F-1034FF38D289}"/>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458" name="Group 457">
                <a:extLst>
                  <a:ext uri="{FF2B5EF4-FFF2-40B4-BE49-F238E27FC236}">
                    <a16:creationId xmlns:a16="http://schemas.microsoft.com/office/drawing/2014/main" id="{19E2CA65-EF1C-4A66-AC68-DC537A8DF792}"/>
                  </a:ext>
                </a:extLst>
              </p:cNvPr>
              <p:cNvGrpSpPr/>
              <p:nvPr/>
            </p:nvGrpSpPr>
            <p:grpSpPr>
              <a:xfrm>
                <a:off x="6112211" y="9524245"/>
                <a:ext cx="4827457" cy="2131508"/>
                <a:chOff x="7523320" y="8589620"/>
                <a:chExt cx="4827457" cy="2131508"/>
              </a:xfrm>
            </p:grpSpPr>
            <p:sp>
              <p:nvSpPr>
                <p:cNvPr id="539" name="Freeform: Shape 538">
                  <a:extLst>
                    <a:ext uri="{FF2B5EF4-FFF2-40B4-BE49-F238E27FC236}">
                      <a16:creationId xmlns:a16="http://schemas.microsoft.com/office/drawing/2014/main" id="{04E3AC93-BEE5-4805-965E-45BABE68D478}"/>
                    </a:ext>
                  </a:extLst>
                </p:cNvPr>
                <p:cNvSpPr/>
                <p:nvPr/>
              </p:nvSpPr>
              <p:spPr>
                <a:xfrm>
                  <a:off x="7523320" y="8615603"/>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rPr>
                    <a:t>The code worked fine yesterday, but today it’s throwing errors. Did it evolve overnight?</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540" name="Group 539">
                  <a:extLst>
                    <a:ext uri="{FF2B5EF4-FFF2-40B4-BE49-F238E27FC236}">
                      <a16:creationId xmlns:a16="http://schemas.microsoft.com/office/drawing/2014/main" id="{B9AF0568-6A92-42ED-BBCF-263111164BB2}"/>
                    </a:ext>
                  </a:extLst>
                </p:cNvPr>
                <p:cNvGrpSpPr/>
                <p:nvPr/>
              </p:nvGrpSpPr>
              <p:grpSpPr>
                <a:xfrm>
                  <a:off x="11394041" y="8589620"/>
                  <a:ext cx="956736" cy="1287968"/>
                  <a:chOff x="-3862348" y="1399884"/>
                  <a:chExt cx="956736" cy="1287968"/>
                </a:xfrm>
              </p:grpSpPr>
              <p:pic>
                <p:nvPicPr>
                  <p:cNvPr id="541" name="Graphic 540">
                    <a:extLst>
                      <a:ext uri="{FF2B5EF4-FFF2-40B4-BE49-F238E27FC236}">
                        <a16:creationId xmlns:a16="http://schemas.microsoft.com/office/drawing/2014/main" id="{70E3819C-FD60-464B-A664-B5ABF7D702C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542" name="TextBox 541">
                    <a:extLst>
                      <a:ext uri="{FF2B5EF4-FFF2-40B4-BE49-F238E27FC236}">
                        <a16:creationId xmlns:a16="http://schemas.microsoft.com/office/drawing/2014/main" id="{77B9FB1F-1014-41F5-8973-969BED49BC31}"/>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459" name="Group 458">
                <a:extLst>
                  <a:ext uri="{FF2B5EF4-FFF2-40B4-BE49-F238E27FC236}">
                    <a16:creationId xmlns:a16="http://schemas.microsoft.com/office/drawing/2014/main" id="{51BE7D58-322B-4319-9F1E-236098AA2EB6}"/>
                  </a:ext>
                </a:extLst>
              </p:cNvPr>
              <p:cNvGrpSpPr/>
              <p:nvPr/>
            </p:nvGrpSpPr>
            <p:grpSpPr>
              <a:xfrm>
                <a:off x="1088824" y="7267809"/>
                <a:ext cx="5024592" cy="2105525"/>
                <a:chOff x="1653538" y="1750435"/>
                <a:chExt cx="5024592" cy="2105525"/>
              </a:xfrm>
            </p:grpSpPr>
            <p:sp>
              <p:nvSpPr>
                <p:cNvPr id="535" name="Freeform: Shape 534">
                  <a:extLst>
                    <a:ext uri="{FF2B5EF4-FFF2-40B4-BE49-F238E27FC236}">
                      <a16:creationId xmlns:a16="http://schemas.microsoft.com/office/drawing/2014/main" id="{C08CDA6D-46C4-4FC3-9BE5-316E11F90E9D}"/>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rPr>
                    <a:t>运行半小时，才发现</a:t>
                  </a:r>
                  <a:r>
                    <a:rPr lang="en-US" altLang="zh-CN" dirty="0">
                      <a:solidFill>
                        <a:schemeClr val="tx1"/>
                      </a:solidFill>
                    </a:rPr>
                    <a:t>while</a:t>
                  </a:r>
                  <a:r>
                    <a:rPr lang="zh-CN" altLang="en-US" dirty="0">
                      <a:solidFill>
                        <a:schemeClr val="tx1"/>
                      </a:solidFill>
                    </a:rPr>
                    <a:t>循环没加退出条件 </a:t>
                  </a:r>
                  <a:r>
                    <a:rPr lang="en-US" altLang="zh-CN" dirty="0">
                      <a:solidFill>
                        <a:schemeClr val="tx1"/>
                      </a:solidFill>
                    </a:rPr>
                    <a:t>= =</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536" name="Group 535">
                  <a:extLst>
                    <a:ext uri="{FF2B5EF4-FFF2-40B4-BE49-F238E27FC236}">
                      <a16:creationId xmlns:a16="http://schemas.microsoft.com/office/drawing/2014/main" id="{2C990E4C-5ABB-40A0-9E88-9CB11F3895D5}"/>
                    </a:ext>
                  </a:extLst>
                </p:cNvPr>
                <p:cNvGrpSpPr/>
                <p:nvPr/>
              </p:nvGrpSpPr>
              <p:grpSpPr>
                <a:xfrm>
                  <a:off x="1653538" y="1757815"/>
                  <a:ext cx="956736" cy="1301438"/>
                  <a:chOff x="-1490164" y="1399884"/>
                  <a:chExt cx="956736" cy="1301438"/>
                </a:xfrm>
              </p:grpSpPr>
              <p:pic>
                <p:nvPicPr>
                  <p:cNvPr id="537" name="Graphic 536">
                    <a:extLst>
                      <a:ext uri="{FF2B5EF4-FFF2-40B4-BE49-F238E27FC236}">
                        <a16:creationId xmlns:a16="http://schemas.microsoft.com/office/drawing/2014/main" id="{8BFE5125-1967-4715-8D59-8B9DD8DBEF6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90164" y="1399884"/>
                    <a:ext cx="956736" cy="956736"/>
                  </a:xfrm>
                  <a:prstGeom prst="rect">
                    <a:avLst/>
                  </a:prstGeom>
                </p:spPr>
              </p:pic>
              <p:sp>
                <p:nvSpPr>
                  <p:cNvPr id="538" name="TextBox 537">
                    <a:extLst>
                      <a:ext uri="{FF2B5EF4-FFF2-40B4-BE49-F238E27FC236}">
                        <a16:creationId xmlns:a16="http://schemas.microsoft.com/office/drawing/2014/main" id="{468BCA75-828A-4F45-8E48-B8116BE6AF7B}"/>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460" name="Group 459">
                <a:extLst>
                  <a:ext uri="{FF2B5EF4-FFF2-40B4-BE49-F238E27FC236}">
                    <a16:creationId xmlns:a16="http://schemas.microsoft.com/office/drawing/2014/main" id="{A1FB5BDF-46E2-4A8E-9E81-E69728484E29}"/>
                  </a:ext>
                </a:extLst>
              </p:cNvPr>
              <p:cNvGrpSpPr/>
              <p:nvPr/>
            </p:nvGrpSpPr>
            <p:grpSpPr>
              <a:xfrm>
                <a:off x="6118882" y="11780647"/>
                <a:ext cx="4741495" cy="2131542"/>
                <a:chOff x="1504353" y="8801354"/>
                <a:chExt cx="4741495" cy="2131542"/>
              </a:xfrm>
            </p:grpSpPr>
            <p:sp>
              <p:nvSpPr>
                <p:cNvPr id="531" name="Freeform: Shape 530">
                  <a:extLst>
                    <a:ext uri="{FF2B5EF4-FFF2-40B4-BE49-F238E27FC236}">
                      <a16:creationId xmlns:a16="http://schemas.microsoft.com/office/drawing/2014/main" id="{7AE1D04D-55E1-48C1-A35B-395C111DD802}"/>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下午吃啥</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532" name="Group 531">
                  <a:extLst>
                    <a:ext uri="{FF2B5EF4-FFF2-40B4-BE49-F238E27FC236}">
                      <a16:creationId xmlns:a16="http://schemas.microsoft.com/office/drawing/2014/main" id="{40AEF72A-2316-45FE-886C-E44F35C04E75}"/>
                    </a:ext>
                  </a:extLst>
                </p:cNvPr>
                <p:cNvGrpSpPr/>
                <p:nvPr/>
              </p:nvGrpSpPr>
              <p:grpSpPr>
                <a:xfrm>
                  <a:off x="5289112" y="8801354"/>
                  <a:ext cx="956736" cy="1301438"/>
                  <a:chOff x="-2750419" y="1399884"/>
                  <a:chExt cx="956736" cy="1301438"/>
                </a:xfrm>
              </p:grpSpPr>
              <p:pic>
                <p:nvPicPr>
                  <p:cNvPr id="533" name="Graphic 532">
                    <a:extLst>
                      <a:ext uri="{FF2B5EF4-FFF2-40B4-BE49-F238E27FC236}">
                        <a16:creationId xmlns:a16="http://schemas.microsoft.com/office/drawing/2014/main" id="{98C44E9E-6266-47B0-9B47-CBF116A8885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534" name="TextBox 533">
                    <a:extLst>
                      <a:ext uri="{FF2B5EF4-FFF2-40B4-BE49-F238E27FC236}">
                        <a16:creationId xmlns:a16="http://schemas.microsoft.com/office/drawing/2014/main" id="{C87C78D1-CE0A-41BA-8B1E-45BBF4A3D198}"/>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461" name="Group 460">
                <a:extLst>
                  <a:ext uri="{FF2B5EF4-FFF2-40B4-BE49-F238E27FC236}">
                    <a16:creationId xmlns:a16="http://schemas.microsoft.com/office/drawing/2014/main" id="{83944B82-D774-4918-B655-682BC0FA2335}"/>
                  </a:ext>
                </a:extLst>
              </p:cNvPr>
              <p:cNvGrpSpPr/>
              <p:nvPr/>
            </p:nvGrpSpPr>
            <p:grpSpPr>
              <a:xfrm>
                <a:off x="1133672" y="16362764"/>
                <a:ext cx="5024592" cy="2105525"/>
                <a:chOff x="1653538" y="1750435"/>
                <a:chExt cx="5024592" cy="2105525"/>
              </a:xfrm>
            </p:grpSpPr>
            <p:sp>
              <p:nvSpPr>
                <p:cNvPr id="527" name="Freeform: Shape 526">
                  <a:extLst>
                    <a:ext uri="{FF2B5EF4-FFF2-40B4-BE49-F238E27FC236}">
                      <a16:creationId xmlns:a16="http://schemas.microsoft.com/office/drawing/2014/main" id="{5003E6E7-7347-42AD-99E4-B279B1E66CDF}"/>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rPr>
                    <a:t>代码写到一半，</a:t>
                  </a:r>
                  <a:r>
                    <a:rPr lang="en-US" altLang="zh-CN" dirty="0" err="1">
                      <a:solidFill>
                        <a:schemeClr val="tx1"/>
                      </a:solidFill>
                    </a:rPr>
                    <a:t>VSCode</a:t>
                  </a:r>
                  <a:r>
                    <a:rPr lang="zh-CN" altLang="en-US" dirty="0">
                      <a:solidFill>
                        <a:schemeClr val="tx1"/>
                      </a:solidFill>
                    </a:rPr>
                    <a:t>又崩，很好</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528" name="Group 527">
                  <a:extLst>
                    <a:ext uri="{FF2B5EF4-FFF2-40B4-BE49-F238E27FC236}">
                      <a16:creationId xmlns:a16="http://schemas.microsoft.com/office/drawing/2014/main" id="{649DE0EF-C432-43D7-8BE4-B6481F80E6D2}"/>
                    </a:ext>
                  </a:extLst>
                </p:cNvPr>
                <p:cNvGrpSpPr/>
                <p:nvPr/>
              </p:nvGrpSpPr>
              <p:grpSpPr>
                <a:xfrm>
                  <a:off x="1653538" y="1757815"/>
                  <a:ext cx="956736" cy="1301438"/>
                  <a:chOff x="-1490164" y="1399884"/>
                  <a:chExt cx="956736" cy="1301438"/>
                </a:xfrm>
              </p:grpSpPr>
              <p:pic>
                <p:nvPicPr>
                  <p:cNvPr id="529" name="Graphic 528">
                    <a:extLst>
                      <a:ext uri="{FF2B5EF4-FFF2-40B4-BE49-F238E27FC236}">
                        <a16:creationId xmlns:a16="http://schemas.microsoft.com/office/drawing/2014/main" id="{F0D092F9-9CE6-4857-9EC0-7EF36F8682A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90164" y="1399884"/>
                    <a:ext cx="956736" cy="956736"/>
                  </a:xfrm>
                  <a:prstGeom prst="rect">
                    <a:avLst/>
                  </a:prstGeom>
                </p:spPr>
              </p:pic>
              <p:sp>
                <p:nvSpPr>
                  <p:cNvPr id="530" name="TextBox 529">
                    <a:extLst>
                      <a:ext uri="{FF2B5EF4-FFF2-40B4-BE49-F238E27FC236}">
                        <a16:creationId xmlns:a16="http://schemas.microsoft.com/office/drawing/2014/main" id="{51072B1E-0752-4FC2-B19B-98873DDCC087}"/>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462" name="Group 461">
                <a:extLst>
                  <a:ext uri="{FF2B5EF4-FFF2-40B4-BE49-F238E27FC236}">
                    <a16:creationId xmlns:a16="http://schemas.microsoft.com/office/drawing/2014/main" id="{9EA25031-C5E4-4091-A0CD-F31B8F672FCE}"/>
                  </a:ext>
                </a:extLst>
              </p:cNvPr>
              <p:cNvGrpSpPr/>
              <p:nvPr/>
            </p:nvGrpSpPr>
            <p:grpSpPr>
              <a:xfrm>
                <a:off x="1136574" y="18640814"/>
                <a:ext cx="5024592" cy="2105525"/>
                <a:chOff x="1653538" y="1750435"/>
                <a:chExt cx="5024592" cy="2105525"/>
              </a:xfrm>
            </p:grpSpPr>
            <p:sp>
              <p:nvSpPr>
                <p:cNvPr id="523" name="Freeform: Shape 522">
                  <a:extLst>
                    <a:ext uri="{FF2B5EF4-FFF2-40B4-BE49-F238E27FC236}">
                      <a16:creationId xmlns:a16="http://schemas.microsoft.com/office/drawing/2014/main" id="{187A2DB4-3138-4E5B-B2F8-02A41D1405EF}"/>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rPr>
                    <a:t>刚才还好好的代码，保存一下就报错了，它有情绪？</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524" name="Group 523">
                  <a:extLst>
                    <a:ext uri="{FF2B5EF4-FFF2-40B4-BE49-F238E27FC236}">
                      <a16:creationId xmlns:a16="http://schemas.microsoft.com/office/drawing/2014/main" id="{1A6E722A-2DB4-45D3-8E5E-119193AB91BA}"/>
                    </a:ext>
                  </a:extLst>
                </p:cNvPr>
                <p:cNvGrpSpPr/>
                <p:nvPr/>
              </p:nvGrpSpPr>
              <p:grpSpPr>
                <a:xfrm>
                  <a:off x="1653538" y="1757815"/>
                  <a:ext cx="956736" cy="1301438"/>
                  <a:chOff x="-1490164" y="1399884"/>
                  <a:chExt cx="956736" cy="1301438"/>
                </a:xfrm>
              </p:grpSpPr>
              <p:pic>
                <p:nvPicPr>
                  <p:cNvPr id="525" name="Graphic 524">
                    <a:extLst>
                      <a:ext uri="{FF2B5EF4-FFF2-40B4-BE49-F238E27FC236}">
                        <a16:creationId xmlns:a16="http://schemas.microsoft.com/office/drawing/2014/main" id="{CC8D375C-4E3E-46FF-9FFD-E97DB875EFD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90164" y="1399884"/>
                    <a:ext cx="956736" cy="956736"/>
                  </a:xfrm>
                  <a:prstGeom prst="rect">
                    <a:avLst/>
                  </a:prstGeom>
                </p:spPr>
              </p:pic>
              <p:sp>
                <p:nvSpPr>
                  <p:cNvPr id="526" name="TextBox 525">
                    <a:extLst>
                      <a:ext uri="{FF2B5EF4-FFF2-40B4-BE49-F238E27FC236}">
                        <a16:creationId xmlns:a16="http://schemas.microsoft.com/office/drawing/2014/main" id="{08D9E26E-958F-4383-B862-0D933828579C}"/>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463" name="Group 462">
                <a:extLst>
                  <a:ext uri="{FF2B5EF4-FFF2-40B4-BE49-F238E27FC236}">
                    <a16:creationId xmlns:a16="http://schemas.microsoft.com/office/drawing/2014/main" id="{CC1764AC-770E-46A6-8FDE-A35479324DFC}"/>
                  </a:ext>
                </a:extLst>
              </p:cNvPr>
              <p:cNvGrpSpPr/>
              <p:nvPr/>
            </p:nvGrpSpPr>
            <p:grpSpPr>
              <a:xfrm>
                <a:off x="6032920" y="20466633"/>
                <a:ext cx="4827457" cy="2131508"/>
                <a:chOff x="7523320" y="8589620"/>
                <a:chExt cx="4827457" cy="2131508"/>
              </a:xfrm>
            </p:grpSpPr>
            <p:sp>
              <p:nvSpPr>
                <p:cNvPr id="519" name="Freeform: Shape 518">
                  <a:extLst>
                    <a:ext uri="{FF2B5EF4-FFF2-40B4-BE49-F238E27FC236}">
                      <a16:creationId xmlns:a16="http://schemas.microsoft.com/office/drawing/2014/main" id="{5756B898-E791-4928-A263-E4079A4ABB87}"/>
                    </a:ext>
                  </a:extLst>
                </p:cNvPr>
                <p:cNvSpPr/>
                <p:nvPr/>
              </p:nvSpPr>
              <p:spPr>
                <a:xfrm>
                  <a:off x="7523320" y="8615603"/>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rPr>
                    <a:t>I thought this bug was simple, but three hours later, I’m still here.</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520" name="Group 519">
                  <a:extLst>
                    <a:ext uri="{FF2B5EF4-FFF2-40B4-BE49-F238E27FC236}">
                      <a16:creationId xmlns:a16="http://schemas.microsoft.com/office/drawing/2014/main" id="{0BB19C95-A3BA-459B-B53F-878250E285E2}"/>
                    </a:ext>
                  </a:extLst>
                </p:cNvPr>
                <p:cNvGrpSpPr/>
                <p:nvPr/>
              </p:nvGrpSpPr>
              <p:grpSpPr>
                <a:xfrm>
                  <a:off x="11394041" y="8589620"/>
                  <a:ext cx="956736" cy="1287968"/>
                  <a:chOff x="-3862348" y="1399884"/>
                  <a:chExt cx="956736" cy="1287968"/>
                </a:xfrm>
              </p:grpSpPr>
              <p:pic>
                <p:nvPicPr>
                  <p:cNvPr id="521" name="Graphic 520">
                    <a:extLst>
                      <a:ext uri="{FF2B5EF4-FFF2-40B4-BE49-F238E27FC236}">
                        <a16:creationId xmlns:a16="http://schemas.microsoft.com/office/drawing/2014/main" id="{A4FB3252-F82E-4C96-BE01-6B8E9C11C31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522" name="TextBox 521">
                    <a:extLst>
                      <a:ext uri="{FF2B5EF4-FFF2-40B4-BE49-F238E27FC236}">
                        <a16:creationId xmlns:a16="http://schemas.microsoft.com/office/drawing/2014/main" id="{32A5301E-866B-4175-9297-F5455D7B7B2C}"/>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464" name="Group 463">
                <a:extLst>
                  <a:ext uri="{FF2B5EF4-FFF2-40B4-BE49-F238E27FC236}">
                    <a16:creationId xmlns:a16="http://schemas.microsoft.com/office/drawing/2014/main" id="{1FC29BAE-FE4E-4F1B-A000-294EBCC89C40}"/>
                  </a:ext>
                </a:extLst>
              </p:cNvPr>
              <p:cNvGrpSpPr/>
              <p:nvPr/>
            </p:nvGrpSpPr>
            <p:grpSpPr>
              <a:xfrm>
                <a:off x="6032920" y="22753903"/>
                <a:ext cx="4827457" cy="2131508"/>
                <a:chOff x="7523320" y="8589620"/>
                <a:chExt cx="4827457" cy="2131508"/>
              </a:xfrm>
            </p:grpSpPr>
            <p:sp>
              <p:nvSpPr>
                <p:cNvPr id="515" name="Freeform: Shape 514">
                  <a:extLst>
                    <a:ext uri="{FF2B5EF4-FFF2-40B4-BE49-F238E27FC236}">
                      <a16:creationId xmlns:a16="http://schemas.microsoft.com/office/drawing/2014/main" id="{8910D2E7-9187-4724-9B66-3025A5B1F3E5}"/>
                    </a:ext>
                  </a:extLst>
                </p:cNvPr>
                <p:cNvSpPr/>
                <p:nvPr/>
              </p:nvSpPr>
              <p:spPr>
                <a:xfrm>
                  <a:off x="7523320" y="8615603"/>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rPr>
                    <a:t>Tried to install a package, but pip just said 'no connection.' Story of my life!</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516" name="Group 515">
                  <a:extLst>
                    <a:ext uri="{FF2B5EF4-FFF2-40B4-BE49-F238E27FC236}">
                      <a16:creationId xmlns:a16="http://schemas.microsoft.com/office/drawing/2014/main" id="{051FA34F-B8E3-4EF3-8F9A-219BBB52FD87}"/>
                    </a:ext>
                  </a:extLst>
                </p:cNvPr>
                <p:cNvGrpSpPr/>
                <p:nvPr/>
              </p:nvGrpSpPr>
              <p:grpSpPr>
                <a:xfrm>
                  <a:off x="11394041" y="8589620"/>
                  <a:ext cx="956736" cy="1287968"/>
                  <a:chOff x="-3862348" y="1399884"/>
                  <a:chExt cx="956736" cy="1287968"/>
                </a:xfrm>
              </p:grpSpPr>
              <p:pic>
                <p:nvPicPr>
                  <p:cNvPr id="517" name="Graphic 516">
                    <a:extLst>
                      <a:ext uri="{FF2B5EF4-FFF2-40B4-BE49-F238E27FC236}">
                        <a16:creationId xmlns:a16="http://schemas.microsoft.com/office/drawing/2014/main" id="{BDB286F4-9219-4111-ADA0-760A48D5349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518" name="TextBox 517">
                    <a:extLst>
                      <a:ext uri="{FF2B5EF4-FFF2-40B4-BE49-F238E27FC236}">
                        <a16:creationId xmlns:a16="http://schemas.microsoft.com/office/drawing/2014/main" id="{B6DB3266-071A-40D9-B88C-5314E17EED94}"/>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465" name="Group 464">
                <a:extLst>
                  <a:ext uri="{FF2B5EF4-FFF2-40B4-BE49-F238E27FC236}">
                    <a16:creationId xmlns:a16="http://schemas.microsoft.com/office/drawing/2014/main" id="{8FDCA2C2-3853-45EE-B22A-1C03E44B517B}"/>
                  </a:ext>
                </a:extLst>
              </p:cNvPr>
              <p:cNvGrpSpPr/>
              <p:nvPr/>
            </p:nvGrpSpPr>
            <p:grpSpPr>
              <a:xfrm>
                <a:off x="6096000" y="25041173"/>
                <a:ext cx="4741495" cy="2131542"/>
                <a:chOff x="1504353" y="8801354"/>
                <a:chExt cx="4741495" cy="2131542"/>
              </a:xfrm>
            </p:grpSpPr>
            <p:sp>
              <p:nvSpPr>
                <p:cNvPr id="511" name="Freeform: Shape 510">
                  <a:extLst>
                    <a:ext uri="{FF2B5EF4-FFF2-40B4-BE49-F238E27FC236}">
                      <a16:creationId xmlns:a16="http://schemas.microsoft.com/office/drawing/2014/main" id="{1A2E13B5-34CF-40D7-8A1D-95AB95279ED2}"/>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zh-TW" altLang="en-US" dirty="0">
                      <a:solidFill>
                        <a:schemeClr val="tx1"/>
                      </a:solidFill>
                      <a:latin typeface="微软雅黑 Light" panose="020B0502040204020203" pitchFamily="34" charset="-122"/>
                      <a:ea typeface="微软雅黑 Light" panose="020B0502040204020203" pitchFamily="34" charset="-122"/>
                    </a:rPr>
                    <a:t>複製了一段別人的程式碼，貼上後報錯，難道它是</a:t>
                  </a:r>
                  <a:r>
                    <a:rPr lang="en-US" altLang="zh-TW" dirty="0">
                      <a:solidFill>
                        <a:schemeClr val="tx1"/>
                      </a:solidFill>
                      <a:latin typeface="微软雅黑 Light" panose="020B0502040204020203" pitchFamily="34" charset="-122"/>
                      <a:ea typeface="微软雅黑 Light" panose="020B0502040204020203" pitchFamily="34" charset="-122"/>
                    </a:rPr>
                    <a:t>VIP</a:t>
                  </a:r>
                  <a:r>
                    <a:rPr lang="zh-TW" altLang="en-US" dirty="0">
                      <a:solidFill>
                        <a:schemeClr val="tx1"/>
                      </a:solidFill>
                      <a:latin typeface="微软雅黑 Light" panose="020B0502040204020203" pitchFamily="34" charset="-122"/>
                      <a:ea typeface="微软雅黑 Light" panose="020B0502040204020203" pitchFamily="34" charset="-122"/>
                    </a:rPr>
                    <a:t>版？</a:t>
                  </a:r>
                </a:p>
              </p:txBody>
            </p:sp>
            <p:grpSp>
              <p:nvGrpSpPr>
                <p:cNvPr id="512" name="Group 511">
                  <a:extLst>
                    <a:ext uri="{FF2B5EF4-FFF2-40B4-BE49-F238E27FC236}">
                      <a16:creationId xmlns:a16="http://schemas.microsoft.com/office/drawing/2014/main" id="{37A378FE-96CF-4FEE-BC4D-62EE2579B6EB}"/>
                    </a:ext>
                  </a:extLst>
                </p:cNvPr>
                <p:cNvGrpSpPr/>
                <p:nvPr/>
              </p:nvGrpSpPr>
              <p:grpSpPr>
                <a:xfrm>
                  <a:off x="5289112" y="8801354"/>
                  <a:ext cx="956736" cy="1301438"/>
                  <a:chOff x="-2750419" y="1399884"/>
                  <a:chExt cx="956736" cy="1301438"/>
                </a:xfrm>
              </p:grpSpPr>
              <p:pic>
                <p:nvPicPr>
                  <p:cNvPr id="513" name="Graphic 512">
                    <a:extLst>
                      <a:ext uri="{FF2B5EF4-FFF2-40B4-BE49-F238E27FC236}">
                        <a16:creationId xmlns:a16="http://schemas.microsoft.com/office/drawing/2014/main" id="{EB689A51-CCCB-4B93-9280-D71F6F30030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514" name="TextBox 513">
                    <a:extLst>
                      <a:ext uri="{FF2B5EF4-FFF2-40B4-BE49-F238E27FC236}">
                        <a16:creationId xmlns:a16="http://schemas.microsoft.com/office/drawing/2014/main" id="{670C0D73-210D-431E-BF78-DDBCC9CF3062}"/>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466" name="Group 465">
                <a:extLst>
                  <a:ext uri="{FF2B5EF4-FFF2-40B4-BE49-F238E27FC236}">
                    <a16:creationId xmlns:a16="http://schemas.microsoft.com/office/drawing/2014/main" id="{934A4218-EBF9-4DBF-B6B8-BE8DD9ED4E96}"/>
                  </a:ext>
                </a:extLst>
              </p:cNvPr>
              <p:cNvGrpSpPr/>
              <p:nvPr/>
            </p:nvGrpSpPr>
            <p:grpSpPr>
              <a:xfrm>
                <a:off x="6112211" y="27345240"/>
                <a:ext cx="4827457" cy="2131508"/>
                <a:chOff x="7523320" y="8589620"/>
                <a:chExt cx="4827457" cy="2131508"/>
              </a:xfrm>
            </p:grpSpPr>
            <p:sp>
              <p:nvSpPr>
                <p:cNvPr id="507" name="Freeform: Shape 506">
                  <a:extLst>
                    <a:ext uri="{FF2B5EF4-FFF2-40B4-BE49-F238E27FC236}">
                      <a16:creationId xmlns:a16="http://schemas.microsoft.com/office/drawing/2014/main" id="{68E23E67-CB43-43C1-830F-3AF5C09DA042}"/>
                    </a:ext>
                  </a:extLst>
                </p:cNvPr>
                <p:cNvSpPr/>
                <p:nvPr/>
              </p:nvSpPr>
              <p:spPr>
                <a:xfrm>
                  <a:off x="7523320" y="8615603"/>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rPr>
                    <a:t>I added one zero to my calculation, and now I’m a billionaire in my output!</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508" name="Group 507">
                  <a:extLst>
                    <a:ext uri="{FF2B5EF4-FFF2-40B4-BE49-F238E27FC236}">
                      <a16:creationId xmlns:a16="http://schemas.microsoft.com/office/drawing/2014/main" id="{617F9899-2124-4263-AECD-A250373861C6}"/>
                    </a:ext>
                  </a:extLst>
                </p:cNvPr>
                <p:cNvGrpSpPr/>
                <p:nvPr/>
              </p:nvGrpSpPr>
              <p:grpSpPr>
                <a:xfrm>
                  <a:off x="11394041" y="8589620"/>
                  <a:ext cx="956736" cy="1287968"/>
                  <a:chOff x="-3862348" y="1399884"/>
                  <a:chExt cx="956736" cy="1287968"/>
                </a:xfrm>
              </p:grpSpPr>
              <p:pic>
                <p:nvPicPr>
                  <p:cNvPr id="509" name="Graphic 508">
                    <a:extLst>
                      <a:ext uri="{FF2B5EF4-FFF2-40B4-BE49-F238E27FC236}">
                        <a16:creationId xmlns:a16="http://schemas.microsoft.com/office/drawing/2014/main" id="{7D5A85CF-DC2A-43B4-A166-55CCA5C7B8B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510" name="TextBox 509">
                    <a:extLst>
                      <a:ext uri="{FF2B5EF4-FFF2-40B4-BE49-F238E27FC236}">
                        <a16:creationId xmlns:a16="http://schemas.microsoft.com/office/drawing/2014/main" id="{2ABDB08E-FED3-409C-86D4-9CCB128086D5}"/>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467" name="Group 466">
                <a:extLst>
                  <a:ext uri="{FF2B5EF4-FFF2-40B4-BE49-F238E27FC236}">
                    <a16:creationId xmlns:a16="http://schemas.microsoft.com/office/drawing/2014/main" id="{7FE11780-1680-4C2A-8D3C-1795B25E49D0}"/>
                  </a:ext>
                </a:extLst>
              </p:cNvPr>
              <p:cNvGrpSpPr/>
              <p:nvPr/>
            </p:nvGrpSpPr>
            <p:grpSpPr>
              <a:xfrm>
                <a:off x="6112211" y="29615713"/>
                <a:ext cx="4827457" cy="2131508"/>
                <a:chOff x="7523320" y="8589620"/>
                <a:chExt cx="4827457" cy="2131508"/>
              </a:xfrm>
            </p:grpSpPr>
            <p:sp>
              <p:nvSpPr>
                <p:cNvPr id="503" name="Freeform: Shape 502">
                  <a:extLst>
                    <a:ext uri="{FF2B5EF4-FFF2-40B4-BE49-F238E27FC236}">
                      <a16:creationId xmlns:a16="http://schemas.microsoft.com/office/drawing/2014/main" id="{D76BE1B8-8F40-4282-A497-E651C2FFBF1B}"/>
                    </a:ext>
                  </a:extLst>
                </p:cNvPr>
                <p:cNvSpPr/>
                <p:nvPr/>
              </p:nvSpPr>
              <p:spPr>
                <a:xfrm>
                  <a:off x="7523320" y="8615603"/>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rPr>
                    <a:t>Debugging feels like playing detective, except I’m both the culprit and the victim.</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504" name="Group 503">
                  <a:extLst>
                    <a:ext uri="{FF2B5EF4-FFF2-40B4-BE49-F238E27FC236}">
                      <a16:creationId xmlns:a16="http://schemas.microsoft.com/office/drawing/2014/main" id="{0C9291DE-F4D9-42F2-8E43-63147EDF4DF0}"/>
                    </a:ext>
                  </a:extLst>
                </p:cNvPr>
                <p:cNvGrpSpPr/>
                <p:nvPr/>
              </p:nvGrpSpPr>
              <p:grpSpPr>
                <a:xfrm>
                  <a:off x="11394041" y="8589620"/>
                  <a:ext cx="956736" cy="1287968"/>
                  <a:chOff x="-3862348" y="1399884"/>
                  <a:chExt cx="956736" cy="1287968"/>
                </a:xfrm>
              </p:grpSpPr>
              <p:pic>
                <p:nvPicPr>
                  <p:cNvPr id="505" name="Graphic 504">
                    <a:extLst>
                      <a:ext uri="{FF2B5EF4-FFF2-40B4-BE49-F238E27FC236}">
                        <a16:creationId xmlns:a16="http://schemas.microsoft.com/office/drawing/2014/main" id="{F7893C10-8466-4DA6-98C0-DF91AEAFC20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506" name="TextBox 505">
                    <a:extLst>
                      <a:ext uri="{FF2B5EF4-FFF2-40B4-BE49-F238E27FC236}">
                        <a16:creationId xmlns:a16="http://schemas.microsoft.com/office/drawing/2014/main" id="{8BD88252-5545-4C62-8BD7-C9CCD8441412}"/>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468" name="Group 467">
                <a:extLst>
                  <a:ext uri="{FF2B5EF4-FFF2-40B4-BE49-F238E27FC236}">
                    <a16:creationId xmlns:a16="http://schemas.microsoft.com/office/drawing/2014/main" id="{3808629B-154B-4D95-B764-96E6613B26F7}"/>
                  </a:ext>
                </a:extLst>
              </p:cNvPr>
              <p:cNvGrpSpPr/>
              <p:nvPr/>
            </p:nvGrpSpPr>
            <p:grpSpPr>
              <a:xfrm>
                <a:off x="6096000" y="31912169"/>
                <a:ext cx="4741495" cy="2131542"/>
                <a:chOff x="1504353" y="8801354"/>
                <a:chExt cx="4741495" cy="2131542"/>
              </a:xfrm>
            </p:grpSpPr>
            <p:sp>
              <p:nvSpPr>
                <p:cNvPr id="499" name="Freeform: Shape 498">
                  <a:extLst>
                    <a:ext uri="{FF2B5EF4-FFF2-40B4-BE49-F238E27FC236}">
                      <a16:creationId xmlns:a16="http://schemas.microsoft.com/office/drawing/2014/main" id="{93B89715-CBDC-49EB-B5E4-05CDCC704BE4}"/>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zh-TW" altLang="en-US" dirty="0">
                      <a:solidFill>
                        <a:schemeClr val="tx1"/>
                      </a:solidFill>
                      <a:latin typeface="微软雅黑 Light" panose="020B0502040204020203" pitchFamily="34" charset="-122"/>
                      <a:ea typeface="微软雅黑 Light" panose="020B0502040204020203" pitchFamily="34" charset="-122"/>
                    </a:rPr>
                    <a:t>文檔上說很簡單，結果一寫就炸了，差點相信官方了！</a:t>
                  </a:r>
                </a:p>
              </p:txBody>
            </p:sp>
            <p:grpSp>
              <p:nvGrpSpPr>
                <p:cNvPr id="500" name="Group 499">
                  <a:extLst>
                    <a:ext uri="{FF2B5EF4-FFF2-40B4-BE49-F238E27FC236}">
                      <a16:creationId xmlns:a16="http://schemas.microsoft.com/office/drawing/2014/main" id="{6BD8D5C8-B9AF-4DA2-95B7-EACBBD46B51A}"/>
                    </a:ext>
                  </a:extLst>
                </p:cNvPr>
                <p:cNvGrpSpPr/>
                <p:nvPr/>
              </p:nvGrpSpPr>
              <p:grpSpPr>
                <a:xfrm>
                  <a:off x="5289112" y="8801354"/>
                  <a:ext cx="956736" cy="1301438"/>
                  <a:chOff x="-2750419" y="1399884"/>
                  <a:chExt cx="956736" cy="1301438"/>
                </a:xfrm>
              </p:grpSpPr>
              <p:pic>
                <p:nvPicPr>
                  <p:cNvPr id="501" name="Graphic 500">
                    <a:extLst>
                      <a:ext uri="{FF2B5EF4-FFF2-40B4-BE49-F238E27FC236}">
                        <a16:creationId xmlns:a16="http://schemas.microsoft.com/office/drawing/2014/main" id="{8B62E98D-594D-403F-AE85-F1FA1D968DB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502" name="TextBox 501">
                    <a:extLst>
                      <a:ext uri="{FF2B5EF4-FFF2-40B4-BE49-F238E27FC236}">
                        <a16:creationId xmlns:a16="http://schemas.microsoft.com/office/drawing/2014/main" id="{907E7F20-742D-4DBA-8C1F-9A1006FCEA5C}"/>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469" name="Group 468">
                <a:extLst>
                  <a:ext uri="{FF2B5EF4-FFF2-40B4-BE49-F238E27FC236}">
                    <a16:creationId xmlns:a16="http://schemas.microsoft.com/office/drawing/2014/main" id="{AEA26176-B9B2-4CC2-853E-D7505491AC36}"/>
                  </a:ext>
                </a:extLst>
              </p:cNvPr>
              <p:cNvGrpSpPr/>
              <p:nvPr/>
            </p:nvGrpSpPr>
            <p:grpSpPr>
              <a:xfrm>
                <a:off x="6118882" y="34223847"/>
                <a:ext cx="4741495" cy="2131542"/>
                <a:chOff x="1504353" y="8801354"/>
                <a:chExt cx="4741495" cy="2131542"/>
              </a:xfrm>
            </p:grpSpPr>
            <p:sp>
              <p:nvSpPr>
                <p:cNvPr id="495" name="Freeform: Shape 494">
                  <a:extLst>
                    <a:ext uri="{FF2B5EF4-FFF2-40B4-BE49-F238E27FC236}">
                      <a16:creationId xmlns:a16="http://schemas.microsoft.com/office/drawing/2014/main" id="{808F484E-4459-4F6A-9475-751B945FC123}"/>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zh-TW" altLang="en-US" dirty="0">
                      <a:solidFill>
                        <a:schemeClr val="tx1"/>
                      </a:solidFill>
                      <a:latin typeface="微软雅黑 Light" panose="020B0502040204020203" pitchFamily="34" charset="-122"/>
                      <a:ea typeface="微软雅黑 Light" panose="020B0502040204020203" pitchFamily="34" charset="-122"/>
                    </a:rPr>
                    <a:t>想偷懶寫一行搞定，結果搞了整個下午都沒通過。</a:t>
                  </a:r>
                </a:p>
              </p:txBody>
            </p:sp>
            <p:grpSp>
              <p:nvGrpSpPr>
                <p:cNvPr id="496" name="Group 495">
                  <a:extLst>
                    <a:ext uri="{FF2B5EF4-FFF2-40B4-BE49-F238E27FC236}">
                      <a16:creationId xmlns:a16="http://schemas.microsoft.com/office/drawing/2014/main" id="{454185E3-6E65-4078-9864-A61682B4FCF3}"/>
                    </a:ext>
                  </a:extLst>
                </p:cNvPr>
                <p:cNvGrpSpPr/>
                <p:nvPr/>
              </p:nvGrpSpPr>
              <p:grpSpPr>
                <a:xfrm>
                  <a:off x="5289112" y="8801354"/>
                  <a:ext cx="956736" cy="1301438"/>
                  <a:chOff x="-2750419" y="1399884"/>
                  <a:chExt cx="956736" cy="1301438"/>
                </a:xfrm>
              </p:grpSpPr>
              <p:pic>
                <p:nvPicPr>
                  <p:cNvPr id="497" name="Graphic 496">
                    <a:extLst>
                      <a:ext uri="{FF2B5EF4-FFF2-40B4-BE49-F238E27FC236}">
                        <a16:creationId xmlns:a16="http://schemas.microsoft.com/office/drawing/2014/main" id="{427ECD79-6476-42A2-AF7A-D03414666C6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498" name="TextBox 497">
                    <a:extLst>
                      <a:ext uri="{FF2B5EF4-FFF2-40B4-BE49-F238E27FC236}">
                        <a16:creationId xmlns:a16="http://schemas.microsoft.com/office/drawing/2014/main" id="{55F4C302-5C82-4791-8DA1-9D484B0AEE19}"/>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470" name="Group 469">
                <a:extLst>
                  <a:ext uri="{FF2B5EF4-FFF2-40B4-BE49-F238E27FC236}">
                    <a16:creationId xmlns:a16="http://schemas.microsoft.com/office/drawing/2014/main" id="{58553C07-B1DC-44A5-89F8-105D215080CB}"/>
                  </a:ext>
                </a:extLst>
              </p:cNvPr>
              <p:cNvGrpSpPr/>
              <p:nvPr/>
            </p:nvGrpSpPr>
            <p:grpSpPr>
              <a:xfrm>
                <a:off x="6096000" y="36512613"/>
                <a:ext cx="4741495" cy="2131542"/>
                <a:chOff x="1504353" y="8801354"/>
                <a:chExt cx="4741495" cy="2131542"/>
              </a:xfrm>
            </p:grpSpPr>
            <p:sp>
              <p:nvSpPr>
                <p:cNvPr id="491" name="Freeform: Shape 490">
                  <a:extLst>
                    <a:ext uri="{FF2B5EF4-FFF2-40B4-BE49-F238E27FC236}">
                      <a16:creationId xmlns:a16="http://schemas.microsoft.com/office/drawing/2014/main" id="{487605DB-A5F5-4373-A5AB-05C951B3BC78}"/>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zh-TW" altLang="en-US" dirty="0">
                      <a:solidFill>
                        <a:schemeClr val="tx1"/>
                      </a:solidFill>
                      <a:latin typeface="微软雅黑 Light" panose="020B0502040204020203" pitchFamily="34" charset="-122"/>
                      <a:ea typeface="微软雅黑 Light" panose="020B0502040204020203" pitchFamily="34" charset="-122"/>
                    </a:rPr>
                    <a:t>中午吃飯的時候靈感湧現，回來發現剛才的想法不見了！</a:t>
                  </a:r>
                </a:p>
              </p:txBody>
            </p:sp>
            <p:grpSp>
              <p:nvGrpSpPr>
                <p:cNvPr id="492" name="Group 491">
                  <a:extLst>
                    <a:ext uri="{FF2B5EF4-FFF2-40B4-BE49-F238E27FC236}">
                      <a16:creationId xmlns:a16="http://schemas.microsoft.com/office/drawing/2014/main" id="{099EB449-5D42-48AB-97ED-D3DD8240AA5D}"/>
                    </a:ext>
                  </a:extLst>
                </p:cNvPr>
                <p:cNvGrpSpPr/>
                <p:nvPr/>
              </p:nvGrpSpPr>
              <p:grpSpPr>
                <a:xfrm>
                  <a:off x="5289112" y="8801354"/>
                  <a:ext cx="956736" cy="1301438"/>
                  <a:chOff x="-2750419" y="1399884"/>
                  <a:chExt cx="956736" cy="1301438"/>
                </a:xfrm>
              </p:grpSpPr>
              <p:pic>
                <p:nvPicPr>
                  <p:cNvPr id="493" name="Graphic 492">
                    <a:extLst>
                      <a:ext uri="{FF2B5EF4-FFF2-40B4-BE49-F238E27FC236}">
                        <a16:creationId xmlns:a16="http://schemas.microsoft.com/office/drawing/2014/main" id="{1E637F05-9FD7-46B0-BB0F-11C18735CA1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494" name="TextBox 493">
                    <a:extLst>
                      <a:ext uri="{FF2B5EF4-FFF2-40B4-BE49-F238E27FC236}">
                        <a16:creationId xmlns:a16="http://schemas.microsoft.com/office/drawing/2014/main" id="{F212404D-3605-4834-AD9E-4CBDF94F711B}"/>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471" name="Group 470">
                <a:extLst>
                  <a:ext uri="{FF2B5EF4-FFF2-40B4-BE49-F238E27FC236}">
                    <a16:creationId xmlns:a16="http://schemas.microsoft.com/office/drawing/2014/main" id="{A433CE5D-13FD-4EDA-AE4B-8D984AA59B8A}"/>
                  </a:ext>
                </a:extLst>
              </p:cNvPr>
              <p:cNvGrpSpPr/>
              <p:nvPr/>
            </p:nvGrpSpPr>
            <p:grpSpPr>
              <a:xfrm>
                <a:off x="6118882" y="38783165"/>
                <a:ext cx="4741495" cy="2131542"/>
                <a:chOff x="1504353" y="8801354"/>
                <a:chExt cx="4741495" cy="2131542"/>
              </a:xfrm>
            </p:grpSpPr>
            <p:sp>
              <p:nvSpPr>
                <p:cNvPr id="487" name="Freeform: Shape 486">
                  <a:extLst>
                    <a:ext uri="{FF2B5EF4-FFF2-40B4-BE49-F238E27FC236}">
                      <a16:creationId xmlns:a16="http://schemas.microsoft.com/office/drawing/2014/main" id="{E1C16FD0-C3D8-4BB9-B2AF-C5E1A793DE59}"/>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zh-TW" altLang="en-US" dirty="0">
                      <a:solidFill>
                        <a:schemeClr val="tx1"/>
                      </a:solidFill>
                      <a:latin typeface="微软雅黑 Light" panose="020B0502040204020203" pitchFamily="34" charset="-122"/>
                      <a:ea typeface="微软雅黑 Light" panose="020B0502040204020203" pitchFamily="34" charset="-122"/>
                    </a:rPr>
                    <a:t>試了十次的</a:t>
                  </a:r>
                  <a:r>
                    <a:rPr lang="en-US" altLang="zh-TW" dirty="0">
                      <a:solidFill>
                        <a:schemeClr val="tx1"/>
                      </a:solidFill>
                      <a:latin typeface="微软雅黑 Light" panose="020B0502040204020203" pitchFamily="34" charset="-122"/>
                      <a:ea typeface="微软雅黑 Light" panose="020B0502040204020203" pitchFamily="34" charset="-122"/>
                    </a:rPr>
                    <a:t>API</a:t>
                  </a:r>
                  <a:r>
                    <a:rPr lang="zh-TW" altLang="en-US" dirty="0">
                      <a:solidFill>
                        <a:schemeClr val="tx1"/>
                      </a:solidFill>
                      <a:latin typeface="微软雅黑 Light" panose="020B0502040204020203" pitchFamily="34" charset="-122"/>
                      <a:ea typeface="微软雅黑 Light" panose="020B0502040204020203" pitchFamily="34" charset="-122"/>
                    </a:rPr>
                    <a:t>請求，結果發現測試伺服器掛了</a:t>
                  </a:r>
                </a:p>
              </p:txBody>
            </p:sp>
            <p:grpSp>
              <p:nvGrpSpPr>
                <p:cNvPr id="488" name="Group 487">
                  <a:extLst>
                    <a:ext uri="{FF2B5EF4-FFF2-40B4-BE49-F238E27FC236}">
                      <a16:creationId xmlns:a16="http://schemas.microsoft.com/office/drawing/2014/main" id="{D3D96876-1C24-4852-A0F8-2B63780A90C1}"/>
                    </a:ext>
                  </a:extLst>
                </p:cNvPr>
                <p:cNvGrpSpPr/>
                <p:nvPr/>
              </p:nvGrpSpPr>
              <p:grpSpPr>
                <a:xfrm>
                  <a:off x="5289112" y="8801354"/>
                  <a:ext cx="956736" cy="1301438"/>
                  <a:chOff x="-2750419" y="1399884"/>
                  <a:chExt cx="956736" cy="1301438"/>
                </a:xfrm>
              </p:grpSpPr>
              <p:pic>
                <p:nvPicPr>
                  <p:cNvPr id="489" name="Graphic 488">
                    <a:extLst>
                      <a:ext uri="{FF2B5EF4-FFF2-40B4-BE49-F238E27FC236}">
                        <a16:creationId xmlns:a16="http://schemas.microsoft.com/office/drawing/2014/main" id="{80A26396-7802-4B0D-AEB8-94EE377433A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490" name="TextBox 489">
                    <a:extLst>
                      <a:ext uri="{FF2B5EF4-FFF2-40B4-BE49-F238E27FC236}">
                        <a16:creationId xmlns:a16="http://schemas.microsoft.com/office/drawing/2014/main" id="{61249D9B-B154-4DD6-9166-CBB1EED126FB}"/>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472" name="Group 471">
                <a:extLst>
                  <a:ext uri="{FF2B5EF4-FFF2-40B4-BE49-F238E27FC236}">
                    <a16:creationId xmlns:a16="http://schemas.microsoft.com/office/drawing/2014/main" id="{DC0035B8-165C-4723-A876-8E2004C47649}"/>
                  </a:ext>
                </a:extLst>
              </p:cNvPr>
              <p:cNvGrpSpPr/>
              <p:nvPr/>
            </p:nvGrpSpPr>
            <p:grpSpPr>
              <a:xfrm>
                <a:off x="6118882" y="41111148"/>
                <a:ext cx="4827457" cy="2131508"/>
                <a:chOff x="7523320" y="8589620"/>
                <a:chExt cx="4827457" cy="2131508"/>
              </a:xfrm>
            </p:grpSpPr>
            <p:sp>
              <p:nvSpPr>
                <p:cNvPr id="483" name="Freeform: Shape 482">
                  <a:extLst>
                    <a:ext uri="{FF2B5EF4-FFF2-40B4-BE49-F238E27FC236}">
                      <a16:creationId xmlns:a16="http://schemas.microsoft.com/office/drawing/2014/main" id="{81978B7A-BB4D-4C95-8A2C-46F998DBD2F1}"/>
                    </a:ext>
                  </a:extLst>
                </p:cNvPr>
                <p:cNvSpPr/>
                <p:nvPr/>
              </p:nvSpPr>
              <p:spPr>
                <a:xfrm>
                  <a:off x="7523320" y="8615603"/>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rPr>
                    <a:t>I named my variable 'temp,' and now it’s permanent in the whole program!</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484" name="Group 483">
                  <a:extLst>
                    <a:ext uri="{FF2B5EF4-FFF2-40B4-BE49-F238E27FC236}">
                      <a16:creationId xmlns:a16="http://schemas.microsoft.com/office/drawing/2014/main" id="{820EF234-83CA-4A81-9F34-49DD45337E45}"/>
                    </a:ext>
                  </a:extLst>
                </p:cNvPr>
                <p:cNvGrpSpPr/>
                <p:nvPr/>
              </p:nvGrpSpPr>
              <p:grpSpPr>
                <a:xfrm>
                  <a:off x="11394041" y="8589620"/>
                  <a:ext cx="956736" cy="1287968"/>
                  <a:chOff x="-3862348" y="1399884"/>
                  <a:chExt cx="956736" cy="1287968"/>
                </a:xfrm>
              </p:grpSpPr>
              <p:pic>
                <p:nvPicPr>
                  <p:cNvPr id="485" name="Graphic 484">
                    <a:extLst>
                      <a:ext uri="{FF2B5EF4-FFF2-40B4-BE49-F238E27FC236}">
                        <a16:creationId xmlns:a16="http://schemas.microsoft.com/office/drawing/2014/main" id="{4DF0C560-661D-4385-B084-FAA74A09332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486" name="TextBox 485">
                    <a:extLst>
                      <a:ext uri="{FF2B5EF4-FFF2-40B4-BE49-F238E27FC236}">
                        <a16:creationId xmlns:a16="http://schemas.microsoft.com/office/drawing/2014/main" id="{288019CB-ED03-4DFF-B33B-A2EA5492C22B}"/>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473" name="Group 472">
                <a:extLst>
                  <a:ext uri="{FF2B5EF4-FFF2-40B4-BE49-F238E27FC236}">
                    <a16:creationId xmlns:a16="http://schemas.microsoft.com/office/drawing/2014/main" id="{314CE141-F727-41AA-8A0A-4DA0BC913287}"/>
                  </a:ext>
                </a:extLst>
              </p:cNvPr>
              <p:cNvGrpSpPr/>
              <p:nvPr/>
            </p:nvGrpSpPr>
            <p:grpSpPr>
              <a:xfrm>
                <a:off x="6118882" y="43399914"/>
                <a:ext cx="4827457" cy="2131508"/>
                <a:chOff x="7523320" y="8589620"/>
                <a:chExt cx="4827457" cy="2131508"/>
              </a:xfrm>
            </p:grpSpPr>
            <p:sp>
              <p:nvSpPr>
                <p:cNvPr id="479" name="Freeform: Shape 478">
                  <a:extLst>
                    <a:ext uri="{FF2B5EF4-FFF2-40B4-BE49-F238E27FC236}">
                      <a16:creationId xmlns:a16="http://schemas.microsoft.com/office/drawing/2014/main" id="{2740B57D-4C7F-4A17-A625-FBB1773047E7}"/>
                    </a:ext>
                  </a:extLst>
                </p:cNvPr>
                <p:cNvSpPr/>
                <p:nvPr/>
              </p:nvSpPr>
              <p:spPr>
                <a:xfrm>
                  <a:off x="7523320" y="8615603"/>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rPr>
                    <a:t>Running this script feels like gambling. Will it work? Place your bets!</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480" name="Group 479">
                  <a:extLst>
                    <a:ext uri="{FF2B5EF4-FFF2-40B4-BE49-F238E27FC236}">
                      <a16:creationId xmlns:a16="http://schemas.microsoft.com/office/drawing/2014/main" id="{6B41BE26-EE6E-46F9-8076-FE670B631ED1}"/>
                    </a:ext>
                  </a:extLst>
                </p:cNvPr>
                <p:cNvGrpSpPr/>
                <p:nvPr/>
              </p:nvGrpSpPr>
              <p:grpSpPr>
                <a:xfrm>
                  <a:off x="11394041" y="8589620"/>
                  <a:ext cx="956736" cy="1287968"/>
                  <a:chOff x="-3862348" y="1399884"/>
                  <a:chExt cx="956736" cy="1287968"/>
                </a:xfrm>
              </p:grpSpPr>
              <p:pic>
                <p:nvPicPr>
                  <p:cNvPr id="481" name="Graphic 480">
                    <a:extLst>
                      <a:ext uri="{FF2B5EF4-FFF2-40B4-BE49-F238E27FC236}">
                        <a16:creationId xmlns:a16="http://schemas.microsoft.com/office/drawing/2014/main" id="{04990FF7-5E5A-4CEE-A307-AFBC6B9FF66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482" name="TextBox 481">
                    <a:extLst>
                      <a:ext uri="{FF2B5EF4-FFF2-40B4-BE49-F238E27FC236}">
                        <a16:creationId xmlns:a16="http://schemas.microsoft.com/office/drawing/2014/main" id="{61257766-7F10-458F-A9B9-E920332D720A}"/>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474" name="Group 473">
                <a:extLst>
                  <a:ext uri="{FF2B5EF4-FFF2-40B4-BE49-F238E27FC236}">
                    <a16:creationId xmlns:a16="http://schemas.microsoft.com/office/drawing/2014/main" id="{F0D8CF4E-04C1-41D9-8BD7-75C8D5D091FC}"/>
                  </a:ext>
                </a:extLst>
              </p:cNvPr>
              <p:cNvGrpSpPr/>
              <p:nvPr/>
            </p:nvGrpSpPr>
            <p:grpSpPr>
              <a:xfrm>
                <a:off x="6118882" y="45714663"/>
                <a:ext cx="4741495" cy="2131542"/>
                <a:chOff x="1504353" y="8801354"/>
                <a:chExt cx="4741495" cy="2131542"/>
              </a:xfrm>
            </p:grpSpPr>
            <p:sp>
              <p:nvSpPr>
                <p:cNvPr id="475" name="Freeform: Shape 474">
                  <a:extLst>
                    <a:ext uri="{FF2B5EF4-FFF2-40B4-BE49-F238E27FC236}">
                      <a16:creationId xmlns:a16="http://schemas.microsoft.com/office/drawing/2014/main" id="{720C83A6-7AAE-441E-984B-282DF6B9BE23}"/>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我這個運行點下去，你看是我爆炸還是它爆炸</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476" name="Group 475">
                  <a:extLst>
                    <a:ext uri="{FF2B5EF4-FFF2-40B4-BE49-F238E27FC236}">
                      <a16:creationId xmlns:a16="http://schemas.microsoft.com/office/drawing/2014/main" id="{C82E3ED0-CADB-4157-8DDE-A5456843234E}"/>
                    </a:ext>
                  </a:extLst>
                </p:cNvPr>
                <p:cNvGrpSpPr/>
                <p:nvPr/>
              </p:nvGrpSpPr>
              <p:grpSpPr>
                <a:xfrm>
                  <a:off x="5289112" y="8801354"/>
                  <a:ext cx="956736" cy="1301438"/>
                  <a:chOff x="-2750419" y="1399884"/>
                  <a:chExt cx="956736" cy="1301438"/>
                </a:xfrm>
              </p:grpSpPr>
              <p:pic>
                <p:nvPicPr>
                  <p:cNvPr id="477" name="Graphic 476">
                    <a:extLst>
                      <a:ext uri="{FF2B5EF4-FFF2-40B4-BE49-F238E27FC236}">
                        <a16:creationId xmlns:a16="http://schemas.microsoft.com/office/drawing/2014/main" id="{D8FC3BF5-C39C-405C-8E6B-4FF9D520E9D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478" name="TextBox 477">
                    <a:extLst>
                      <a:ext uri="{FF2B5EF4-FFF2-40B4-BE49-F238E27FC236}">
                        <a16:creationId xmlns:a16="http://schemas.microsoft.com/office/drawing/2014/main" id="{CDA32BFD-7AB8-4E5B-970A-04449553D55D}"/>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grpSp>
          <p:nvGrpSpPr>
            <p:cNvPr id="547" name="Group 546">
              <a:extLst>
                <a:ext uri="{FF2B5EF4-FFF2-40B4-BE49-F238E27FC236}">
                  <a16:creationId xmlns:a16="http://schemas.microsoft.com/office/drawing/2014/main" id="{A9A83824-7111-43D4-9FAE-488E9B8D761A}"/>
                </a:ext>
              </a:extLst>
            </p:cNvPr>
            <p:cNvGrpSpPr/>
            <p:nvPr/>
          </p:nvGrpSpPr>
          <p:grpSpPr>
            <a:xfrm>
              <a:off x="14050047" y="-60603227"/>
              <a:ext cx="10426151" cy="62295240"/>
              <a:chOff x="492570" y="-969192"/>
              <a:chExt cx="10426151" cy="62295240"/>
            </a:xfrm>
          </p:grpSpPr>
          <p:sp>
            <p:nvSpPr>
              <p:cNvPr id="548" name="Rectangle: Rounded Corners 547">
                <a:extLst>
                  <a:ext uri="{FF2B5EF4-FFF2-40B4-BE49-F238E27FC236}">
                    <a16:creationId xmlns:a16="http://schemas.microsoft.com/office/drawing/2014/main" id="{2E571B67-7632-4F16-AB3D-F61C0A5CDF09}"/>
                  </a:ext>
                </a:extLst>
              </p:cNvPr>
              <p:cNvSpPr/>
              <p:nvPr/>
            </p:nvSpPr>
            <p:spPr>
              <a:xfrm>
                <a:off x="492570" y="-969192"/>
                <a:ext cx="8890378" cy="257460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TW" altLang="en-US" sz="3500" dirty="0">
                  <a:latin typeface="微软雅黑 Light" panose="020B0502040204020203" pitchFamily="34" charset="-122"/>
                  <a:ea typeface="微软雅黑 Light" panose="020B0502040204020203" pitchFamily="34" charset="-122"/>
                </a:endParaRPr>
              </a:p>
            </p:txBody>
          </p:sp>
          <p:sp>
            <p:nvSpPr>
              <p:cNvPr id="552" name="Freeform: Shape 551">
                <a:extLst>
                  <a:ext uri="{FF2B5EF4-FFF2-40B4-BE49-F238E27FC236}">
                    <a16:creationId xmlns:a16="http://schemas.microsoft.com/office/drawing/2014/main" id="{61A7ABB6-A7FC-484B-90CC-59D95BA5CF28}"/>
                  </a:ext>
                </a:extLst>
              </p:cNvPr>
              <p:cNvSpPr/>
              <p:nvPr/>
            </p:nvSpPr>
            <p:spPr>
              <a:xfrm flipH="1">
                <a:off x="2809052" y="136157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诶诶，我负责的那个排行榜在每次写入新的资料都会把之前的记录打乱欸。怎麽办</a:t>
                </a:r>
              </a:p>
            </p:txBody>
          </p:sp>
          <p:grpSp>
            <p:nvGrpSpPr>
              <p:cNvPr id="553" name="Group 552">
                <a:extLst>
                  <a:ext uri="{FF2B5EF4-FFF2-40B4-BE49-F238E27FC236}">
                    <a16:creationId xmlns:a16="http://schemas.microsoft.com/office/drawing/2014/main" id="{0B252654-D741-4023-86A7-DB5BBC8FB4F8}"/>
                  </a:ext>
                </a:extLst>
              </p:cNvPr>
              <p:cNvGrpSpPr/>
              <p:nvPr/>
            </p:nvGrpSpPr>
            <p:grpSpPr>
              <a:xfrm>
                <a:off x="1501138" y="1605415"/>
                <a:ext cx="956736" cy="1301438"/>
                <a:chOff x="-1490164" y="1399884"/>
                <a:chExt cx="956736" cy="1301438"/>
              </a:xfrm>
            </p:grpSpPr>
            <p:pic>
              <p:nvPicPr>
                <p:cNvPr id="672" name="Graphic 671">
                  <a:extLst>
                    <a:ext uri="{FF2B5EF4-FFF2-40B4-BE49-F238E27FC236}">
                      <a16:creationId xmlns:a16="http://schemas.microsoft.com/office/drawing/2014/main" id="{08B5B786-BC99-45A6-8CA6-B1A62C425A91}"/>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1490164" y="1399884"/>
                  <a:ext cx="956736" cy="956736"/>
                </a:xfrm>
                <a:prstGeom prst="rect">
                  <a:avLst/>
                </a:prstGeom>
              </p:spPr>
            </p:pic>
            <p:sp>
              <p:nvSpPr>
                <p:cNvPr id="673" name="TextBox 672">
                  <a:extLst>
                    <a:ext uri="{FF2B5EF4-FFF2-40B4-BE49-F238E27FC236}">
                      <a16:creationId xmlns:a16="http://schemas.microsoft.com/office/drawing/2014/main" id="{42A57E41-247A-4F54-9688-399B1903C963}"/>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nvGrpSpPr>
              <p:cNvPr id="554" name="Group 553">
                <a:extLst>
                  <a:ext uri="{FF2B5EF4-FFF2-40B4-BE49-F238E27FC236}">
                    <a16:creationId xmlns:a16="http://schemas.microsoft.com/office/drawing/2014/main" id="{C7EA3E58-BA84-4A26-A623-0945153616DB}"/>
                  </a:ext>
                </a:extLst>
              </p:cNvPr>
              <p:cNvGrpSpPr/>
              <p:nvPr/>
            </p:nvGrpSpPr>
            <p:grpSpPr>
              <a:xfrm>
                <a:off x="5835267" y="4052087"/>
                <a:ext cx="4822721" cy="2105525"/>
                <a:chOff x="5835267" y="4052087"/>
                <a:chExt cx="4822721" cy="2105525"/>
              </a:xfrm>
            </p:grpSpPr>
            <p:sp>
              <p:nvSpPr>
                <p:cNvPr id="668" name="Freeform: Shape 667">
                  <a:extLst>
                    <a:ext uri="{FF2B5EF4-FFF2-40B4-BE49-F238E27FC236}">
                      <a16:creationId xmlns:a16="http://schemas.microsoft.com/office/drawing/2014/main" id="{BA6706DB-898D-4E0F-A642-BEC8ACFA5118}"/>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I</a:t>
                  </a:r>
                  <a:r>
                    <a:rPr lang="zh-CN" altLang="en-US" dirty="0">
                      <a:solidFill>
                        <a:schemeClr val="tx1"/>
                      </a:solidFill>
                      <a:latin typeface="微软雅黑 Light" panose="020B0502040204020203" pitchFamily="34" charset="-122"/>
                      <a:ea typeface="微软雅黑 Light" panose="020B0502040204020203" pitchFamily="34" charset="-122"/>
                    </a:rPr>
                    <a:t> </a:t>
                  </a:r>
                  <a:r>
                    <a:rPr lang="en-US" altLang="zh-CN" dirty="0">
                      <a:solidFill>
                        <a:schemeClr val="tx1"/>
                      </a:solidFill>
                      <a:latin typeface="微软雅黑 Light" panose="020B0502040204020203" pitchFamily="34" charset="-122"/>
                      <a:ea typeface="微软雅黑 Light" panose="020B0502040204020203" pitchFamily="34" charset="-122"/>
                    </a:rPr>
                    <a:t>don’t speak Chinese.</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669" name="Group 668">
                  <a:extLst>
                    <a:ext uri="{FF2B5EF4-FFF2-40B4-BE49-F238E27FC236}">
                      <a16:creationId xmlns:a16="http://schemas.microsoft.com/office/drawing/2014/main" id="{53A5B107-A79B-4A5B-B47D-A728416A5BF6}"/>
                    </a:ext>
                  </a:extLst>
                </p:cNvPr>
                <p:cNvGrpSpPr/>
                <p:nvPr/>
              </p:nvGrpSpPr>
              <p:grpSpPr>
                <a:xfrm>
                  <a:off x="9701252" y="4295484"/>
                  <a:ext cx="956736" cy="1287968"/>
                  <a:chOff x="-3862348" y="1399884"/>
                  <a:chExt cx="956736" cy="1287968"/>
                </a:xfrm>
              </p:grpSpPr>
              <p:pic>
                <p:nvPicPr>
                  <p:cNvPr id="670" name="Graphic 669">
                    <a:extLst>
                      <a:ext uri="{FF2B5EF4-FFF2-40B4-BE49-F238E27FC236}">
                        <a16:creationId xmlns:a16="http://schemas.microsoft.com/office/drawing/2014/main" id="{840133CF-488F-418E-BED1-3925CE46AB33}"/>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671" name="TextBox 670">
                    <a:extLst>
                      <a:ext uri="{FF2B5EF4-FFF2-40B4-BE49-F238E27FC236}">
                        <a16:creationId xmlns:a16="http://schemas.microsoft.com/office/drawing/2014/main" id="{72CD2894-C8CE-43D7-B53F-332BE1B0E18E}"/>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555" name="Group 554">
                <a:extLst>
                  <a:ext uri="{FF2B5EF4-FFF2-40B4-BE49-F238E27FC236}">
                    <a16:creationId xmlns:a16="http://schemas.microsoft.com/office/drawing/2014/main" id="{5A42546E-7ECA-45A4-ADD2-293F32BF893E}"/>
                  </a:ext>
                </a:extLst>
              </p:cNvPr>
              <p:cNvGrpSpPr/>
              <p:nvPr/>
            </p:nvGrpSpPr>
            <p:grpSpPr>
              <a:xfrm>
                <a:off x="5916493" y="7076248"/>
                <a:ext cx="4741495" cy="2131542"/>
                <a:chOff x="1504353" y="8801354"/>
                <a:chExt cx="4741495" cy="2131542"/>
              </a:xfrm>
            </p:grpSpPr>
            <p:sp>
              <p:nvSpPr>
                <p:cNvPr id="664" name="Freeform: Shape 663">
                  <a:extLst>
                    <a:ext uri="{FF2B5EF4-FFF2-40B4-BE49-F238E27FC236}">
                      <a16:creationId xmlns:a16="http://schemas.microsoft.com/office/drawing/2014/main" id="{7BE45589-4869-4682-B611-445DBF980CB3}"/>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嘗試用不同的文件讀取模式看看？</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665" name="Group 664">
                  <a:extLst>
                    <a:ext uri="{FF2B5EF4-FFF2-40B4-BE49-F238E27FC236}">
                      <a16:creationId xmlns:a16="http://schemas.microsoft.com/office/drawing/2014/main" id="{FF462832-A294-4F66-8B0D-A20BE94212A0}"/>
                    </a:ext>
                  </a:extLst>
                </p:cNvPr>
                <p:cNvGrpSpPr/>
                <p:nvPr/>
              </p:nvGrpSpPr>
              <p:grpSpPr>
                <a:xfrm>
                  <a:off x="5289112" y="8801354"/>
                  <a:ext cx="956736" cy="1301438"/>
                  <a:chOff x="-2750419" y="1399884"/>
                  <a:chExt cx="956736" cy="1301438"/>
                </a:xfrm>
              </p:grpSpPr>
              <p:pic>
                <p:nvPicPr>
                  <p:cNvPr id="666" name="Graphic 665">
                    <a:extLst>
                      <a:ext uri="{FF2B5EF4-FFF2-40B4-BE49-F238E27FC236}">
                        <a16:creationId xmlns:a16="http://schemas.microsoft.com/office/drawing/2014/main" id="{BE6D8E9C-7C3F-47E0-BF90-3A3089A1E8C0}"/>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667" name="TextBox 666">
                    <a:extLst>
                      <a:ext uri="{FF2B5EF4-FFF2-40B4-BE49-F238E27FC236}">
                        <a16:creationId xmlns:a16="http://schemas.microsoft.com/office/drawing/2014/main" id="{A57E4B5C-4233-4F72-B032-5BE481950EFB}"/>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556" name="Group 555">
                <a:extLst>
                  <a:ext uri="{FF2B5EF4-FFF2-40B4-BE49-F238E27FC236}">
                    <a16:creationId xmlns:a16="http://schemas.microsoft.com/office/drawing/2014/main" id="{07F4058F-F9E7-4860-91C4-6D742ECD8172}"/>
                  </a:ext>
                </a:extLst>
              </p:cNvPr>
              <p:cNvGrpSpPr/>
              <p:nvPr/>
            </p:nvGrpSpPr>
            <p:grpSpPr>
              <a:xfrm>
                <a:off x="1494244" y="9700076"/>
                <a:ext cx="5024592" cy="2105525"/>
                <a:chOff x="1653538" y="1750435"/>
                <a:chExt cx="5024592" cy="2105525"/>
              </a:xfrm>
            </p:grpSpPr>
            <p:sp>
              <p:nvSpPr>
                <p:cNvPr id="660" name="Freeform: Shape 659">
                  <a:extLst>
                    <a:ext uri="{FF2B5EF4-FFF2-40B4-BE49-F238E27FC236}">
                      <a16:creationId xmlns:a16="http://schemas.microsoft.com/office/drawing/2014/main" id="{8310C186-B46C-4E0E-891F-6156A24C25C9}"/>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有料喔，我不考虑从文件的尾部写起就可以了喔，每次都重新读取后重新创建一遍就搞定了（我把</a:t>
                  </a:r>
                  <a:r>
                    <a:rPr lang="en-US" altLang="zh-CN" dirty="0">
                      <a:solidFill>
                        <a:schemeClr val="tx1"/>
                      </a:solidFill>
                      <a:latin typeface="微软雅黑 Light" panose="020B0502040204020203" pitchFamily="34" charset="-122"/>
                      <a:ea typeface="微软雅黑 Light" panose="020B0502040204020203" pitchFamily="34" charset="-122"/>
                    </a:rPr>
                    <a:t>a+</a:t>
                  </a:r>
                  <a:r>
                    <a:rPr lang="zh-CN" altLang="en-US" dirty="0">
                      <a:solidFill>
                        <a:schemeClr val="tx1"/>
                      </a:solidFill>
                      <a:latin typeface="微软雅黑 Light" panose="020B0502040204020203" pitchFamily="34" charset="-122"/>
                      <a:ea typeface="微软雅黑 Light" panose="020B0502040204020203" pitchFamily="34" charset="-122"/>
                    </a:rPr>
                    <a:t>模式换成了</a:t>
                  </a:r>
                  <a:r>
                    <a:rPr lang="en-US" altLang="zh-CN" dirty="0">
                      <a:solidFill>
                        <a:schemeClr val="tx1"/>
                      </a:solidFill>
                      <a:latin typeface="微软雅黑 Light" panose="020B0502040204020203" pitchFamily="34" charset="-122"/>
                      <a:ea typeface="微软雅黑 Light" panose="020B0502040204020203" pitchFamily="34" charset="-122"/>
                    </a:rPr>
                    <a:t>w</a:t>
                  </a:r>
                  <a:r>
                    <a:rPr lang="zh-CN" altLang="en-US" dirty="0">
                      <a:solidFill>
                        <a:schemeClr val="tx1"/>
                      </a:solidFill>
                      <a:latin typeface="微软雅黑 Light" panose="020B0502040204020203" pitchFamily="34" charset="-122"/>
                      <a:ea typeface="微软雅黑 Light" panose="020B0502040204020203" pitchFamily="34" charset="-122"/>
                    </a:rPr>
                    <a:t>模式）</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661" name="Group 660">
                  <a:extLst>
                    <a:ext uri="{FF2B5EF4-FFF2-40B4-BE49-F238E27FC236}">
                      <a16:creationId xmlns:a16="http://schemas.microsoft.com/office/drawing/2014/main" id="{084D9CD9-ED4D-4FB9-AF99-EB6761A64CAA}"/>
                    </a:ext>
                  </a:extLst>
                </p:cNvPr>
                <p:cNvGrpSpPr/>
                <p:nvPr/>
              </p:nvGrpSpPr>
              <p:grpSpPr>
                <a:xfrm>
                  <a:off x="1653538" y="1757815"/>
                  <a:ext cx="956736" cy="1301438"/>
                  <a:chOff x="-1490164" y="1399884"/>
                  <a:chExt cx="956736" cy="1301438"/>
                </a:xfrm>
              </p:grpSpPr>
              <p:pic>
                <p:nvPicPr>
                  <p:cNvPr id="662" name="Graphic 661">
                    <a:extLst>
                      <a:ext uri="{FF2B5EF4-FFF2-40B4-BE49-F238E27FC236}">
                        <a16:creationId xmlns:a16="http://schemas.microsoft.com/office/drawing/2014/main" id="{FAE85F0F-4E6A-46CD-AF11-741D78F0915E}"/>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1490164" y="1399884"/>
                    <a:ext cx="956736" cy="956736"/>
                  </a:xfrm>
                  <a:prstGeom prst="rect">
                    <a:avLst/>
                  </a:prstGeom>
                </p:spPr>
              </p:pic>
              <p:sp>
                <p:nvSpPr>
                  <p:cNvPr id="663" name="TextBox 662">
                    <a:extLst>
                      <a:ext uri="{FF2B5EF4-FFF2-40B4-BE49-F238E27FC236}">
                        <a16:creationId xmlns:a16="http://schemas.microsoft.com/office/drawing/2014/main" id="{7FD27557-4D75-4EEB-B666-B2E0A7DDB8FD}"/>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557" name="Group 556">
                <a:extLst>
                  <a:ext uri="{FF2B5EF4-FFF2-40B4-BE49-F238E27FC236}">
                    <a16:creationId xmlns:a16="http://schemas.microsoft.com/office/drawing/2014/main" id="{CD1BEF06-4D80-472B-A33E-31A3A8229E4F}"/>
                  </a:ext>
                </a:extLst>
              </p:cNvPr>
              <p:cNvGrpSpPr/>
              <p:nvPr/>
            </p:nvGrpSpPr>
            <p:grpSpPr>
              <a:xfrm>
                <a:off x="5916493" y="12134418"/>
                <a:ext cx="4741495" cy="2131542"/>
                <a:chOff x="1504353" y="8801354"/>
                <a:chExt cx="4741495" cy="2131542"/>
              </a:xfrm>
            </p:grpSpPr>
            <p:sp>
              <p:nvSpPr>
                <p:cNvPr id="656" name="Freeform: Shape 655">
                  <a:extLst>
                    <a:ext uri="{FF2B5EF4-FFF2-40B4-BE49-F238E27FC236}">
                      <a16:creationId xmlns:a16="http://schemas.microsoft.com/office/drawing/2014/main" id="{3A87F4EF-285F-47D0-84AA-5286ACF35325}"/>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誒誒，話說你們的小遊戲都完成了嗎？代碼同步是個問題欸。</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657" name="Group 656">
                  <a:extLst>
                    <a:ext uri="{FF2B5EF4-FFF2-40B4-BE49-F238E27FC236}">
                      <a16:creationId xmlns:a16="http://schemas.microsoft.com/office/drawing/2014/main" id="{BA75CA55-BC85-45F5-A5FF-9E6005903BC3}"/>
                    </a:ext>
                  </a:extLst>
                </p:cNvPr>
                <p:cNvGrpSpPr/>
                <p:nvPr/>
              </p:nvGrpSpPr>
              <p:grpSpPr>
                <a:xfrm>
                  <a:off x="5289112" y="8801354"/>
                  <a:ext cx="956736" cy="1301438"/>
                  <a:chOff x="-2750419" y="1399884"/>
                  <a:chExt cx="956736" cy="1301438"/>
                </a:xfrm>
              </p:grpSpPr>
              <p:pic>
                <p:nvPicPr>
                  <p:cNvPr id="658" name="Graphic 657">
                    <a:extLst>
                      <a:ext uri="{FF2B5EF4-FFF2-40B4-BE49-F238E27FC236}">
                        <a16:creationId xmlns:a16="http://schemas.microsoft.com/office/drawing/2014/main" id="{5FC2632C-0157-46E5-8FB9-CE006A554CE0}"/>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659" name="TextBox 658">
                    <a:extLst>
                      <a:ext uri="{FF2B5EF4-FFF2-40B4-BE49-F238E27FC236}">
                        <a16:creationId xmlns:a16="http://schemas.microsoft.com/office/drawing/2014/main" id="{64C48A4D-3395-4C26-8683-58A021690510}"/>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558" name="Group 557">
                <a:extLst>
                  <a:ext uri="{FF2B5EF4-FFF2-40B4-BE49-F238E27FC236}">
                    <a16:creationId xmlns:a16="http://schemas.microsoft.com/office/drawing/2014/main" id="{7DA02E96-3012-4ECA-AC4D-16BE84EF06BF}"/>
                  </a:ext>
                </a:extLst>
              </p:cNvPr>
              <p:cNvGrpSpPr/>
              <p:nvPr/>
            </p:nvGrpSpPr>
            <p:grpSpPr>
              <a:xfrm>
                <a:off x="5916493" y="14620794"/>
                <a:ext cx="4822721" cy="2105525"/>
                <a:chOff x="5835267" y="4052087"/>
                <a:chExt cx="4822721" cy="2105525"/>
              </a:xfrm>
            </p:grpSpPr>
            <p:sp>
              <p:nvSpPr>
                <p:cNvPr id="652" name="Freeform: Shape 651">
                  <a:extLst>
                    <a:ext uri="{FF2B5EF4-FFF2-40B4-BE49-F238E27FC236}">
                      <a16:creationId xmlns:a16="http://schemas.microsoft.com/office/drawing/2014/main" id="{C2DA7C5F-37BD-4995-B2CD-F4AB4D1B935F}"/>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Have you guys ever heard of </a:t>
                  </a:r>
                  <a:r>
                    <a:rPr lang="en-US" altLang="zh-TW" dirty="0" err="1">
                      <a:solidFill>
                        <a:schemeClr val="tx1"/>
                      </a:solidFill>
                      <a:latin typeface="微软雅黑 Light" panose="020B0502040204020203" pitchFamily="34" charset="-122"/>
                      <a:ea typeface="微软雅黑 Light" panose="020B0502040204020203" pitchFamily="34" charset="-122"/>
                    </a:rPr>
                    <a:t>GitHUB</a:t>
                  </a:r>
                  <a:r>
                    <a:rPr lang="en-US" altLang="zh-TW" dirty="0">
                      <a:solidFill>
                        <a:schemeClr val="tx1"/>
                      </a:solidFill>
                      <a:latin typeface="微软雅黑 Light" panose="020B0502040204020203" pitchFamily="34" charset="-122"/>
                      <a:ea typeface="微软雅黑 Light" panose="020B0502040204020203" pitchFamily="34" charset="-122"/>
                    </a:rPr>
                    <a:t>?</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653" name="Group 652">
                  <a:extLst>
                    <a:ext uri="{FF2B5EF4-FFF2-40B4-BE49-F238E27FC236}">
                      <a16:creationId xmlns:a16="http://schemas.microsoft.com/office/drawing/2014/main" id="{50A772E6-888E-4CE1-80AC-A7A9013052B1}"/>
                    </a:ext>
                  </a:extLst>
                </p:cNvPr>
                <p:cNvGrpSpPr/>
                <p:nvPr/>
              </p:nvGrpSpPr>
              <p:grpSpPr>
                <a:xfrm>
                  <a:off x="9701252" y="4295484"/>
                  <a:ext cx="956736" cy="1287968"/>
                  <a:chOff x="-3862348" y="1399884"/>
                  <a:chExt cx="956736" cy="1287968"/>
                </a:xfrm>
              </p:grpSpPr>
              <p:pic>
                <p:nvPicPr>
                  <p:cNvPr id="654" name="Graphic 653">
                    <a:extLst>
                      <a:ext uri="{FF2B5EF4-FFF2-40B4-BE49-F238E27FC236}">
                        <a16:creationId xmlns:a16="http://schemas.microsoft.com/office/drawing/2014/main" id="{DE2959A7-70B2-4877-899F-B153D6B1DAF0}"/>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655" name="TextBox 654">
                    <a:extLst>
                      <a:ext uri="{FF2B5EF4-FFF2-40B4-BE49-F238E27FC236}">
                        <a16:creationId xmlns:a16="http://schemas.microsoft.com/office/drawing/2014/main" id="{FC9E1CBC-8656-4681-9FCF-082D12695F3C}"/>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559" name="Group 558">
                <a:extLst>
                  <a:ext uri="{FF2B5EF4-FFF2-40B4-BE49-F238E27FC236}">
                    <a16:creationId xmlns:a16="http://schemas.microsoft.com/office/drawing/2014/main" id="{3C580FA7-E0AA-4D47-B5E9-DB63378505B9}"/>
                  </a:ext>
                </a:extLst>
              </p:cNvPr>
              <p:cNvGrpSpPr/>
              <p:nvPr/>
            </p:nvGrpSpPr>
            <p:grpSpPr>
              <a:xfrm>
                <a:off x="5916493" y="17081153"/>
                <a:ext cx="4822721" cy="2105525"/>
                <a:chOff x="5835267" y="4052087"/>
                <a:chExt cx="4822721" cy="2105525"/>
              </a:xfrm>
            </p:grpSpPr>
            <p:sp>
              <p:nvSpPr>
                <p:cNvPr id="648" name="Freeform: Shape 647">
                  <a:extLst>
                    <a:ext uri="{FF2B5EF4-FFF2-40B4-BE49-F238E27FC236}">
                      <a16:creationId xmlns:a16="http://schemas.microsoft.com/office/drawing/2014/main" id="{3180AF70-3536-4494-9585-DD7F1BC602B9}"/>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We can use git to sync our code easily in only one tap.</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649" name="Group 648">
                  <a:extLst>
                    <a:ext uri="{FF2B5EF4-FFF2-40B4-BE49-F238E27FC236}">
                      <a16:creationId xmlns:a16="http://schemas.microsoft.com/office/drawing/2014/main" id="{5937F2FB-5E3C-4F9F-B8CB-78DEFBC14BD0}"/>
                    </a:ext>
                  </a:extLst>
                </p:cNvPr>
                <p:cNvGrpSpPr/>
                <p:nvPr/>
              </p:nvGrpSpPr>
              <p:grpSpPr>
                <a:xfrm>
                  <a:off x="9701252" y="4295484"/>
                  <a:ext cx="956736" cy="1287968"/>
                  <a:chOff x="-3862348" y="1399884"/>
                  <a:chExt cx="956736" cy="1287968"/>
                </a:xfrm>
              </p:grpSpPr>
              <p:pic>
                <p:nvPicPr>
                  <p:cNvPr id="650" name="Graphic 649">
                    <a:extLst>
                      <a:ext uri="{FF2B5EF4-FFF2-40B4-BE49-F238E27FC236}">
                        <a16:creationId xmlns:a16="http://schemas.microsoft.com/office/drawing/2014/main" id="{F40D5065-A240-471B-95AC-FF54BE7A5FF5}"/>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651" name="TextBox 650">
                    <a:extLst>
                      <a:ext uri="{FF2B5EF4-FFF2-40B4-BE49-F238E27FC236}">
                        <a16:creationId xmlns:a16="http://schemas.microsoft.com/office/drawing/2014/main" id="{69206205-9965-40BF-9253-78A41FA67399}"/>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560" name="Group 559">
                <a:extLst>
                  <a:ext uri="{FF2B5EF4-FFF2-40B4-BE49-F238E27FC236}">
                    <a16:creationId xmlns:a16="http://schemas.microsoft.com/office/drawing/2014/main" id="{8D781BC6-E737-4FD1-A016-DA862BD8287A}"/>
                  </a:ext>
                </a:extLst>
              </p:cNvPr>
              <p:cNvGrpSpPr/>
              <p:nvPr/>
            </p:nvGrpSpPr>
            <p:grpSpPr>
              <a:xfrm>
                <a:off x="5916493" y="19541512"/>
                <a:ext cx="4822721" cy="2105525"/>
                <a:chOff x="5835267" y="4052087"/>
                <a:chExt cx="4822721" cy="2105525"/>
              </a:xfrm>
            </p:grpSpPr>
            <p:sp>
              <p:nvSpPr>
                <p:cNvPr id="644" name="Freeform: Shape 643">
                  <a:extLst>
                    <a:ext uri="{FF2B5EF4-FFF2-40B4-BE49-F238E27FC236}">
                      <a16:creationId xmlns:a16="http://schemas.microsoft.com/office/drawing/2014/main" id="{60BF59FA-6BD0-4C83-A768-481B04D86756}"/>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I</a:t>
                  </a:r>
                  <a:r>
                    <a:rPr lang="zh-CN" altLang="en-US" dirty="0">
                      <a:solidFill>
                        <a:schemeClr val="tx1"/>
                      </a:solidFill>
                      <a:latin typeface="微软雅黑 Light" panose="020B0502040204020203" pitchFamily="34" charset="-122"/>
                      <a:ea typeface="微软雅黑 Light" panose="020B0502040204020203" pitchFamily="34" charset="-122"/>
                    </a:rPr>
                    <a:t> </a:t>
                  </a:r>
                  <a:r>
                    <a:rPr lang="en-US" altLang="zh-CN" dirty="0">
                      <a:solidFill>
                        <a:schemeClr val="tx1"/>
                      </a:solidFill>
                      <a:latin typeface="微软雅黑 Light" panose="020B0502040204020203" pitchFamily="34" charset="-122"/>
                      <a:ea typeface="微软雅黑 Light" panose="020B0502040204020203" pitchFamily="34" charset="-122"/>
                    </a:rPr>
                    <a:t>can guide you guys to setup Git if needed.</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645" name="Group 644">
                  <a:extLst>
                    <a:ext uri="{FF2B5EF4-FFF2-40B4-BE49-F238E27FC236}">
                      <a16:creationId xmlns:a16="http://schemas.microsoft.com/office/drawing/2014/main" id="{7C06DE46-971A-4306-B22B-468BB754723E}"/>
                    </a:ext>
                  </a:extLst>
                </p:cNvPr>
                <p:cNvGrpSpPr/>
                <p:nvPr/>
              </p:nvGrpSpPr>
              <p:grpSpPr>
                <a:xfrm>
                  <a:off x="9701252" y="4295484"/>
                  <a:ext cx="956736" cy="1287968"/>
                  <a:chOff x="-3862348" y="1399884"/>
                  <a:chExt cx="956736" cy="1287968"/>
                </a:xfrm>
              </p:grpSpPr>
              <p:pic>
                <p:nvPicPr>
                  <p:cNvPr id="646" name="Graphic 645">
                    <a:extLst>
                      <a:ext uri="{FF2B5EF4-FFF2-40B4-BE49-F238E27FC236}">
                        <a16:creationId xmlns:a16="http://schemas.microsoft.com/office/drawing/2014/main" id="{B1FDEF8A-B2FC-4684-AA3A-54A8AC6FB355}"/>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647" name="TextBox 646">
                    <a:extLst>
                      <a:ext uri="{FF2B5EF4-FFF2-40B4-BE49-F238E27FC236}">
                        <a16:creationId xmlns:a16="http://schemas.microsoft.com/office/drawing/2014/main" id="{B5586ED1-2599-4AB6-894B-755A9C175862}"/>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561" name="Group 560">
                <a:extLst>
                  <a:ext uri="{FF2B5EF4-FFF2-40B4-BE49-F238E27FC236}">
                    <a16:creationId xmlns:a16="http://schemas.microsoft.com/office/drawing/2014/main" id="{154ABFD5-B648-4641-925E-08F1890A2D72}"/>
                  </a:ext>
                </a:extLst>
              </p:cNvPr>
              <p:cNvGrpSpPr/>
              <p:nvPr/>
            </p:nvGrpSpPr>
            <p:grpSpPr>
              <a:xfrm>
                <a:off x="1653284" y="22001871"/>
                <a:ext cx="5024592" cy="2105525"/>
                <a:chOff x="1653538" y="1750435"/>
                <a:chExt cx="5024592" cy="2105525"/>
              </a:xfrm>
            </p:grpSpPr>
            <p:sp>
              <p:nvSpPr>
                <p:cNvPr id="640" name="Freeform: Shape 639">
                  <a:extLst>
                    <a:ext uri="{FF2B5EF4-FFF2-40B4-BE49-F238E27FC236}">
                      <a16:creationId xmlns:a16="http://schemas.microsoft.com/office/drawing/2014/main" id="{B2A0B194-AC90-41D3-8517-AFEDE00E78D3}"/>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好的，收到</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641" name="Group 640">
                  <a:extLst>
                    <a:ext uri="{FF2B5EF4-FFF2-40B4-BE49-F238E27FC236}">
                      <a16:creationId xmlns:a16="http://schemas.microsoft.com/office/drawing/2014/main" id="{747F706F-BAF9-4034-9376-22D73B428990}"/>
                    </a:ext>
                  </a:extLst>
                </p:cNvPr>
                <p:cNvGrpSpPr/>
                <p:nvPr/>
              </p:nvGrpSpPr>
              <p:grpSpPr>
                <a:xfrm>
                  <a:off x="1653538" y="1757815"/>
                  <a:ext cx="956736" cy="1301438"/>
                  <a:chOff x="-1490164" y="1399884"/>
                  <a:chExt cx="956736" cy="1301438"/>
                </a:xfrm>
              </p:grpSpPr>
              <p:pic>
                <p:nvPicPr>
                  <p:cNvPr id="642" name="Graphic 641">
                    <a:extLst>
                      <a:ext uri="{FF2B5EF4-FFF2-40B4-BE49-F238E27FC236}">
                        <a16:creationId xmlns:a16="http://schemas.microsoft.com/office/drawing/2014/main" id="{D32299B1-1D3D-4787-B79A-629389341325}"/>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1490164" y="1399884"/>
                    <a:ext cx="956736" cy="956736"/>
                  </a:xfrm>
                  <a:prstGeom prst="rect">
                    <a:avLst/>
                  </a:prstGeom>
                </p:spPr>
              </p:pic>
              <p:sp>
                <p:nvSpPr>
                  <p:cNvPr id="643" name="TextBox 642">
                    <a:extLst>
                      <a:ext uri="{FF2B5EF4-FFF2-40B4-BE49-F238E27FC236}">
                        <a16:creationId xmlns:a16="http://schemas.microsoft.com/office/drawing/2014/main" id="{1022CB58-6E24-408C-86A8-209A0B52F5CE}"/>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562" name="Group 561">
                <a:extLst>
                  <a:ext uri="{FF2B5EF4-FFF2-40B4-BE49-F238E27FC236}">
                    <a16:creationId xmlns:a16="http://schemas.microsoft.com/office/drawing/2014/main" id="{316B930E-6B3F-4F45-8D58-8FFE335460FF}"/>
                  </a:ext>
                </a:extLst>
              </p:cNvPr>
              <p:cNvGrpSpPr/>
              <p:nvPr/>
            </p:nvGrpSpPr>
            <p:grpSpPr>
              <a:xfrm>
                <a:off x="5916493" y="24462230"/>
                <a:ext cx="4741495" cy="2131542"/>
                <a:chOff x="1504353" y="8801354"/>
                <a:chExt cx="4741495" cy="2131542"/>
              </a:xfrm>
            </p:grpSpPr>
            <p:sp>
              <p:nvSpPr>
                <p:cNvPr id="636" name="Freeform: Shape 635">
                  <a:extLst>
                    <a:ext uri="{FF2B5EF4-FFF2-40B4-BE49-F238E27FC236}">
                      <a16:creationId xmlns:a16="http://schemas.microsoft.com/office/drawing/2014/main" id="{0A7A1972-91D8-42CF-8A2C-46688E18E8BF}"/>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啊對對對（已讀亂回，上班中）</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637" name="Group 636">
                  <a:extLst>
                    <a:ext uri="{FF2B5EF4-FFF2-40B4-BE49-F238E27FC236}">
                      <a16:creationId xmlns:a16="http://schemas.microsoft.com/office/drawing/2014/main" id="{F371970A-C0DE-4FC1-AA09-53D277EDD4D1}"/>
                    </a:ext>
                  </a:extLst>
                </p:cNvPr>
                <p:cNvGrpSpPr/>
                <p:nvPr/>
              </p:nvGrpSpPr>
              <p:grpSpPr>
                <a:xfrm>
                  <a:off x="5289112" y="8801354"/>
                  <a:ext cx="956736" cy="1301438"/>
                  <a:chOff x="-2750419" y="1399884"/>
                  <a:chExt cx="956736" cy="1301438"/>
                </a:xfrm>
              </p:grpSpPr>
              <p:pic>
                <p:nvPicPr>
                  <p:cNvPr id="638" name="Graphic 637">
                    <a:extLst>
                      <a:ext uri="{FF2B5EF4-FFF2-40B4-BE49-F238E27FC236}">
                        <a16:creationId xmlns:a16="http://schemas.microsoft.com/office/drawing/2014/main" id="{549F02D5-DF5C-4D88-AC5C-319601412E09}"/>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639" name="TextBox 638">
                    <a:extLst>
                      <a:ext uri="{FF2B5EF4-FFF2-40B4-BE49-F238E27FC236}">
                        <a16:creationId xmlns:a16="http://schemas.microsoft.com/office/drawing/2014/main" id="{F2BF869B-811F-4A0A-BF71-880A675ED275}"/>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564" name="Group 563">
                <a:extLst>
                  <a:ext uri="{FF2B5EF4-FFF2-40B4-BE49-F238E27FC236}">
                    <a16:creationId xmlns:a16="http://schemas.microsoft.com/office/drawing/2014/main" id="{2927A7A8-62AF-4CDE-946E-567765C50D4D}"/>
                  </a:ext>
                </a:extLst>
              </p:cNvPr>
              <p:cNvGrpSpPr/>
              <p:nvPr/>
            </p:nvGrpSpPr>
            <p:grpSpPr>
              <a:xfrm>
                <a:off x="5916493" y="27143993"/>
                <a:ext cx="4741495" cy="2131542"/>
                <a:chOff x="1504353" y="8801354"/>
                <a:chExt cx="4741495" cy="2131542"/>
              </a:xfrm>
            </p:grpSpPr>
            <p:sp>
              <p:nvSpPr>
                <p:cNvPr id="632" name="Freeform: Shape 631">
                  <a:extLst>
                    <a:ext uri="{FF2B5EF4-FFF2-40B4-BE49-F238E27FC236}">
                      <a16:creationId xmlns:a16="http://schemas.microsoft.com/office/drawing/2014/main" id="{61B34553-635B-49DA-A6F1-11E5513054E6}"/>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為什麼我的小遊戲隨機數返回值全一樣？我在自己的</a:t>
                  </a:r>
                  <a:r>
                    <a:rPr lang="en-US" altLang="zh-CN" dirty="0" err="1">
                      <a:solidFill>
                        <a:schemeClr val="tx1"/>
                      </a:solidFill>
                      <a:latin typeface="微软雅黑 Light" panose="020B0502040204020203" pitchFamily="34" charset="-122"/>
                      <a:ea typeface="微软雅黑 Light" panose="020B0502040204020203" pitchFamily="34" charset="-122"/>
                    </a:rPr>
                    <a:t>ipynb</a:t>
                  </a:r>
                  <a:r>
                    <a:rPr lang="zh-CN" altLang="en-US" dirty="0">
                      <a:solidFill>
                        <a:schemeClr val="tx1"/>
                      </a:solidFill>
                      <a:latin typeface="微软雅黑 Light" panose="020B0502040204020203" pitchFamily="34" charset="-122"/>
                      <a:ea typeface="微软雅黑 Light" panose="020B0502040204020203" pitchFamily="34" charset="-122"/>
                    </a:rPr>
                    <a:t>做沒問題啊。</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633" name="Group 632">
                  <a:extLst>
                    <a:ext uri="{FF2B5EF4-FFF2-40B4-BE49-F238E27FC236}">
                      <a16:creationId xmlns:a16="http://schemas.microsoft.com/office/drawing/2014/main" id="{146BF297-FF52-4B3B-BF9A-3D047585C89E}"/>
                    </a:ext>
                  </a:extLst>
                </p:cNvPr>
                <p:cNvGrpSpPr/>
                <p:nvPr/>
              </p:nvGrpSpPr>
              <p:grpSpPr>
                <a:xfrm>
                  <a:off x="5289112" y="8801354"/>
                  <a:ext cx="956736" cy="1301438"/>
                  <a:chOff x="-2750419" y="1399884"/>
                  <a:chExt cx="956736" cy="1301438"/>
                </a:xfrm>
              </p:grpSpPr>
              <p:pic>
                <p:nvPicPr>
                  <p:cNvPr id="634" name="Graphic 633">
                    <a:extLst>
                      <a:ext uri="{FF2B5EF4-FFF2-40B4-BE49-F238E27FC236}">
                        <a16:creationId xmlns:a16="http://schemas.microsoft.com/office/drawing/2014/main" id="{82A9C62D-5235-49AA-9113-6737224B346E}"/>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635" name="TextBox 634">
                    <a:extLst>
                      <a:ext uri="{FF2B5EF4-FFF2-40B4-BE49-F238E27FC236}">
                        <a16:creationId xmlns:a16="http://schemas.microsoft.com/office/drawing/2014/main" id="{65389D96-0058-465D-9F5B-D00987FD1ECA}"/>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565" name="Group 564">
                <a:extLst>
                  <a:ext uri="{FF2B5EF4-FFF2-40B4-BE49-F238E27FC236}">
                    <a16:creationId xmlns:a16="http://schemas.microsoft.com/office/drawing/2014/main" id="{844D7890-3573-468B-82FB-40D9FA079FA5}"/>
                  </a:ext>
                </a:extLst>
              </p:cNvPr>
              <p:cNvGrpSpPr/>
              <p:nvPr/>
            </p:nvGrpSpPr>
            <p:grpSpPr>
              <a:xfrm>
                <a:off x="1609989" y="29657184"/>
                <a:ext cx="5024592" cy="2105525"/>
                <a:chOff x="1653538" y="1750435"/>
                <a:chExt cx="5024592" cy="2105525"/>
              </a:xfrm>
            </p:grpSpPr>
            <p:sp>
              <p:nvSpPr>
                <p:cNvPr id="628" name="Freeform: Shape 627">
                  <a:extLst>
                    <a:ext uri="{FF2B5EF4-FFF2-40B4-BE49-F238E27FC236}">
                      <a16:creationId xmlns:a16="http://schemas.microsoft.com/office/drawing/2014/main" id="{9F579C63-EA61-486C-B717-3DA3099157EC}"/>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我们的方法</a:t>
                  </a:r>
                  <a:r>
                    <a:rPr lang="en-US" altLang="zh-CN" dirty="0" err="1">
                      <a:solidFill>
                        <a:schemeClr val="tx1"/>
                      </a:solidFill>
                      <a:latin typeface="微软雅黑 Light" panose="020B0502040204020203" pitchFamily="34" charset="-122"/>
                      <a:ea typeface="微软雅黑 Light" panose="020B0502040204020203" pitchFamily="34" charset="-122"/>
                    </a:rPr>
                    <a:t>Rnumber</a:t>
                  </a:r>
                  <a:r>
                    <a:rPr lang="en-US" altLang="zh-CN" dirty="0">
                      <a:solidFill>
                        <a:schemeClr val="tx1"/>
                      </a:solidFill>
                      <a:latin typeface="微软雅黑 Light" panose="020B0502040204020203" pitchFamily="34" charset="-122"/>
                      <a:ea typeface="微软雅黑 Light" panose="020B0502040204020203" pitchFamily="34" charset="-122"/>
                    </a:rPr>
                    <a:t>()</a:t>
                  </a:r>
                  <a:r>
                    <a:rPr lang="zh-CN" altLang="en-US" dirty="0">
                      <a:solidFill>
                        <a:schemeClr val="tx1"/>
                      </a:solidFill>
                      <a:latin typeface="微软雅黑 Light" panose="020B0502040204020203" pitchFamily="34" charset="-122"/>
                      <a:ea typeface="微软雅黑 Light" panose="020B0502040204020203" pitchFamily="34" charset="-122"/>
                    </a:rPr>
                    <a:t>是以当前时间的作为随机种子的，所以你在呼叫这个函式设一个小小的间隔就可以了，用</a:t>
                  </a:r>
                  <a:r>
                    <a:rPr lang="en-US" altLang="zh-CN" dirty="0" err="1">
                      <a:solidFill>
                        <a:schemeClr val="tx1"/>
                      </a:solidFill>
                      <a:latin typeface="微软雅黑 Light" panose="020B0502040204020203" pitchFamily="34" charset="-122"/>
                      <a:ea typeface="微软雅黑 Light" panose="020B0502040204020203" pitchFamily="34" charset="-122"/>
                    </a:rPr>
                    <a:t>time.sleep</a:t>
                  </a:r>
                  <a:r>
                    <a:rPr lang="en-US" altLang="zh-CN" dirty="0">
                      <a:solidFill>
                        <a:schemeClr val="tx1"/>
                      </a:solidFill>
                      <a:latin typeface="微软雅黑 Light" panose="020B0502040204020203" pitchFamily="34" charset="-122"/>
                      <a:ea typeface="微软雅黑 Light" panose="020B0502040204020203" pitchFamily="34" charset="-122"/>
                    </a:rPr>
                    <a:t>(</a:t>
                  </a:r>
                  <a:r>
                    <a:rPr lang="zh-CN" altLang="en-US" dirty="0">
                      <a:solidFill>
                        <a:schemeClr val="tx1"/>
                      </a:solidFill>
                      <a:latin typeface="微软雅黑 Light" panose="020B0502040204020203" pitchFamily="34" charset="-122"/>
                      <a:ea typeface="微软雅黑 Light" panose="020B0502040204020203" pitchFamily="34" charset="-122"/>
                    </a:rPr>
                    <a:t>秒数</a:t>
                  </a:r>
                  <a:r>
                    <a:rPr lang="en-US" altLang="zh-CN" dirty="0">
                      <a:solidFill>
                        <a:schemeClr val="tx1"/>
                      </a:solidFill>
                      <a:latin typeface="微软雅黑 Light" panose="020B0502040204020203" pitchFamily="34" charset="-122"/>
                      <a:ea typeface="微软雅黑 Light" panose="020B0502040204020203" pitchFamily="34" charset="-122"/>
                    </a:rPr>
                    <a:t>)</a:t>
                  </a:r>
                </a:p>
              </p:txBody>
            </p:sp>
            <p:grpSp>
              <p:nvGrpSpPr>
                <p:cNvPr id="629" name="Group 628">
                  <a:extLst>
                    <a:ext uri="{FF2B5EF4-FFF2-40B4-BE49-F238E27FC236}">
                      <a16:creationId xmlns:a16="http://schemas.microsoft.com/office/drawing/2014/main" id="{A5EB5611-4D8D-49A6-B5F2-8CB289434BCE}"/>
                    </a:ext>
                  </a:extLst>
                </p:cNvPr>
                <p:cNvGrpSpPr/>
                <p:nvPr/>
              </p:nvGrpSpPr>
              <p:grpSpPr>
                <a:xfrm>
                  <a:off x="1653538" y="1757815"/>
                  <a:ext cx="956736" cy="1301438"/>
                  <a:chOff x="-1490164" y="1399884"/>
                  <a:chExt cx="956736" cy="1301438"/>
                </a:xfrm>
              </p:grpSpPr>
              <p:pic>
                <p:nvPicPr>
                  <p:cNvPr id="630" name="Graphic 629">
                    <a:extLst>
                      <a:ext uri="{FF2B5EF4-FFF2-40B4-BE49-F238E27FC236}">
                        <a16:creationId xmlns:a16="http://schemas.microsoft.com/office/drawing/2014/main" id="{A494582B-69E2-434E-89F3-60F153148E17}"/>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1490164" y="1399884"/>
                    <a:ext cx="956736" cy="956736"/>
                  </a:xfrm>
                  <a:prstGeom prst="rect">
                    <a:avLst/>
                  </a:prstGeom>
                </p:spPr>
              </p:pic>
              <p:sp>
                <p:nvSpPr>
                  <p:cNvPr id="631" name="TextBox 630">
                    <a:extLst>
                      <a:ext uri="{FF2B5EF4-FFF2-40B4-BE49-F238E27FC236}">
                        <a16:creationId xmlns:a16="http://schemas.microsoft.com/office/drawing/2014/main" id="{5A2517AC-D197-46D0-948B-02EC4D967D87}"/>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566" name="Group 565">
                <a:extLst>
                  <a:ext uri="{FF2B5EF4-FFF2-40B4-BE49-F238E27FC236}">
                    <a16:creationId xmlns:a16="http://schemas.microsoft.com/office/drawing/2014/main" id="{9FD88F2D-784B-40B7-AA50-1880C9095781}"/>
                  </a:ext>
                </a:extLst>
              </p:cNvPr>
              <p:cNvGrpSpPr/>
              <p:nvPr/>
            </p:nvGrpSpPr>
            <p:grpSpPr>
              <a:xfrm>
                <a:off x="6068893" y="32117015"/>
                <a:ext cx="4822721" cy="2105525"/>
                <a:chOff x="5835267" y="4052087"/>
                <a:chExt cx="4822721" cy="2105525"/>
              </a:xfrm>
            </p:grpSpPr>
            <p:sp>
              <p:nvSpPr>
                <p:cNvPr id="624" name="Freeform: Shape 623">
                  <a:extLst>
                    <a:ext uri="{FF2B5EF4-FFF2-40B4-BE49-F238E27FC236}">
                      <a16:creationId xmlns:a16="http://schemas.microsoft.com/office/drawing/2014/main" id="{1FC1E49D-0884-401F-AFCF-2E60AE4266B5}"/>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Yea, Wei Siang is right, cause I just faced the same problem before.</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625" name="Group 624">
                  <a:extLst>
                    <a:ext uri="{FF2B5EF4-FFF2-40B4-BE49-F238E27FC236}">
                      <a16:creationId xmlns:a16="http://schemas.microsoft.com/office/drawing/2014/main" id="{FC935340-6306-42C4-96BA-DD96CAFD9A75}"/>
                    </a:ext>
                  </a:extLst>
                </p:cNvPr>
                <p:cNvGrpSpPr/>
                <p:nvPr/>
              </p:nvGrpSpPr>
              <p:grpSpPr>
                <a:xfrm>
                  <a:off x="9701252" y="4295484"/>
                  <a:ext cx="956736" cy="1287968"/>
                  <a:chOff x="-3862348" y="1399884"/>
                  <a:chExt cx="956736" cy="1287968"/>
                </a:xfrm>
              </p:grpSpPr>
              <p:pic>
                <p:nvPicPr>
                  <p:cNvPr id="626" name="Graphic 625">
                    <a:extLst>
                      <a:ext uri="{FF2B5EF4-FFF2-40B4-BE49-F238E27FC236}">
                        <a16:creationId xmlns:a16="http://schemas.microsoft.com/office/drawing/2014/main" id="{2FA6D00A-412A-42A6-A3FD-28A67BA437DF}"/>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627" name="TextBox 626">
                    <a:extLst>
                      <a:ext uri="{FF2B5EF4-FFF2-40B4-BE49-F238E27FC236}">
                        <a16:creationId xmlns:a16="http://schemas.microsoft.com/office/drawing/2014/main" id="{D0C1F161-4780-4CCD-ACEE-CB6CB09B81F8}"/>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567" name="Group 566">
                <a:extLst>
                  <a:ext uri="{FF2B5EF4-FFF2-40B4-BE49-F238E27FC236}">
                    <a16:creationId xmlns:a16="http://schemas.microsoft.com/office/drawing/2014/main" id="{F528C820-117A-4E55-8AF5-4FE234A7C811}"/>
                  </a:ext>
                </a:extLst>
              </p:cNvPr>
              <p:cNvGrpSpPr/>
              <p:nvPr/>
            </p:nvGrpSpPr>
            <p:grpSpPr>
              <a:xfrm>
                <a:off x="5994916" y="37587954"/>
                <a:ext cx="4741495" cy="2131542"/>
                <a:chOff x="1504353" y="8801354"/>
                <a:chExt cx="4741495" cy="2131542"/>
              </a:xfrm>
            </p:grpSpPr>
            <p:sp>
              <p:nvSpPr>
                <p:cNvPr id="620" name="Freeform: Shape 619">
                  <a:extLst>
                    <a:ext uri="{FF2B5EF4-FFF2-40B4-BE49-F238E27FC236}">
                      <a16:creationId xmlns:a16="http://schemas.microsoft.com/office/drawing/2014/main" id="{F9D8A110-4DFB-480D-9588-E4BD8FC3269B}"/>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話說那個</a:t>
                  </a:r>
                  <a:r>
                    <a:rPr lang="en-US" altLang="zh-CN" dirty="0">
                      <a:solidFill>
                        <a:schemeClr val="tx1"/>
                      </a:solidFill>
                      <a:latin typeface="微软雅黑 Light" panose="020B0502040204020203" pitchFamily="34" charset="-122"/>
                      <a:ea typeface="微软雅黑 Light" panose="020B0502040204020203" pitchFamily="34" charset="-122"/>
                    </a:rPr>
                    <a:t>Git</a:t>
                  </a:r>
                  <a:r>
                    <a:rPr lang="zh-CN" altLang="en-US" dirty="0">
                      <a:solidFill>
                        <a:schemeClr val="tx1"/>
                      </a:solidFill>
                      <a:latin typeface="微软雅黑 Light" panose="020B0502040204020203" pitchFamily="34" charset="-122"/>
                      <a:ea typeface="微软雅黑 Light" panose="020B0502040204020203" pitchFamily="34" charset="-122"/>
                    </a:rPr>
                    <a:t>一直報錯是在說什麼？</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621" name="Group 620">
                  <a:extLst>
                    <a:ext uri="{FF2B5EF4-FFF2-40B4-BE49-F238E27FC236}">
                      <a16:creationId xmlns:a16="http://schemas.microsoft.com/office/drawing/2014/main" id="{27E3CCFD-46E1-4665-BC1B-2B42B4EC806F}"/>
                    </a:ext>
                  </a:extLst>
                </p:cNvPr>
                <p:cNvGrpSpPr/>
                <p:nvPr/>
              </p:nvGrpSpPr>
              <p:grpSpPr>
                <a:xfrm>
                  <a:off x="5289112" y="8801354"/>
                  <a:ext cx="956736" cy="1301438"/>
                  <a:chOff x="-2750419" y="1399884"/>
                  <a:chExt cx="956736" cy="1301438"/>
                </a:xfrm>
              </p:grpSpPr>
              <p:pic>
                <p:nvPicPr>
                  <p:cNvPr id="622" name="Graphic 621">
                    <a:extLst>
                      <a:ext uri="{FF2B5EF4-FFF2-40B4-BE49-F238E27FC236}">
                        <a16:creationId xmlns:a16="http://schemas.microsoft.com/office/drawing/2014/main" id="{0D4AD190-98A4-44E9-AC67-85B7F4D6DA63}"/>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623" name="TextBox 622">
                    <a:extLst>
                      <a:ext uri="{FF2B5EF4-FFF2-40B4-BE49-F238E27FC236}">
                        <a16:creationId xmlns:a16="http://schemas.microsoft.com/office/drawing/2014/main" id="{246AC4AA-65F1-421C-8770-2F22E4286C95}"/>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569" name="Group 568">
                <a:extLst>
                  <a:ext uri="{FF2B5EF4-FFF2-40B4-BE49-F238E27FC236}">
                    <a16:creationId xmlns:a16="http://schemas.microsoft.com/office/drawing/2014/main" id="{5FB69FD5-F387-460C-B532-6B43EC4EF892}"/>
                  </a:ext>
                </a:extLst>
              </p:cNvPr>
              <p:cNvGrpSpPr/>
              <p:nvPr/>
            </p:nvGrpSpPr>
            <p:grpSpPr>
              <a:xfrm>
                <a:off x="6096000" y="34798778"/>
                <a:ext cx="4741495" cy="2131542"/>
                <a:chOff x="1504353" y="8801354"/>
                <a:chExt cx="4741495" cy="2131542"/>
              </a:xfrm>
            </p:grpSpPr>
            <p:sp>
              <p:nvSpPr>
                <p:cNvPr id="616" name="Freeform: Shape 615">
                  <a:extLst>
                    <a:ext uri="{FF2B5EF4-FFF2-40B4-BE49-F238E27FC236}">
                      <a16:creationId xmlns:a16="http://schemas.microsoft.com/office/drawing/2014/main" id="{628604C2-CB3C-4715-B24B-B97F205338ED}"/>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好，我等等就試試</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617" name="Group 616">
                  <a:extLst>
                    <a:ext uri="{FF2B5EF4-FFF2-40B4-BE49-F238E27FC236}">
                      <a16:creationId xmlns:a16="http://schemas.microsoft.com/office/drawing/2014/main" id="{383B2AC1-0B48-485C-BEB4-EA50B341D5B9}"/>
                    </a:ext>
                  </a:extLst>
                </p:cNvPr>
                <p:cNvGrpSpPr/>
                <p:nvPr/>
              </p:nvGrpSpPr>
              <p:grpSpPr>
                <a:xfrm>
                  <a:off x="5289112" y="8801354"/>
                  <a:ext cx="956736" cy="1301438"/>
                  <a:chOff x="-2750419" y="1399884"/>
                  <a:chExt cx="956736" cy="1301438"/>
                </a:xfrm>
              </p:grpSpPr>
              <p:pic>
                <p:nvPicPr>
                  <p:cNvPr id="618" name="Graphic 617">
                    <a:extLst>
                      <a:ext uri="{FF2B5EF4-FFF2-40B4-BE49-F238E27FC236}">
                        <a16:creationId xmlns:a16="http://schemas.microsoft.com/office/drawing/2014/main" id="{3D34815D-8352-4629-A28C-EE400E75E536}"/>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619" name="TextBox 618">
                    <a:extLst>
                      <a:ext uri="{FF2B5EF4-FFF2-40B4-BE49-F238E27FC236}">
                        <a16:creationId xmlns:a16="http://schemas.microsoft.com/office/drawing/2014/main" id="{5E406589-7541-47AD-8228-10CCA3317EAF}"/>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570" name="Group 569">
                <a:extLst>
                  <a:ext uri="{FF2B5EF4-FFF2-40B4-BE49-F238E27FC236}">
                    <a16:creationId xmlns:a16="http://schemas.microsoft.com/office/drawing/2014/main" id="{175C9CF2-0387-4903-957D-22819DC6240A}"/>
                  </a:ext>
                </a:extLst>
              </p:cNvPr>
              <p:cNvGrpSpPr/>
              <p:nvPr/>
            </p:nvGrpSpPr>
            <p:grpSpPr>
              <a:xfrm>
                <a:off x="1653284" y="39894656"/>
                <a:ext cx="5024592" cy="2105525"/>
                <a:chOff x="1653538" y="1750435"/>
                <a:chExt cx="5024592" cy="2105525"/>
              </a:xfrm>
            </p:grpSpPr>
            <p:sp>
              <p:nvSpPr>
                <p:cNvPr id="612" name="Freeform: Shape 611">
                  <a:extLst>
                    <a:ext uri="{FF2B5EF4-FFF2-40B4-BE49-F238E27FC236}">
                      <a16:creationId xmlns:a16="http://schemas.microsoft.com/office/drawing/2014/main" id="{390D10E3-2F69-451C-8C66-F2AF4E308705}"/>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我也有遇到，我看哪个是亮色的我就点，或者是往</a:t>
                  </a:r>
                  <a:r>
                    <a:rPr lang="en-US" altLang="zh-CN" dirty="0">
                      <a:solidFill>
                        <a:schemeClr val="tx1"/>
                      </a:solidFill>
                      <a:latin typeface="微软雅黑 Light" panose="020B0502040204020203" pitchFamily="34" charset="-122"/>
                      <a:ea typeface="微软雅黑 Light" panose="020B0502040204020203" pitchFamily="34" charset="-122"/>
                    </a:rPr>
                    <a:t>yes</a:t>
                  </a:r>
                  <a:r>
                    <a:rPr lang="zh-CN" altLang="en-US" dirty="0">
                      <a:solidFill>
                        <a:schemeClr val="tx1"/>
                      </a:solidFill>
                      <a:latin typeface="微软雅黑 Light" panose="020B0502040204020203" pitchFamily="34" charset="-122"/>
                      <a:ea typeface="微软雅黑 Light" panose="020B0502040204020203" pitchFamily="34" charset="-122"/>
                    </a:rPr>
                    <a:t>点，全是英文字，拜托不要</a:t>
                  </a:r>
                  <a:endParaRPr lang="en-US" altLang="zh-CN" dirty="0">
                    <a:solidFill>
                      <a:schemeClr val="tx1"/>
                    </a:solidFill>
                    <a:latin typeface="微软雅黑 Light" panose="020B0502040204020203" pitchFamily="34" charset="-122"/>
                    <a:ea typeface="微软雅黑 Light" panose="020B0502040204020203" pitchFamily="34" charset="-122"/>
                  </a:endParaRPr>
                </a:p>
              </p:txBody>
            </p:sp>
            <p:grpSp>
              <p:nvGrpSpPr>
                <p:cNvPr id="613" name="Group 612">
                  <a:extLst>
                    <a:ext uri="{FF2B5EF4-FFF2-40B4-BE49-F238E27FC236}">
                      <a16:creationId xmlns:a16="http://schemas.microsoft.com/office/drawing/2014/main" id="{9D8ECCA8-32DE-4ABE-8B25-C65DCDC2CA6A}"/>
                    </a:ext>
                  </a:extLst>
                </p:cNvPr>
                <p:cNvGrpSpPr/>
                <p:nvPr/>
              </p:nvGrpSpPr>
              <p:grpSpPr>
                <a:xfrm>
                  <a:off x="1653538" y="1757815"/>
                  <a:ext cx="956736" cy="1301438"/>
                  <a:chOff x="-1490164" y="1399884"/>
                  <a:chExt cx="956736" cy="1301438"/>
                </a:xfrm>
              </p:grpSpPr>
              <p:pic>
                <p:nvPicPr>
                  <p:cNvPr id="614" name="Graphic 613">
                    <a:extLst>
                      <a:ext uri="{FF2B5EF4-FFF2-40B4-BE49-F238E27FC236}">
                        <a16:creationId xmlns:a16="http://schemas.microsoft.com/office/drawing/2014/main" id="{F5DA0D47-CCA5-4A7A-8777-40DF7B00D4C9}"/>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1490164" y="1399884"/>
                    <a:ext cx="956736" cy="956736"/>
                  </a:xfrm>
                  <a:prstGeom prst="rect">
                    <a:avLst/>
                  </a:prstGeom>
                </p:spPr>
              </p:pic>
              <p:sp>
                <p:nvSpPr>
                  <p:cNvPr id="615" name="TextBox 614">
                    <a:extLst>
                      <a:ext uri="{FF2B5EF4-FFF2-40B4-BE49-F238E27FC236}">
                        <a16:creationId xmlns:a16="http://schemas.microsoft.com/office/drawing/2014/main" id="{8F964120-CA7B-4B79-B2E8-470E1ED5B9EC}"/>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571" name="Group 570">
                <a:extLst>
                  <a:ext uri="{FF2B5EF4-FFF2-40B4-BE49-F238E27FC236}">
                    <a16:creationId xmlns:a16="http://schemas.microsoft.com/office/drawing/2014/main" id="{71BE107E-E63F-41B3-A64E-727B8EEFCB5F}"/>
                  </a:ext>
                </a:extLst>
              </p:cNvPr>
              <p:cNvGrpSpPr/>
              <p:nvPr/>
            </p:nvGrpSpPr>
            <p:grpSpPr>
              <a:xfrm>
                <a:off x="6014774" y="42175341"/>
                <a:ext cx="4822721" cy="2105525"/>
                <a:chOff x="5835267" y="4052087"/>
                <a:chExt cx="4822721" cy="2105525"/>
              </a:xfrm>
            </p:grpSpPr>
            <p:sp>
              <p:nvSpPr>
                <p:cNvPr id="608" name="Freeform: Shape 607">
                  <a:extLst>
                    <a:ext uri="{FF2B5EF4-FFF2-40B4-BE49-F238E27FC236}">
                      <a16:creationId xmlns:a16="http://schemas.microsoft.com/office/drawing/2014/main" id="{12D81DF7-9904-415A-8667-F8446B085987}"/>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It must be a conflict error, check your local file and save that file on the cloud for it to be the latest one and click accept or deny the changes.</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609" name="Group 608">
                  <a:extLst>
                    <a:ext uri="{FF2B5EF4-FFF2-40B4-BE49-F238E27FC236}">
                      <a16:creationId xmlns:a16="http://schemas.microsoft.com/office/drawing/2014/main" id="{43AF563F-D8DC-4667-B799-AF1F068AF5E7}"/>
                    </a:ext>
                  </a:extLst>
                </p:cNvPr>
                <p:cNvGrpSpPr/>
                <p:nvPr/>
              </p:nvGrpSpPr>
              <p:grpSpPr>
                <a:xfrm>
                  <a:off x="9701252" y="4295484"/>
                  <a:ext cx="956736" cy="1287968"/>
                  <a:chOff x="-3862348" y="1399884"/>
                  <a:chExt cx="956736" cy="1287968"/>
                </a:xfrm>
              </p:grpSpPr>
              <p:pic>
                <p:nvPicPr>
                  <p:cNvPr id="610" name="Graphic 609">
                    <a:extLst>
                      <a:ext uri="{FF2B5EF4-FFF2-40B4-BE49-F238E27FC236}">
                        <a16:creationId xmlns:a16="http://schemas.microsoft.com/office/drawing/2014/main" id="{4FE802E3-EECA-4D80-B178-C8CCB07653EA}"/>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611" name="TextBox 610">
                    <a:extLst>
                      <a:ext uri="{FF2B5EF4-FFF2-40B4-BE49-F238E27FC236}">
                        <a16:creationId xmlns:a16="http://schemas.microsoft.com/office/drawing/2014/main" id="{E89E4D68-ADB8-4FFF-8484-156C0598C9CE}"/>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573" name="Group 572">
                <a:extLst>
                  <a:ext uri="{FF2B5EF4-FFF2-40B4-BE49-F238E27FC236}">
                    <a16:creationId xmlns:a16="http://schemas.microsoft.com/office/drawing/2014/main" id="{B8611100-AB39-437D-9D22-644CBC24753A}"/>
                  </a:ext>
                </a:extLst>
              </p:cNvPr>
              <p:cNvGrpSpPr/>
              <p:nvPr/>
            </p:nvGrpSpPr>
            <p:grpSpPr>
              <a:xfrm>
                <a:off x="6002911" y="45040054"/>
                <a:ext cx="4822721" cy="2105525"/>
                <a:chOff x="5835267" y="4052087"/>
                <a:chExt cx="4822721" cy="2105525"/>
              </a:xfrm>
            </p:grpSpPr>
            <p:sp>
              <p:nvSpPr>
                <p:cNvPr id="604" name="Freeform: Shape 603">
                  <a:extLst>
                    <a:ext uri="{FF2B5EF4-FFF2-40B4-BE49-F238E27FC236}">
                      <a16:creationId xmlns:a16="http://schemas.microsoft.com/office/drawing/2014/main" id="{AFEB516D-1A7E-4CC9-9A8F-17CBF710E7BE}"/>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Should we put our source code to the ppt?</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605" name="Group 604">
                  <a:extLst>
                    <a:ext uri="{FF2B5EF4-FFF2-40B4-BE49-F238E27FC236}">
                      <a16:creationId xmlns:a16="http://schemas.microsoft.com/office/drawing/2014/main" id="{40887DF1-B999-4089-B9B2-53C877FC88F5}"/>
                    </a:ext>
                  </a:extLst>
                </p:cNvPr>
                <p:cNvGrpSpPr/>
                <p:nvPr/>
              </p:nvGrpSpPr>
              <p:grpSpPr>
                <a:xfrm>
                  <a:off x="9701252" y="4295484"/>
                  <a:ext cx="956736" cy="1287968"/>
                  <a:chOff x="-3862348" y="1399884"/>
                  <a:chExt cx="956736" cy="1287968"/>
                </a:xfrm>
              </p:grpSpPr>
              <p:pic>
                <p:nvPicPr>
                  <p:cNvPr id="606" name="Graphic 605">
                    <a:extLst>
                      <a:ext uri="{FF2B5EF4-FFF2-40B4-BE49-F238E27FC236}">
                        <a16:creationId xmlns:a16="http://schemas.microsoft.com/office/drawing/2014/main" id="{469F39BC-0B6E-4019-B9C0-9A43EEF5F493}"/>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607" name="TextBox 606">
                    <a:extLst>
                      <a:ext uri="{FF2B5EF4-FFF2-40B4-BE49-F238E27FC236}">
                        <a16:creationId xmlns:a16="http://schemas.microsoft.com/office/drawing/2014/main" id="{0FBA22A9-D70C-444C-B2F9-DB763BD017BF}"/>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574" name="Group 573">
                <a:extLst>
                  <a:ext uri="{FF2B5EF4-FFF2-40B4-BE49-F238E27FC236}">
                    <a16:creationId xmlns:a16="http://schemas.microsoft.com/office/drawing/2014/main" id="{E10F3217-FC45-4D84-9C1E-5BE2A0C6D5BC}"/>
                  </a:ext>
                </a:extLst>
              </p:cNvPr>
              <p:cNvGrpSpPr/>
              <p:nvPr/>
            </p:nvGrpSpPr>
            <p:grpSpPr>
              <a:xfrm>
                <a:off x="1609989" y="47323841"/>
                <a:ext cx="5024592" cy="2105525"/>
                <a:chOff x="1653538" y="1750435"/>
                <a:chExt cx="5024592" cy="2105525"/>
              </a:xfrm>
            </p:grpSpPr>
            <p:sp>
              <p:nvSpPr>
                <p:cNvPr id="600" name="Freeform: Shape 599">
                  <a:extLst>
                    <a:ext uri="{FF2B5EF4-FFF2-40B4-BE49-F238E27FC236}">
                      <a16:creationId xmlns:a16="http://schemas.microsoft.com/office/drawing/2014/main" id="{0C9209F8-B33D-40E1-976A-DDAA368964F5}"/>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en-US" altLang="zh-CN" dirty="0" err="1">
                      <a:solidFill>
                        <a:schemeClr val="tx1"/>
                      </a:solidFill>
                      <a:latin typeface="微软雅黑 Light" panose="020B0502040204020203" pitchFamily="34" charset="-122"/>
                      <a:ea typeface="微软雅黑 Light" panose="020B0502040204020203" pitchFamily="34" charset="-122"/>
                    </a:rPr>
                    <a:t>VScode</a:t>
                  </a:r>
                  <a:r>
                    <a:rPr lang="en-US" altLang="zh-CN" dirty="0">
                      <a:solidFill>
                        <a:schemeClr val="tx1"/>
                      </a:solidFill>
                      <a:latin typeface="微软雅黑 Light" panose="020B0502040204020203" pitchFamily="34" charset="-122"/>
                      <a:ea typeface="微软雅黑 Light" panose="020B0502040204020203" pitchFamily="34" charset="-122"/>
                    </a:rPr>
                    <a:t> </a:t>
                  </a:r>
                  <a:r>
                    <a:rPr lang="zh-CN" altLang="en-US" dirty="0">
                      <a:solidFill>
                        <a:schemeClr val="tx1"/>
                      </a:solidFill>
                      <a:latin typeface="微软雅黑 Light" panose="020B0502040204020203" pitchFamily="34" charset="-122"/>
                      <a:ea typeface="微软雅黑 Light" panose="020B0502040204020203" pitchFamily="34" charset="-122"/>
                    </a:rPr>
                    <a:t>崩溃了，代码无了，我也无了。</a:t>
                  </a:r>
                  <a:endParaRPr lang="en-US" altLang="zh-CN" dirty="0">
                    <a:solidFill>
                      <a:schemeClr val="tx1"/>
                    </a:solidFill>
                    <a:latin typeface="微软雅黑 Light" panose="020B0502040204020203" pitchFamily="34" charset="-122"/>
                    <a:ea typeface="微软雅黑 Light" panose="020B0502040204020203" pitchFamily="34" charset="-122"/>
                  </a:endParaRPr>
                </a:p>
              </p:txBody>
            </p:sp>
            <p:grpSp>
              <p:nvGrpSpPr>
                <p:cNvPr id="601" name="Group 600">
                  <a:extLst>
                    <a:ext uri="{FF2B5EF4-FFF2-40B4-BE49-F238E27FC236}">
                      <a16:creationId xmlns:a16="http://schemas.microsoft.com/office/drawing/2014/main" id="{360683E0-15CB-4A65-9D3E-35DAE1407540}"/>
                    </a:ext>
                  </a:extLst>
                </p:cNvPr>
                <p:cNvGrpSpPr/>
                <p:nvPr/>
              </p:nvGrpSpPr>
              <p:grpSpPr>
                <a:xfrm>
                  <a:off x="1653538" y="1757815"/>
                  <a:ext cx="956736" cy="1301438"/>
                  <a:chOff x="-1490164" y="1399884"/>
                  <a:chExt cx="956736" cy="1301438"/>
                </a:xfrm>
              </p:grpSpPr>
              <p:pic>
                <p:nvPicPr>
                  <p:cNvPr id="602" name="Graphic 601">
                    <a:extLst>
                      <a:ext uri="{FF2B5EF4-FFF2-40B4-BE49-F238E27FC236}">
                        <a16:creationId xmlns:a16="http://schemas.microsoft.com/office/drawing/2014/main" id="{11FF385D-0A06-4500-BE72-1ECEBCF2CB75}"/>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1490164" y="1399884"/>
                    <a:ext cx="956736" cy="956736"/>
                  </a:xfrm>
                  <a:prstGeom prst="rect">
                    <a:avLst/>
                  </a:prstGeom>
                </p:spPr>
              </p:pic>
              <p:sp>
                <p:nvSpPr>
                  <p:cNvPr id="603" name="TextBox 602">
                    <a:extLst>
                      <a:ext uri="{FF2B5EF4-FFF2-40B4-BE49-F238E27FC236}">
                        <a16:creationId xmlns:a16="http://schemas.microsoft.com/office/drawing/2014/main" id="{7C02EA20-8B10-4191-9C80-DC88C6DA39FA}"/>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575" name="Group 574">
                <a:extLst>
                  <a:ext uri="{FF2B5EF4-FFF2-40B4-BE49-F238E27FC236}">
                    <a16:creationId xmlns:a16="http://schemas.microsoft.com/office/drawing/2014/main" id="{EEA77ED1-3D6F-4551-9E4B-9CCA7B59F012}"/>
                  </a:ext>
                </a:extLst>
              </p:cNvPr>
              <p:cNvGrpSpPr/>
              <p:nvPr/>
            </p:nvGrpSpPr>
            <p:grpSpPr>
              <a:xfrm>
                <a:off x="6147316" y="49696254"/>
                <a:ext cx="4741495" cy="2131542"/>
                <a:chOff x="1504353" y="8801354"/>
                <a:chExt cx="4741495" cy="2131542"/>
              </a:xfrm>
            </p:grpSpPr>
            <p:sp>
              <p:nvSpPr>
                <p:cNvPr id="596" name="Freeform: Shape 595">
                  <a:extLst>
                    <a:ext uri="{FF2B5EF4-FFF2-40B4-BE49-F238E27FC236}">
                      <a16:creationId xmlns:a16="http://schemas.microsoft.com/office/drawing/2014/main" id="{46821055-5A89-4770-B2EE-F79F85589920}"/>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上交代碼又報錯，你們是不是有人沒有更新代碼庫就直接開寫？</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597" name="Group 596">
                  <a:extLst>
                    <a:ext uri="{FF2B5EF4-FFF2-40B4-BE49-F238E27FC236}">
                      <a16:creationId xmlns:a16="http://schemas.microsoft.com/office/drawing/2014/main" id="{720A81E3-EEC8-480F-887A-0A50FA7B7C9F}"/>
                    </a:ext>
                  </a:extLst>
                </p:cNvPr>
                <p:cNvGrpSpPr/>
                <p:nvPr/>
              </p:nvGrpSpPr>
              <p:grpSpPr>
                <a:xfrm>
                  <a:off x="5289112" y="8801354"/>
                  <a:ext cx="956736" cy="1301438"/>
                  <a:chOff x="-2750419" y="1399884"/>
                  <a:chExt cx="956736" cy="1301438"/>
                </a:xfrm>
              </p:grpSpPr>
              <p:pic>
                <p:nvPicPr>
                  <p:cNvPr id="598" name="Graphic 597">
                    <a:extLst>
                      <a:ext uri="{FF2B5EF4-FFF2-40B4-BE49-F238E27FC236}">
                        <a16:creationId xmlns:a16="http://schemas.microsoft.com/office/drawing/2014/main" id="{3D305DCD-5F40-459C-98A2-583BB4D6C4EE}"/>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599" name="TextBox 598">
                    <a:extLst>
                      <a:ext uri="{FF2B5EF4-FFF2-40B4-BE49-F238E27FC236}">
                        <a16:creationId xmlns:a16="http://schemas.microsoft.com/office/drawing/2014/main" id="{C9390FE0-63CD-49D7-AB1D-B3D5D49D119C}"/>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576" name="Group 575">
                <a:extLst>
                  <a:ext uri="{FF2B5EF4-FFF2-40B4-BE49-F238E27FC236}">
                    <a16:creationId xmlns:a16="http://schemas.microsoft.com/office/drawing/2014/main" id="{D47A2B72-6AF9-4AA7-B556-7A6B44C1EED3}"/>
                  </a:ext>
                </a:extLst>
              </p:cNvPr>
              <p:cNvGrpSpPr/>
              <p:nvPr/>
            </p:nvGrpSpPr>
            <p:grpSpPr>
              <a:xfrm>
                <a:off x="6096000" y="52120701"/>
                <a:ext cx="4822721" cy="2105525"/>
                <a:chOff x="5835267" y="4052087"/>
                <a:chExt cx="4822721" cy="2105525"/>
              </a:xfrm>
            </p:grpSpPr>
            <p:sp>
              <p:nvSpPr>
                <p:cNvPr id="592" name="Freeform: Shape 591">
                  <a:extLst>
                    <a:ext uri="{FF2B5EF4-FFF2-40B4-BE49-F238E27FC236}">
                      <a16:creationId xmlns:a16="http://schemas.microsoft.com/office/drawing/2014/main" id="{1627DA17-B19A-4CED-8FF9-6882EE82EECA}"/>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OMG, who </a:t>
                  </a:r>
                  <a:r>
                    <a:rPr lang="en-US" altLang="zh-TW" dirty="0" err="1">
                      <a:solidFill>
                        <a:schemeClr val="tx1"/>
                      </a:solidFill>
                      <a:latin typeface="微软雅黑 Light" panose="020B0502040204020203" pitchFamily="34" charset="-122"/>
                      <a:ea typeface="微软雅黑 Light" panose="020B0502040204020203" pitchFamily="34" charset="-122"/>
                    </a:rPr>
                    <a:t>tf</a:t>
                  </a:r>
                  <a:r>
                    <a:rPr lang="en-US" altLang="zh-TW" dirty="0">
                      <a:solidFill>
                        <a:schemeClr val="tx1"/>
                      </a:solidFill>
                      <a:latin typeface="微软雅黑 Light" panose="020B0502040204020203" pitchFamily="34" charset="-122"/>
                      <a:ea typeface="微软雅黑 Light" panose="020B0502040204020203" pitchFamily="34" charset="-122"/>
                    </a:rPr>
                    <a:t> overwrite my code, WTH!!!</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593" name="Group 592">
                  <a:extLst>
                    <a:ext uri="{FF2B5EF4-FFF2-40B4-BE49-F238E27FC236}">
                      <a16:creationId xmlns:a16="http://schemas.microsoft.com/office/drawing/2014/main" id="{57317398-6B53-4040-881E-A8122E205DA0}"/>
                    </a:ext>
                  </a:extLst>
                </p:cNvPr>
                <p:cNvGrpSpPr/>
                <p:nvPr/>
              </p:nvGrpSpPr>
              <p:grpSpPr>
                <a:xfrm>
                  <a:off x="9701252" y="4295484"/>
                  <a:ext cx="956736" cy="1287968"/>
                  <a:chOff x="-3862348" y="1399884"/>
                  <a:chExt cx="956736" cy="1287968"/>
                </a:xfrm>
              </p:grpSpPr>
              <p:pic>
                <p:nvPicPr>
                  <p:cNvPr id="594" name="Graphic 593">
                    <a:extLst>
                      <a:ext uri="{FF2B5EF4-FFF2-40B4-BE49-F238E27FC236}">
                        <a16:creationId xmlns:a16="http://schemas.microsoft.com/office/drawing/2014/main" id="{2C108E44-6F15-4115-920E-8574CE51DDE8}"/>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595" name="TextBox 594">
                    <a:extLst>
                      <a:ext uri="{FF2B5EF4-FFF2-40B4-BE49-F238E27FC236}">
                        <a16:creationId xmlns:a16="http://schemas.microsoft.com/office/drawing/2014/main" id="{4BB3065F-5366-46BE-B7B4-2D6FEDDDA48E}"/>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577" name="Group 576">
                <a:extLst>
                  <a:ext uri="{FF2B5EF4-FFF2-40B4-BE49-F238E27FC236}">
                    <a16:creationId xmlns:a16="http://schemas.microsoft.com/office/drawing/2014/main" id="{2B1302C0-7BE2-4E58-B5A7-EFAEF6E2DB84}"/>
                  </a:ext>
                </a:extLst>
              </p:cNvPr>
              <p:cNvGrpSpPr/>
              <p:nvPr/>
            </p:nvGrpSpPr>
            <p:grpSpPr>
              <a:xfrm>
                <a:off x="1494244" y="54519131"/>
                <a:ext cx="5024592" cy="2105525"/>
                <a:chOff x="1653538" y="1750435"/>
                <a:chExt cx="5024592" cy="2105525"/>
              </a:xfrm>
            </p:grpSpPr>
            <p:sp>
              <p:nvSpPr>
                <p:cNvPr id="588" name="Freeform: Shape 587">
                  <a:extLst>
                    <a:ext uri="{FF2B5EF4-FFF2-40B4-BE49-F238E27FC236}">
                      <a16:creationId xmlns:a16="http://schemas.microsoft.com/office/drawing/2014/main" id="{0BB39476-769A-4B46-81BE-D270DBEE2A66}"/>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（已读不敢回，亮哪点哪，好像是在说我）</a:t>
                  </a:r>
                  <a:endParaRPr lang="en-US" altLang="zh-CN" dirty="0">
                    <a:solidFill>
                      <a:schemeClr val="tx1"/>
                    </a:solidFill>
                    <a:latin typeface="微软雅黑 Light" panose="020B0502040204020203" pitchFamily="34" charset="-122"/>
                    <a:ea typeface="微软雅黑 Light" panose="020B0502040204020203" pitchFamily="34" charset="-122"/>
                  </a:endParaRPr>
                </a:p>
              </p:txBody>
            </p:sp>
            <p:grpSp>
              <p:nvGrpSpPr>
                <p:cNvPr id="589" name="Group 588">
                  <a:extLst>
                    <a:ext uri="{FF2B5EF4-FFF2-40B4-BE49-F238E27FC236}">
                      <a16:creationId xmlns:a16="http://schemas.microsoft.com/office/drawing/2014/main" id="{C648E169-507A-4650-BEF7-476427DA08F7}"/>
                    </a:ext>
                  </a:extLst>
                </p:cNvPr>
                <p:cNvGrpSpPr/>
                <p:nvPr/>
              </p:nvGrpSpPr>
              <p:grpSpPr>
                <a:xfrm>
                  <a:off x="1653538" y="1757815"/>
                  <a:ext cx="956736" cy="1301438"/>
                  <a:chOff x="-1490164" y="1399884"/>
                  <a:chExt cx="956736" cy="1301438"/>
                </a:xfrm>
              </p:grpSpPr>
              <p:pic>
                <p:nvPicPr>
                  <p:cNvPr id="590" name="Graphic 589">
                    <a:extLst>
                      <a:ext uri="{FF2B5EF4-FFF2-40B4-BE49-F238E27FC236}">
                        <a16:creationId xmlns:a16="http://schemas.microsoft.com/office/drawing/2014/main" id="{BA0BED2E-CF5F-456F-B38B-2DFF72D558C8}"/>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1490164" y="1399884"/>
                    <a:ext cx="956736" cy="956736"/>
                  </a:xfrm>
                  <a:prstGeom prst="rect">
                    <a:avLst/>
                  </a:prstGeom>
                </p:spPr>
              </p:pic>
              <p:sp>
                <p:nvSpPr>
                  <p:cNvPr id="591" name="TextBox 590">
                    <a:extLst>
                      <a:ext uri="{FF2B5EF4-FFF2-40B4-BE49-F238E27FC236}">
                        <a16:creationId xmlns:a16="http://schemas.microsoft.com/office/drawing/2014/main" id="{797F7C53-6320-48BF-9DDE-563E26591025}"/>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578" name="Group 577">
                <a:extLst>
                  <a:ext uri="{FF2B5EF4-FFF2-40B4-BE49-F238E27FC236}">
                    <a16:creationId xmlns:a16="http://schemas.microsoft.com/office/drawing/2014/main" id="{ADA81770-054F-48FC-BD75-2CC4947069A6}"/>
                  </a:ext>
                </a:extLst>
              </p:cNvPr>
              <p:cNvGrpSpPr/>
              <p:nvPr/>
            </p:nvGrpSpPr>
            <p:grpSpPr>
              <a:xfrm>
                <a:off x="6084137" y="56790697"/>
                <a:ext cx="4741495" cy="2131542"/>
                <a:chOff x="1504353" y="8801354"/>
                <a:chExt cx="4741495" cy="2131542"/>
              </a:xfrm>
            </p:grpSpPr>
            <p:sp>
              <p:nvSpPr>
                <p:cNvPr id="584" name="Freeform: Shape 583">
                  <a:extLst>
                    <a:ext uri="{FF2B5EF4-FFF2-40B4-BE49-F238E27FC236}">
                      <a16:creationId xmlns:a16="http://schemas.microsoft.com/office/drawing/2014/main" id="{9FE86BD1-8711-4833-9E19-B8685D969979}"/>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教我装</a:t>
                  </a:r>
                  <a:r>
                    <a:rPr lang="en-US" altLang="zh-CN" dirty="0" err="1">
                      <a:solidFill>
                        <a:schemeClr val="tx1"/>
                      </a:solidFill>
                      <a:latin typeface="微软雅黑 Light" panose="020B0502040204020203" pitchFamily="34" charset="-122"/>
                      <a:ea typeface="微软雅黑 Light" panose="020B0502040204020203" pitchFamily="34" charset="-122"/>
                    </a:rPr>
                    <a:t>VScode</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585" name="Group 584">
                  <a:extLst>
                    <a:ext uri="{FF2B5EF4-FFF2-40B4-BE49-F238E27FC236}">
                      <a16:creationId xmlns:a16="http://schemas.microsoft.com/office/drawing/2014/main" id="{F7119F2F-279F-439C-88BA-F5119417A3B0}"/>
                    </a:ext>
                  </a:extLst>
                </p:cNvPr>
                <p:cNvGrpSpPr/>
                <p:nvPr/>
              </p:nvGrpSpPr>
              <p:grpSpPr>
                <a:xfrm>
                  <a:off x="5289112" y="8801354"/>
                  <a:ext cx="956736" cy="1301438"/>
                  <a:chOff x="-2750419" y="1399884"/>
                  <a:chExt cx="956736" cy="1301438"/>
                </a:xfrm>
              </p:grpSpPr>
              <p:pic>
                <p:nvPicPr>
                  <p:cNvPr id="586" name="Graphic 585">
                    <a:extLst>
                      <a:ext uri="{FF2B5EF4-FFF2-40B4-BE49-F238E27FC236}">
                        <a16:creationId xmlns:a16="http://schemas.microsoft.com/office/drawing/2014/main" id="{43373308-1ABA-4B3B-96BD-8CF8F85F3F59}"/>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587" name="TextBox 586">
                    <a:extLst>
                      <a:ext uri="{FF2B5EF4-FFF2-40B4-BE49-F238E27FC236}">
                        <a16:creationId xmlns:a16="http://schemas.microsoft.com/office/drawing/2014/main" id="{DC97CC8C-8EBC-40BC-BC64-BDBBC29871F2}"/>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579" name="Group 578">
                <a:extLst>
                  <a:ext uri="{FF2B5EF4-FFF2-40B4-BE49-F238E27FC236}">
                    <a16:creationId xmlns:a16="http://schemas.microsoft.com/office/drawing/2014/main" id="{564F9FAF-12E7-41B5-BC0E-F1A90F65C5F5}"/>
                  </a:ext>
                </a:extLst>
              </p:cNvPr>
              <p:cNvGrpSpPr/>
              <p:nvPr/>
            </p:nvGrpSpPr>
            <p:grpSpPr>
              <a:xfrm>
                <a:off x="6068893" y="59220523"/>
                <a:ext cx="4822721" cy="2105525"/>
                <a:chOff x="5835267" y="4052087"/>
                <a:chExt cx="4822721" cy="2105525"/>
              </a:xfrm>
            </p:grpSpPr>
            <p:sp>
              <p:nvSpPr>
                <p:cNvPr id="580" name="Freeform: Shape 579">
                  <a:extLst>
                    <a:ext uri="{FF2B5EF4-FFF2-40B4-BE49-F238E27FC236}">
                      <a16:creationId xmlns:a16="http://schemas.microsoft.com/office/drawing/2014/main" id="{24E8D04D-686F-432A-BC1B-AA3B4F77FA5E}"/>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I have done my mini games code part, where should I place the codes?</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581" name="Group 580">
                  <a:extLst>
                    <a:ext uri="{FF2B5EF4-FFF2-40B4-BE49-F238E27FC236}">
                      <a16:creationId xmlns:a16="http://schemas.microsoft.com/office/drawing/2014/main" id="{288B6E92-2E37-4CF1-A27F-1B3794E4D174}"/>
                    </a:ext>
                  </a:extLst>
                </p:cNvPr>
                <p:cNvGrpSpPr/>
                <p:nvPr/>
              </p:nvGrpSpPr>
              <p:grpSpPr>
                <a:xfrm>
                  <a:off x="9701252" y="4295484"/>
                  <a:ext cx="956736" cy="1287968"/>
                  <a:chOff x="-3862348" y="1399884"/>
                  <a:chExt cx="956736" cy="1287968"/>
                </a:xfrm>
              </p:grpSpPr>
              <p:pic>
                <p:nvPicPr>
                  <p:cNvPr id="582" name="Graphic 581">
                    <a:extLst>
                      <a:ext uri="{FF2B5EF4-FFF2-40B4-BE49-F238E27FC236}">
                        <a16:creationId xmlns:a16="http://schemas.microsoft.com/office/drawing/2014/main" id="{656FC523-F741-4C47-AA1E-2074E4594179}"/>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583" name="TextBox 582">
                    <a:extLst>
                      <a:ext uri="{FF2B5EF4-FFF2-40B4-BE49-F238E27FC236}">
                        <a16:creationId xmlns:a16="http://schemas.microsoft.com/office/drawing/2014/main" id="{0E209ABC-4C1C-4B36-ACA2-BA0FB0871F19}"/>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grpSp>
          <p:nvGrpSpPr>
            <p:cNvPr id="676" name="Group 675">
              <a:extLst>
                <a:ext uri="{FF2B5EF4-FFF2-40B4-BE49-F238E27FC236}">
                  <a16:creationId xmlns:a16="http://schemas.microsoft.com/office/drawing/2014/main" id="{DA30FBD1-88EF-4DD0-AA78-923980664BDF}"/>
                </a:ext>
              </a:extLst>
            </p:cNvPr>
            <p:cNvGrpSpPr/>
            <p:nvPr/>
          </p:nvGrpSpPr>
          <p:grpSpPr>
            <a:xfrm>
              <a:off x="13734725" y="3774954"/>
              <a:ext cx="9857515" cy="40578396"/>
              <a:chOff x="1088824" y="7267809"/>
              <a:chExt cx="9857515" cy="40578396"/>
            </a:xfrm>
          </p:grpSpPr>
          <p:grpSp>
            <p:nvGrpSpPr>
              <p:cNvPr id="677" name="Group 676">
                <a:extLst>
                  <a:ext uri="{FF2B5EF4-FFF2-40B4-BE49-F238E27FC236}">
                    <a16:creationId xmlns:a16="http://schemas.microsoft.com/office/drawing/2014/main" id="{865591C8-9BD4-4DD1-B7C5-555668F6CC76}"/>
                  </a:ext>
                </a:extLst>
              </p:cNvPr>
              <p:cNvGrpSpPr/>
              <p:nvPr/>
            </p:nvGrpSpPr>
            <p:grpSpPr>
              <a:xfrm>
                <a:off x="6118882" y="14058697"/>
                <a:ext cx="4741495" cy="2131542"/>
                <a:chOff x="1504353" y="8801354"/>
                <a:chExt cx="4741495" cy="2131542"/>
              </a:xfrm>
            </p:grpSpPr>
            <p:sp>
              <p:nvSpPr>
                <p:cNvPr id="763" name="Freeform: Shape 762">
                  <a:extLst>
                    <a:ext uri="{FF2B5EF4-FFF2-40B4-BE49-F238E27FC236}">
                      <a16:creationId xmlns:a16="http://schemas.microsoft.com/office/drawing/2014/main" id="{F3F9B76C-2ECC-4B1C-A207-125A823378EB}"/>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764" name="Group 763">
                  <a:extLst>
                    <a:ext uri="{FF2B5EF4-FFF2-40B4-BE49-F238E27FC236}">
                      <a16:creationId xmlns:a16="http://schemas.microsoft.com/office/drawing/2014/main" id="{A65084FD-A366-495C-B3AC-34EC605EA55B}"/>
                    </a:ext>
                  </a:extLst>
                </p:cNvPr>
                <p:cNvGrpSpPr/>
                <p:nvPr/>
              </p:nvGrpSpPr>
              <p:grpSpPr>
                <a:xfrm>
                  <a:off x="5289112" y="8801354"/>
                  <a:ext cx="956736" cy="1301438"/>
                  <a:chOff x="-2750419" y="1399884"/>
                  <a:chExt cx="956736" cy="1301438"/>
                </a:xfrm>
              </p:grpSpPr>
              <p:pic>
                <p:nvPicPr>
                  <p:cNvPr id="765" name="Graphic 764">
                    <a:extLst>
                      <a:ext uri="{FF2B5EF4-FFF2-40B4-BE49-F238E27FC236}">
                        <a16:creationId xmlns:a16="http://schemas.microsoft.com/office/drawing/2014/main" id="{9165D783-B7BB-4DD0-BCF2-B9497D19B62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766" name="TextBox 765">
                    <a:extLst>
                      <a:ext uri="{FF2B5EF4-FFF2-40B4-BE49-F238E27FC236}">
                        <a16:creationId xmlns:a16="http://schemas.microsoft.com/office/drawing/2014/main" id="{2F2D7454-EA8A-4FEA-8B1B-93DFF7451D00}"/>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678" name="Group 677">
                <a:extLst>
                  <a:ext uri="{FF2B5EF4-FFF2-40B4-BE49-F238E27FC236}">
                    <a16:creationId xmlns:a16="http://schemas.microsoft.com/office/drawing/2014/main" id="{192117FE-A9E6-4FAA-AF08-F60FF0063C7C}"/>
                  </a:ext>
                </a:extLst>
              </p:cNvPr>
              <p:cNvGrpSpPr/>
              <p:nvPr/>
            </p:nvGrpSpPr>
            <p:grpSpPr>
              <a:xfrm>
                <a:off x="6112211" y="9524245"/>
                <a:ext cx="4827457" cy="2131508"/>
                <a:chOff x="7523320" y="8589620"/>
                <a:chExt cx="4827457" cy="2131508"/>
              </a:xfrm>
            </p:grpSpPr>
            <p:sp>
              <p:nvSpPr>
                <p:cNvPr id="759" name="Freeform: Shape 758">
                  <a:extLst>
                    <a:ext uri="{FF2B5EF4-FFF2-40B4-BE49-F238E27FC236}">
                      <a16:creationId xmlns:a16="http://schemas.microsoft.com/office/drawing/2014/main" id="{DCCC4653-4392-42B3-9467-45C42142F703}"/>
                    </a:ext>
                  </a:extLst>
                </p:cNvPr>
                <p:cNvSpPr/>
                <p:nvPr/>
              </p:nvSpPr>
              <p:spPr>
                <a:xfrm>
                  <a:off x="7523320" y="8615603"/>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rPr>
                    <a:t>The code worked fine yesterday, but today it’s throwing errors. Did it evolve overnight?</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760" name="Group 759">
                  <a:extLst>
                    <a:ext uri="{FF2B5EF4-FFF2-40B4-BE49-F238E27FC236}">
                      <a16:creationId xmlns:a16="http://schemas.microsoft.com/office/drawing/2014/main" id="{5749A1AD-96FD-4630-AADE-696F7CF36FA1}"/>
                    </a:ext>
                  </a:extLst>
                </p:cNvPr>
                <p:cNvGrpSpPr/>
                <p:nvPr/>
              </p:nvGrpSpPr>
              <p:grpSpPr>
                <a:xfrm>
                  <a:off x="11394041" y="8589620"/>
                  <a:ext cx="956736" cy="1287968"/>
                  <a:chOff x="-3862348" y="1399884"/>
                  <a:chExt cx="956736" cy="1287968"/>
                </a:xfrm>
              </p:grpSpPr>
              <p:pic>
                <p:nvPicPr>
                  <p:cNvPr id="761" name="Graphic 760">
                    <a:extLst>
                      <a:ext uri="{FF2B5EF4-FFF2-40B4-BE49-F238E27FC236}">
                        <a16:creationId xmlns:a16="http://schemas.microsoft.com/office/drawing/2014/main" id="{334C49FC-F1F3-4620-8CE7-26004545733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762" name="TextBox 761">
                    <a:extLst>
                      <a:ext uri="{FF2B5EF4-FFF2-40B4-BE49-F238E27FC236}">
                        <a16:creationId xmlns:a16="http://schemas.microsoft.com/office/drawing/2014/main" id="{272ADB15-2E72-4763-876D-439BBA1EA1DF}"/>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679" name="Group 678">
                <a:extLst>
                  <a:ext uri="{FF2B5EF4-FFF2-40B4-BE49-F238E27FC236}">
                    <a16:creationId xmlns:a16="http://schemas.microsoft.com/office/drawing/2014/main" id="{776F911C-3E23-48F4-A108-AA252A53049A}"/>
                  </a:ext>
                </a:extLst>
              </p:cNvPr>
              <p:cNvGrpSpPr/>
              <p:nvPr/>
            </p:nvGrpSpPr>
            <p:grpSpPr>
              <a:xfrm>
                <a:off x="1088824" y="7267809"/>
                <a:ext cx="5024592" cy="2105525"/>
                <a:chOff x="1653538" y="1750435"/>
                <a:chExt cx="5024592" cy="2105525"/>
              </a:xfrm>
            </p:grpSpPr>
            <p:sp>
              <p:nvSpPr>
                <p:cNvPr id="755" name="Freeform: Shape 754">
                  <a:extLst>
                    <a:ext uri="{FF2B5EF4-FFF2-40B4-BE49-F238E27FC236}">
                      <a16:creationId xmlns:a16="http://schemas.microsoft.com/office/drawing/2014/main" id="{639B62F3-3421-4E7B-86A0-7D4B47AF1309}"/>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rPr>
                    <a:t>运行半小时，才发现</a:t>
                  </a:r>
                  <a:r>
                    <a:rPr lang="en-US" altLang="zh-CN" dirty="0">
                      <a:solidFill>
                        <a:schemeClr val="tx1"/>
                      </a:solidFill>
                    </a:rPr>
                    <a:t>while</a:t>
                  </a:r>
                  <a:r>
                    <a:rPr lang="zh-CN" altLang="en-US" dirty="0">
                      <a:solidFill>
                        <a:schemeClr val="tx1"/>
                      </a:solidFill>
                    </a:rPr>
                    <a:t>循环没加退出条件 </a:t>
                  </a:r>
                  <a:r>
                    <a:rPr lang="en-US" altLang="zh-CN" dirty="0">
                      <a:solidFill>
                        <a:schemeClr val="tx1"/>
                      </a:solidFill>
                    </a:rPr>
                    <a:t>= =</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756" name="Group 755">
                  <a:extLst>
                    <a:ext uri="{FF2B5EF4-FFF2-40B4-BE49-F238E27FC236}">
                      <a16:creationId xmlns:a16="http://schemas.microsoft.com/office/drawing/2014/main" id="{C6F76353-22C4-4F8D-8F14-498E5851AA0F}"/>
                    </a:ext>
                  </a:extLst>
                </p:cNvPr>
                <p:cNvGrpSpPr/>
                <p:nvPr/>
              </p:nvGrpSpPr>
              <p:grpSpPr>
                <a:xfrm>
                  <a:off x="1653538" y="1757815"/>
                  <a:ext cx="956736" cy="1301438"/>
                  <a:chOff x="-1490164" y="1399884"/>
                  <a:chExt cx="956736" cy="1301438"/>
                </a:xfrm>
              </p:grpSpPr>
              <p:pic>
                <p:nvPicPr>
                  <p:cNvPr id="757" name="Graphic 756">
                    <a:extLst>
                      <a:ext uri="{FF2B5EF4-FFF2-40B4-BE49-F238E27FC236}">
                        <a16:creationId xmlns:a16="http://schemas.microsoft.com/office/drawing/2014/main" id="{D2FECC48-E78A-475B-BD7F-72F6A149F9D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90164" y="1399884"/>
                    <a:ext cx="956736" cy="956736"/>
                  </a:xfrm>
                  <a:prstGeom prst="rect">
                    <a:avLst/>
                  </a:prstGeom>
                </p:spPr>
              </p:pic>
              <p:sp>
                <p:nvSpPr>
                  <p:cNvPr id="758" name="TextBox 757">
                    <a:extLst>
                      <a:ext uri="{FF2B5EF4-FFF2-40B4-BE49-F238E27FC236}">
                        <a16:creationId xmlns:a16="http://schemas.microsoft.com/office/drawing/2014/main" id="{C94F69FA-142B-4B9C-9ADD-C11C363D4097}"/>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680" name="Group 679">
                <a:extLst>
                  <a:ext uri="{FF2B5EF4-FFF2-40B4-BE49-F238E27FC236}">
                    <a16:creationId xmlns:a16="http://schemas.microsoft.com/office/drawing/2014/main" id="{0FF41F91-4D87-4390-8A15-C0646985C57B}"/>
                  </a:ext>
                </a:extLst>
              </p:cNvPr>
              <p:cNvGrpSpPr/>
              <p:nvPr/>
            </p:nvGrpSpPr>
            <p:grpSpPr>
              <a:xfrm>
                <a:off x="6118882" y="11780647"/>
                <a:ext cx="4741495" cy="2131542"/>
                <a:chOff x="1504353" y="8801354"/>
                <a:chExt cx="4741495" cy="2131542"/>
              </a:xfrm>
            </p:grpSpPr>
            <p:sp>
              <p:nvSpPr>
                <p:cNvPr id="751" name="Freeform: Shape 750">
                  <a:extLst>
                    <a:ext uri="{FF2B5EF4-FFF2-40B4-BE49-F238E27FC236}">
                      <a16:creationId xmlns:a16="http://schemas.microsoft.com/office/drawing/2014/main" id="{2BB4852E-C507-40F2-8BD2-601FD1DC2D60}"/>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下午吃啥</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752" name="Group 751">
                  <a:extLst>
                    <a:ext uri="{FF2B5EF4-FFF2-40B4-BE49-F238E27FC236}">
                      <a16:creationId xmlns:a16="http://schemas.microsoft.com/office/drawing/2014/main" id="{1D3D8A94-2E6E-4CBE-8838-C4A6A1E6AB8B}"/>
                    </a:ext>
                  </a:extLst>
                </p:cNvPr>
                <p:cNvGrpSpPr/>
                <p:nvPr/>
              </p:nvGrpSpPr>
              <p:grpSpPr>
                <a:xfrm>
                  <a:off x="5289112" y="8801354"/>
                  <a:ext cx="956736" cy="1301438"/>
                  <a:chOff x="-2750419" y="1399884"/>
                  <a:chExt cx="956736" cy="1301438"/>
                </a:xfrm>
              </p:grpSpPr>
              <p:pic>
                <p:nvPicPr>
                  <p:cNvPr id="753" name="Graphic 752">
                    <a:extLst>
                      <a:ext uri="{FF2B5EF4-FFF2-40B4-BE49-F238E27FC236}">
                        <a16:creationId xmlns:a16="http://schemas.microsoft.com/office/drawing/2014/main" id="{FE26359E-7728-4CF3-A103-96EDD82A803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754" name="TextBox 753">
                    <a:extLst>
                      <a:ext uri="{FF2B5EF4-FFF2-40B4-BE49-F238E27FC236}">
                        <a16:creationId xmlns:a16="http://schemas.microsoft.com/office/drawing/2014/main" id="{665D7639-6ACF-4BA0-9C01-0C14B4E7809B}"/>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681" name="Group 680">
                <a:extLst>
                  <a:ext uri="{FF2B5EF4-FFF2-40B4-BE49-F238E27FC236}">
                    <a16:creationId xmlns:a16="http://schemas.microsoft.com/office/drawing/2014/main" id="{1AE82C66-D727-43EC-8B3E-8D647E1D1D57}"/>
                  </a:ext>
                </a:extLst>
              </p:cNvPr>
              <p:cNvGrpSpPr/>
              <p:nvPr/>
            </p:nvGrpSpPr>
            <p:grpSpPr>
              <a:xfrm>
                <a:off x="1133672" y="16362764"/>
                <a:ext cx="5024592" cy="2105525"/>
                <a:chOff x="1653538" y="1750435"/>
                <a:chExt cx="5024592" cy="2105525"/>
              </a:xfrm>
            </p:grpSpPr>
            <p:sp>
              <p:nvSpPr>
                <p:cNvPr id="747" name="Freeform: Shape 746">
                  <a:extLst>
                    <a:ext uri="{FF2B5EF4-FFF2-40B4-BE49-F238E27FC236}">
                      <a16:creationId xmlns:a16="http://schemas.microsoft.com/office/drawing/2014/main" id="{E4AC8339-2BAD-4790-9113-E61BF73D19C1}"/>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rPr>
                    <a:t>代码写到一半，</a:t>
                  </a:r>
                  <a:r>
                    <a:rPr lang="en-US" altLang="zh-CN" dirty="0" err="1">
                      <a:solidFill>
                        <a:schemeClr val="tx1"/>
                      </a:solidFill>
                    </a:rPr>
                    <a:t>VSCode</a:t>
                  </a:r>
                  <a:r>
                    <a:rPr lang="zh-CN" altLang="en-US" dirty="0">
                      <a:solidFill>
                        <a:schemeClr val="tx1"/>
                      </a:solidFill>
                    </a:rPr>
                    <a:t>又崩，很好</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748" name="Group 747">
                  <a:extLst>
                    <a:ext uri="{FF2B5EF4-FFF2-40B4-BE49-F238E27FC236}">
                      <a16:creationId xmlns:a16="http://schemas.microsoft.com/office/drawing/2014/main" id="{F5C92CFC-0DA3-49AA-BFC7-2C559CC834A9}"/>
                    </a:ext>
                  </a:extLst>
                </p:cNvPr>
                <p:cNvGrpSpPr/>
                <p:nvPr/>
              </p:nvGrpSpPr>
              <p:grpSpPr>
                <a:xfrm>
                  <a:off x="1653538" y="1757815"/>
                  <a:ext cx="956736" cy="1301438"/>
                  <a:chOff x="-1490164" y="1399884"/>
                  <a:chExt cx="956736" cy="1301438"/>
                </a:xfrm>
              </p:grpSpPr>
              <p:pic>
                <p:nvPicPr>
                  <p:cNvPr id="749" name="Graphic 748">
                    <a:extLst>
                      <a:ext uri="{FF2B5EF4-FFF2-40B4-BE49-F238E27FC236}">
                        <a16:creationId xmlns:a16="http://schemas.microsoft.com/office/drawing/2014/main" id="{4212F035-3908-4724-899A-E3616B74258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90164" y="1399884"/>
                    <a:ext cx="956736" cy="956736"/>
                  </a:xfrm>
                  <a:prstGeom prst="rect">
                    <a:avLst/>
                  </a:prstGeom>
                </p:spPr>
              </p:pic>
              <p:sp>
                <p:nvSpPr>
                  <p:cNvPr id="750" name="TextBox 749">
                    <a:extLst>
                      <a:ext uri="{FF2B5EF4-FFF2-40B4-BE49-F238E27FC236}">
                        <a16:creationId xmlns:a16="http://schemas.microsoft.com/office/drawing/2014/main" id="{DAF7FCED-DAD8-41EC-AB59-9FA8815B46EB}"/>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682" name="Group 681">
                <a:extLst>
                  <a:ext uri="{FF2B5EF4-FFF2-40B4-BE49-F238E27FC236}">
                    <a16:creationId xmlns:a16="http://schemas.microsoft.com/office/drawing/2014/main" id="{AA4CCC9B-2EDC-4E69-9C34-F687F040C6EF}"/>
                  </a:ext>
                </a:extLst>
              </p:cNvPr>
              <p:cNvGrpSpPr/>
              <p:nvPr/>
            </p:nvGrpSpPr>
            <p:grpSpPr>
              <a:xfrm>
                <a:off x="1136574" y="18640814"/>
                <a:ext cx="5024592" cy="2105525"/>
                <a:chOff x="1653538" y="1750435"/>
                <a:chExt cx="5024592" cy="2105525"/>
              </a:xfrm>
            </p:grpSpPr>
            <p:sp>
              <p:nvSpPr>
                <p:cNvPr id="743" name="Freeform: Shape 742">
                  <a:extLst>
                    <a:ext uri="{FF2B5EF4-FFF2-40B4-BE49-F238E27FC236}">
                      <a16:creationId xmlns:a16="http://schemas.microsoft.com/office/drawing/2014/main" id="{FCBCC31D-BC0B-4F58-9D8E-7D621D9EDA22}"/>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rPr>
                    <a:t>刚才还好好的代码，保存一下就报错了，它有情绪？</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744" name="Group 743">
                  <a:extLst>
                    <a:ext uri="{FF2B5EF4-FFF2-40B4-BE49-F238E27FC236}">
                      <a16:creationId xmlns:a16="http://schemas.microsoft.com/office/drawing/2014/main" id="{91D0315C-A8CB-4D61-9B60-653F0D101A57}"/>
                    </a:ext>
                  </a:extLst>
                </p:cNvPr>
                <p:cNvGrpSpPr/>
                <p:nvPr/>
              </p:nvGrpSpPr>
              <p:grpSpPr>
                <a:xfrm>
                  <a:off x="1653538" y="1757815"/>
                  <a:ext cx="956736" cy="1301438"/>
                  <a:chOff x="-1490164" y="1399884"/>
                  <a:chExt cx="956736" cy="1301438"/>
                </a:xfrm>
              </p:grpSpPr>
              <p:pic>
                <p:nvPicPr>
                  <p:cNvPr id="745" name="Graphic 744">
                    <a:extLst>
                      <a:ext uri="{FF2B5EF4-FFF2-40B4-BE49-F238E27FC236}">
                        <a16:creationId xmlns:a16="http://schemas.microsoft.com/office/drawing/2014/main" id="{81E3BECF-E039-459C-93CF-112DFAB34F3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90164" y="1399884"/>
                    <a:ext cx="956736" cy="956736"/>
                  </a:xfrm>
                  <a:prstGeom prst="rect">
                    <a:avLst/>
                  </a:prstGeom>
                </p:spPr>
              </p:pic>
              <p:sp>
                <p:nvSpPr>
                  <p:cNvPr id="746" name="TextBox 745">
                    <a:extLst>
                      <a:ext uri="{FF2B5EF4-FFF2-40B4-BE49-F238E27FC236}">
                        <a16:creationId xmlns:a16="http://schemas.microsoft.com/office/drawing/2014/main" id="{4D269738-7DD2-49E7-BD4D-E5BECF98E3D5}"/>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683" name="Group 682">
                <a:extLst>
                  <a:ext uri="{FF2B5EF4-FFF2-40B4-BE49-F238E27FC236}">
                    <a16:creationId xmlns:a16="http://schemas.microsoft.com/office/drawing/2014/main" id="{327F292E-8606-4BA6-A664-D4BE114A897E}"/>
                  </a:ext>
                </a:extLst>
              </p:cNvPr>
              <p:cNvGrpSpPr/>
              <p:nvPr/>
            </p:nvGrpSpPr>
            <p:grpSpPr>
              <a:xfrm>
                <a:off x="6032920" y="20466633"/>
                <a:ext cx="4827457" cy="2131508"/>
                <a:chOff x="7523320" y="8589620"/>
                <a:chExt cx="4827457" cy="2131508"/>
              </a:xfrm>
            </p:grpSpPr>
            <p:sp>
              <p:nvSpPr>
                <p:cNvPr id="739" name="Freeform: Shape 738">
                  <a:extLst>
                    <a:ext uri="{FF2B5EF4-FFF2-40B4-BE49-F238E27FC236}">
                      <a16:creationId xmlns:a16="http://schemas.microsoft.com/office/drawing/2014/main" id="{2A8297E3-D4F0-46FE-9871-14C7ECC606C1}"/>
                    </a:ext>
                  </a:extLst>
                </p:cNvPr>
                <p:cNvSpPr/>
                <p:nvPr/>
              </p:nvSpPr>
              <p:spPr>
                <a:xfrm>
                  <a:off x="7523320" y="8615603"/>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rPr>
                    <a:t>I thought this bug was simple, but three hours later, I’m still here.</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740" name="Group 739">
                  <a:extLst>
                    <a:ext uri="{FF2B5EF4-FFF2-40B4-BE49-F238E27FC236}">
                      <a16:creationId xmlns:a16="http://schemas.microsoft.com/office/drawing/2014/main" id="{04AC3A6A-4A56-43BB-B345-E4898DD33C67}"/>
                    </a:ext>
                  </a:extLst>
                </p:cNvPr>
                <p:cNvGrpSpPr/>
                <p:nvPr/>
              </p:nvGrpSpPr>
              <p:grpSpPr>
                <a:xfrm>
                  <a:off x="11394041" y="8589620"/>
                  <a:ext cx="956736" cy="1287968"/>
                  <a:chOff x="-3862348" y="1399884"/>
                  <a:chExt cx="956736" cy="1287968"/>
                </a:xfrm>
              </p:grpSpPr>
              <p:pic>
                <p:nvPicPr>
                  <p:cNvPr id="741" name="Graphic 740">
                    <a:extLst>
                      <a:ext uri="{FF2B5EF4-FFF2-40B4-BE49-F238E27FC236}">
                        <a16:creationId xmlns:a16="http://schemas.microsoft.com/office/drawing/2014/main" id="{0E0F2FAD-CA44-4861-A856-54C9B5006BC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742" name="TextBox 741">
                    <a:extLst>
                      <a:ext uri="{FF2B5EF4-FFF2-40B4-BE49-F238E27FC236}">
                        <a16:creationId xmlns:a16="http://schemas.microsoft.com/office/drawing/2014/main" id="{1BF63DC2-2C2C-4AF8-BBDA-7D29CAB7C6A8}"/>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684" name="Group 683">
                <a:extLst>
                  <a:ext uri="{FF2B5EF4-FFF2-40B4-BE49-F238E27FC236}">
                    <a16:creationId xmlns:a16="http://schemas.microsoft.com/office/drawing/2014/main" id="{BAF00138-2921-45B3-87DC-D415B4EB1C2A}"/>
                  </a:ext>
                </a:extLst>
              </p:cNvPr>
              <p:cNvGrpSpPr/>
              <p:nvPr/>
            </p:nvGrpSpPr>
            <p:grpSpPr>
              <a:xfrm>
                <a:off x="6032920" y="22753903"/>
                <a:ext cx="4827457" cy="2131508"/>
                <a:chOff x="7523320" y="8589620"/>
                <a:chExt cx="4827457" cy="2131508"/>
              </a:xfrm>
            </p:grpSpPr>
            <p:sp>
              <p:nvSpPr>
                <p:cNvPr id="735" name="Freeform: Shape 734">
                  <a:extLst>
                    <a:ext uri="{FF2B5EF4-FFF2-40B4-BE49-F238E27FC236}">
                      <a16:creationId xmlns:a16="http://schemas.microsoft.com/office/drawing/2014/main" id="{ED02C162-45AF-4DA1-9C11-39B08B193120}"/>
                    </a:ext>
                  </a:extLst>
                </p:cNvPr>
                <p:cNvSpPr/>
                <p:nvPr/>
              </p:nvSpPr>
              <p:spPr>
                <a:xfrm>
                  <a:off x="7523320" y="8615603"/>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rPr>
                    <a:t>Tried to install a package, but pip just said 'no connection.' Story of my life!</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736" name="Group 735">
                  <a:extLst>
                    <a:ext uri="{FF2B5EF4-FFF2-40B4-BE49-F238E27FC236}">
                      <a16:creationId xmlns:a16="http://schemas.microsoft.com/office/drawing/2014/main" id="{7653016E-2475-45D0-B3F4-8A18A46F7EE7}"/>
                    </a:ext>
                  </a:extLst>
                </p:cNvPr>
                <p:cNvGrpSpPr/>
                <p:nvPr/>
              </p:nvGrpSpPr>
              <p:grpSpPr>
                <a:xfrm>
                  <a:off x="11394041" y="8589620"/>
                  <a:ext cx="956736" cy="1287968"/>
                  <a:chOff x="-3862348" y="1399884"/>
                  <a:chExt cx="956736" cy="1287968"/>
                </a:xfrm>
              </p:grpSpPr>
              <p:pic>
                <p:nvPicPr>
                  <p:cNvPr id="737" name="Graphic 736">
                    <a:extLst>
                      <a:ext uri="{FF2B5EF4-FFF2-40B4-BE49-F238E27FC236}">
                        <a16:creationId xmlns:a16="http://schemas.microsoft.com/office/drawing/2014/main" id="{A90C087E-D6E5-4376-9662-1E287A60F9A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738" name="TextBox 737">
                    <a:extLst>
                      <a:ext uri="{FF2B5EF4-FFF2-40B4-BE49-F238E27FC236}">
                        <a16:creationId xmlns:a16="http://schemas.microsoft.com/office/drawing/2014/main" id="{F9A2134D-FCE9-47A2-94CC-C974C2B88B91}"/>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685" name="Group 684">
                <a:extLst>
                  <a:ext uri="{FF2B5EF4-FFF2-40B4-BE49-F238E27FC236}">
                    <a16:creationId xmlns:a16="http://schemas.microsoft.com/office/drawing/2014/main" id="{245641AD-4C98-4E0E-8600-82DE7BFCC697}"/>
                  </a:ext>
                </a:extLst>
              </p:cNvPr>
              <p:cNvGrpSpPr/>
              <p:nvPr/>
            </p:nvGrpSpPr>
            <p:grpSpPr>
              <a:xfrm>
                <a:off x="6096000" y="25041173"/>
                <a:ext cx="4741495" cy="2131542"/>
                <a:chOff x="1504353" y="8801354"/>
                <a:chExt cx="4741495" cy="2131542"/>
              </a:xfrm>
            </p:grpSpPr>
            <p:sp>
              <p:nvSpPr>
                <p:cNvPr id="731" name="Freeform: Shape 730">
                  <a:extLst>
                    <a:ext uri="{FF2B5EF4-FFF2-40B4-BE49-F238E27FC236}">
                      <a16:creationId xmlns:a16="http://schemas.microsoft.com/office/drawing/2014/main" id="{9A686CE3-2D6F-4273-BB92-65B0A5297B6B}"/>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zh-TW" altLang="en-US" dirty="0">
                      <a:solidFill>
                        <a:schemeClr val="tx1"/>
                      </a:solidFill>
                      <a:latin typeface="微软雅黑 Light" panose="020B0502040204020203" pitchFamily="34" charset="-122"/>
                      <a:ea typeface="微软雅黑 Light" panose="020B0502040204020203" pitchFamily="34" charset="-122"/>
                    </a:rPr>
                    <a:t>複製了一段別人的程式碼，貼上後報錯，難道它是</a:t>
                  </a:r>
                  <a:r>
                    <a:rPr lang="en-US" altLang="zh-TW" dirty="0">
                      <a:solidFill>
                        <a:schemeClr val="tx1"/>
                      </a:solidFill>
                      <a:latin typeface="微软雅黑 Light" panose="020B0502040204020203" pitchFamily="34" charset="-122"/>
                      <a:ea typeface="微软雅黑 Light" panose="020B0502040204020203" pitchFamily="34" charset="-122"/>
                    </a:rPr>
                    <a:t>VIP</a:t>
                  </a:r>
                  <a:r>
                    <a:rPr lang="zh-TW" altLang="en-US" dirty="0">
                      <a:solidFill>
                        <a:schemeClr val="tx1"/>
                      </a:solidFill>
                      <a:latin typeface="微软雅黑 Light" panose="020B0502040204020203" pitchFamily="34" charset="-122"/>
                      <a:ea typeface="微软雅黑 Light" panose="020B0502040204020203" pitchFamily="34" charset="-122"/>
                    </a:rPr>
                    <a:t>版？</a:t>
                  </a:r>
                </a:p>
              </p:txBody>
            </p:sp>
            <p:grpSp>
              <p:nvGrpSpPr>
                <p:cNvPr id="732" name="Group 731">
                  <a:extLst>
                    <a:ext uri="{FF2B5EF4-FFF2-40B4-BE49-F238E27FC236}">
                      <a16:creationId xmlns:a16="http://schemas.microsoft.com/office/drawing/2014/main" id="{263D9BE0-DF2C-42BD-A8D5-3CEA538C664D}"/>
                    </a:ext>
                  </a:extLst>
                </p:cNvPr>
                <p:cNvGrpSpPr/>
                <p:nvPr/>
              </p:nvGrpSpPr>
              <p:grpSpPr>
                <a:xfrm>
                  <a:off x="5289112" y="8801354"/>
                  <a:ext cx="956736" cy="1301438"/>
                  <a:chOff x="-2750419" y="1399884"/>
                  <a:chExt cx="956736" cy="1301438"/>
                </a:xfrm>
              </p:grpSpPr>
              <p:pic>
                <p:nvPicPr>
                  <p:cNvPr id="733" name="Graphic 732">
                    <a:extLst>
                      <a:ext uri="{FF2B5EF4-FFF2-40B4-BE49-F238E27FC236}">
                        <a16:creationId xmlns:a16="http://schemas.microsoft.com/office/drawing/2014/main" id="{B5D24E27-0DC6-40AD-AD06-3B24F674886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734" name="TextBox 733">
                    <a:extLst>
                      <a:ext uri="{FF2B5EF4-FFF2-40B4-BE49-F238E27FC236}">
                        <a16:creationId xmlns:a16="http://schemas.microsoft.com/office/drawing/2014/main" id="{064E3D9F-58F1-4147-8C29-31C4EA19A7B0}"/>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686" name="Group 685">
                <a:extLst>
                  <a:ext uri="{FF2B5EF4-FFF2-40B4-BE49-F238E27FC236}">
                    <a16:creationId xmlns:a16="http://schemas.microsoft.com/office/drawing/2014/main" id="{4C8328A0-4E9E-46AE-BEB5-B0043B4B0EAF}"/>
                  </a:ext>
                </a:extLst>
              </p:cNvPr>
              <p:cNvGrpSpPr/>
              <p:nvPr/>
            </p:nvGrpSpPr>
            <p:grpSpPr>
              <a:xfrm>
                <a:off x="6112211" y="27345240"/>
                <a:ext cx="4827457" cy="2131508"/>
                <a:chOff x="7523320" y="8589620"/>
                <a:chExt cx="4827457" cy="2131508"/>
              </a:xfrm>
            </p:grpSpPr>
            <p:sp>
              <p:nvSpPr>
                <p:cNvPr id="727" name="Freeform: Shape 726">
                  <a:extLst>
                    <a:ext uri="{FF2B5EF4-FFF2-40B4-BE49-F238E27FC236}">
                      <a16:creationId xmlns:a16="http://schemas.microsoft.com/office/drawing/2014/main" id="{37E4990B-7C4B-4EEC-9E42-1ADEC366CE7C}"/>
                    </a:ext>
                  </a:extLst>
                </p:cNvPr>
                <p:cNvSpPr/>
                <p:nvPr/>
              </p:nvSpPr>
              <p:spPr>
                <a:xfrm>
                  <a:off x="7523320" y="8615603"/>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rPr>
                    <a:t>I added one zero to my calculation, and now I’m a billionaire in my output!</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728" name="Group 727">
                  <a:extLst>
                    <a:ext uri="{FF2B5EF4-FFF2-40B4-BE49-F238E27FC236}">
                      <a16:creationId xmlns:a16="http://schemas.microsoft.com/office/drawing/2014/main" id="{DC3CB8F1-88FA-45A3-8D9C-305FF9ED3A08}"/>
                    </a:ext>
                  </a:extLst>
                </p:cNvPr>
                <p:cNvGrpSpPr/>
                <p:nvPr/>
              </p:nvGrpSpPr>
              <p:grpSpPr>
                <a:xfrm>
                  <a:off x="11394041" y="8589620"/>
                  <a:ext cx="956736" cy="1287968"/>
                  <a:chOff x="-3862348" y="1399884"/>
                  <a:chExt cx="956736" cy="1287968"/>
                </a:xfrm>
              </p:grpSpPr>
              <p:pic>
                <p:nvPicPr>
                  <p:cNvPr id="729" name="Graphic 728">
                    <a:extLst>
                      <a:ext uri="{FF2B5EF4-FFF2-40B4-BE49-F238E27FC236}">
                        <a16:creationId xmlns:a16="http://schemas.microsoft.com/office/drawing/2014/main" id="{76F442BE-91AD-4FC7-9189-E764B019EAD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730" name="TextBox 729">
                    <a:extLst>
                      <a:ext uri="{FF2B5EF4-FFF2-40B4-BE49-F238E27FC236}">
                        <a16:creationId xmlns:a16="http://schemas.microsoft.com/office/drawing/2014/main" id="{4ED0446D-7620-4036-BEB1-CE0DA8E87D22}"/>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687" name="Group 686">
                <a:extLst>
                  <a:ext uri="{FF2B5EF4-FFF2-40B4-BE49-F238E27FC236}">
                    <a16:creationId xmlns:a16="http://schemas.microsoft.com/office/drawing/2014/main" id="{CACAD4B5-084B-49F8-9634-41484EC7CBC8}"/>
                  </a:ext>
                </a:extLst>
              </p:cNvPr>
              <p:cNvGrpSpPr/>
              <p:nvPr/>
            </p:nvGrpSpPr>
            <p:grpSpPr>
              <a:xfrm>
                <a:off x="6112211" y="29615713"/>
                <a:ext cx="4827457" cy="2131508"/>
                <a:chOff x="7523320" y="8589620"/>
                <a:chExt cx="4827457" cy="2131508"/>
              </a:xfrm>
            </p:grpSpPr>
            <p:sp>
              <p:nvSpPr>
                <p:cNvPr id="723" name="Freeform: Shape 722">
                  <a:extLst>
                    <a:ext uri="{FF2B5EF4-FFF2-40B4-BE49-F238E27FC236}">
                      <a16:creationId xmlns:a16="http://schemas.microsoft.com/office/drawing/2014/main" id="{7B1C9819-E73D-4A9C-BB16-0839EB130892}"/>
                    </a:ext>
                  </a:extLst>
                </p:cNvPr>
                <p:cNvSpPr/>
                <p:nvPr/>
              </p:nvSpPr>
              <p:spPr>
                <a:xfrm>
                  <a:off x="7523320" y="8615603"/>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rPr>
                    <a:t>Debugging feels like playing detective, except I’m both the culprit and the victim.</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724" name="Group 723">
                  <a:extLst>
                    <a:ext uri="{FF2B5EF4-FFF2-40B4-BE49-F238E27FC236}">
                      <a16:creationId xmlns:a16="http://schemas.microsoft.com/office/drawing/2014/main" id="{078520DC-5BF0-42F6-AB6A-CE5BAD501346}"/>
                    </a:ext>
                  </a:extLst>
                </p:cNvPr>
                <p:cNvGrpSpPr/>
                <p:nvPr/>
              </p:nvGrpSpPr>
              <p:grpSpPr>
                <a:xfrm>
                  <a:off x="11394041" y="8589620"/>
                  <a:ext cx="956736" cy="1287968"/>
                  <a:chOff x="-3862348" y="1399884"/>
                  <a:chExt cx="956736" cy="1287968"/>
                </a:xfrm>
              </p:grpSpPr>
              <p:pic>
                <p:nvPicPr>
                  <p:cNvPr id="725" name="Graphic 724">
                    <a:extLst>
                      <a:ext uri="{FF2B5EF4-FFF2-40B4-BE49-F238E27FC236}">
                        <a16:creationId xmlns:a16="http://schemas.microsoft.com/office/drawing/2014/main" id="{FD214C3A-80E1-49BE-9E94-FC32E48C22F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726" name="TextBox 725">
                    <a:extLst>
                      <a:ext uri="{FF2B5EF4-FFF2-40B4-BE49-F238E27FC236}">
                        <a16:creationId xmlns:a16="http://schemas.microsoft.com/office/drawing/2014/main" id="{DD0CD8BB-BEF2-4A4A-835F-D9721EB4CF78}"/>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688" name="Group 687">
                <a:extLst>
                  <a:ext uri="{FF2B5EF4-FFF2-40B4-BE49-F238E27FC236}">
                    <a16:creationId xmlns:a16="http://schemas.microsoft.com/office/drawing/2014/main" id="{970A0410-44D3-43AD-BCE4-9AA98F3C00A5}"/>
                  </a:ext>
                </a:extLst>
              </p:cNvPr>
              <p:cNvGrpSpPr/>
              <p:nvPr/>
            </p:nvGrpSpPr>
            <p:grpSpPr>
              <a:xfrm>
                <a:off x="6096000" y="31912169"/>
                <a:ext cx="4741495" cy="2131542"/>
                <a:chOff x="1504353" y="8801354"/>
                <a:chExt cx="4741495" cy="2131542"/>
              </a:xfrm>
            </p:grpSpPr>
            <p:sp>
              <p:nvSpPr>
                <p:cNvPr id="719" name="Freeform: Shape 718">
                  <a:extLst>
                    <a:ext uri="{FF2B5EF4-FFF2-40B4-BE49-F238E27FC236}">
                      <a16:creationId xmlns:a16="http://schemas.microsoft.com/office/drawing/2014/main" id="{ED886CA1-385B-409F-A47E-ED1838CA5187}"/>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zh-TW" altLang="en-US" dirty="0">
                      <a:solidFill>
                        <a:schemeClr val="tx1"/>
                      </a:solidFill>
                      <a:latin typeface="微软雅黑 Light" panose="020B0502040204020203" pitchFamily="34" charset="-122"/>
                      <a:ea typeface="微软雅黑 Light" panose="020B0502040204020203" pitchFamily="34" charset="-122"/>
                    </a:rPr>
                    <a:t>文檔上說很簡單，結果一寫就炸了，差點相信官方了！</a:t>
                  </a:r>
                </a:p>
              </p:txBody>
            </p:sp>
            <p:grpSp>
              <p:nvGrpSpPr>
                <p:cNvPr id="720" name="Group 719">
                  <a:extLst>
                    <a:ext uri="{FF2B5EF4-FFF2-40B4-BE49-F238E27FC236}">
                      <a16:creationId xmlns:a16="http://schemas.microsoft.com/office/drawing/2014/main" id="{EC0D367F-4998-4DC7-9672-D428FDDF31DC}"/>
                    </a:ext>
                  </a:extLst>
                </p:cNvPr>
                <p:cNvGrpSpPr/>
                <p:nvPr/>
              </p:nvGrpSpPr>
              <p:grpSpPr>
                <a:xfrm>
                  <a:off x="5289112" y="8801354"/>
                  <a:ext cx="956736" cy="1301438"/>
                  <a:chOff x="-2750419" y="1399884"/>
                  <a:chExt cx="956736" cy="1301438"/>
                </a:xfrm>
              </p:grpSpPr>
              <p:pic>
                <p:nvPicPr>
                  <p:cNvPr id="721" name="Graphic 720">
                    <a:extLst>
                      <a:ext uri="{FF2B5EF4-FFF2-40B4-BE49-F238E27FC236}">
                        <a16:creationId xmlns:a16="http://schemas.microsoft.com/office/drawing/2014/main" id="{E3AE64E3-1671-4097-BD39-BA90A4B9C88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722" name="TextBox 721">
                    <a:extLst>
                      <a:ext uri="{FF2B5EF4-FFF2-40B4-BE49-F238E27FC236}">
                        <a16:creationId xmlns:a16="http://schemas.microsoft.com/office/drawing/2014/main" id="{A07AA942-2F98-46A3-9DCE-E55BD1E842EF}"/>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689" name="Group 688">
                <a:extLst>
                  <a:ext uri="{FF2B5EF4-FFF2-40B4-BE49-F238E27FC236}">
                    <a16:creationId xmlns:a16="http://schemas.microsoft.com/office/drawing/2014/main" id="{39A4FE68-DA6B-49E5-9650-687036C358A0}"/>
                  </a:ext>
                </a:extLst>
              </p:cNvPr>
              <p:cNvGrpSpPr/>
              <p:nvPr/>
            </p:nvGrpSpPr>
            <p:grpSpPr>
              <a:xfrm>
                <a:off x="6118882" y="34223847"/>
                <a:ext cx="4741495" cy="2131542"/>
                <a:chOff x="1504353" y="8801354"/>
                <a:chExt cx="4741495" cy="2131542"/>
              </a:xfrm>
            </p:grpSpPr>
            <p:sp>
              <p:nvSpPr>
                <p:cNvPr id="715" name="Freeform: Shape 714">
                  <a:extLst>
                    <a:ext uri="{FF2B5EF4-FFF2-40B4-BE49-F238E27FC236}">
                      <a16:creationId xmlns:a16="http://schemas.microsoft.com/office/drawing/2014/main" id="{82A00C87-CCEF-469E-A9AA-23A9384D5E64}"/>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zh-TW" altLang="en-US" dirty="0">
                      <a:solidFill>
                        <a:schemeClr val="tx1"/>
                      </a:solidFill>
                      <a:latin typeface="微软雅黑 Light" panose="020B0502040204020203" pitchFamily="34" charset="-122"/>
                      <a:ea typeface="微软雅黑 Light" panose="020B0502040204020203" pitchFamily="34" charset="-122"/>
                    </a:rPr>
                    <a:t>想偷懶寫一行搞定，結果搞了整個下午都沒通過。</a:t>
                  </a:r>
                </a:p>
              </p:txBody>
            </p:sp>
            <p:grpSp>
              <p:nvGrpSpPr>
                <p:cNvPr id="716" name="Group 715">
                  <a:extLst>
                    <a:ext uri="{FF2B5EF4-FFF2-40B4-BE49-F238E27FC236}">
                      <a16:creationId xmlns:a16="http://schemas.microsoft.com/office/drawing/2014/main" id="{FD9C4519-CD7A-4E0D-BADD-E4C1CD640151}"/>
                    </a:ext>
                  </a:extLst>
                </p:cNvPr>
                <p:cNvGrpSpPr/>
                <p:nvPr/>
              </p:nvGrpSpPr>
              <p:grpSpPr>
                <a:xfrm>
                  <a:off x="5289112" y="8801354"/>
                  <a:ext cx="956736" cy="1301438"/>
                  <a:chOff x="-2750419" y="1399884"/>
                  <a:chExt cx="956736" cy="1301438"/>
                </a:xfrm>
              </p:grpSpPr>
              <p:pic>
                <p:nvPicPr>
                  <p:cNvPr id="717" name="Graphic 716">
                    <a:extLst>
                      <a:ext uri="{FF2B5EF4-FFF2-40B4-BE49-F238E27FC236}">
                        <a16:creationId xmlns:a16="http://schemas.microsoft.com/office/drawing/2014/main" id="{1A7431CF-B540-4A5F-8ABB-B478F8CF4BC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718" name="TextBox 717">
                    <a:extLst>
                      <a:ext uri="{FF2B5EF4-FFF2-40B4-BE49-F238E27FC236}">
                        <a16:creationId xmlns:a16="http://schemas.microsoft.com/office/drawing/2014/main" id="{BBF02F03-2545-4D64-8800-66CBEF024A77}"/>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690" name="Group 689">
                <a:extLst>
                  <a:ext uri="{FF2B5EF4-FFF2-40B4-BE49-F238E27FC236}">
                    <a16:creationId xmlns:a16="http://schemas.microsoft.com/office/drawing/2014/main" id="{12B7EC6D-C4A4-4AB0-B26F-18C2978367DB}"/>
                  </a:ext>
                </a:extLst>
              </p:cNvPr>
              <p:cNvGrpSpPr/>
              <p:nvPr/>
            </p:nvGrpSpPr>
            <p:grpSpPr>
              <a:xfrm>
                <a:off x="6096000" y="36512613"/>
                <a:ext cx="4741495" cy="2131542"/>
                <a:chOff x="1504353" y="8801354"/>
                <a:chExt cx="4741495" cy="2131542"/>
              </a:xfrm>
            </p:grpSpPr>
            <p:sp>
              <p:nvSpPr>
                <p:cNvPr id="711" name="Freeform: Shape 710">
                  <a:extLst>
                    <a:ext uri="{FF2B5EF4-FFF2-40B4-BE49-F238E27FC236}">
                      <a16:creationId xmlns:a16="http://schemas.microsoft.com/office/drawing/2014/main" id="{1C615FAA-07C3-4E4E-AD99-AB359E87CA8B}"/>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zh-TW" altLang="en-US" dirty="0">
                      <a:solidFill>
                        <a:schemeClr val="tx1"/>
                      </a:solidFill>
                      <a:latin typeface="微软雅黑 Light" panose="020B0502040204020203" pitchFamily="34" charset="-122"/>
                      <a:ea typeface="微软雅黑 Light" panose="020B0502040204020203" pitchFamily="34" charset="-122"/>
                    </a:rPr>
                    <a:t>中午吃飯的時候靈感湧現，回來發現剛才的想法不見了！</a:t>
                  </a:r>
                </a:p>
              </p:txBody>
            </p:sp>
            <p:grpSp>
              <p:nvGrpSpPr>
                <p:cNvPr id="712" name="Group 711">
                  <a:extLst>
                    <a:ext uri="{FF2B5EF4-FFF2-40B4-BE49-F238E27FC236}">
                      <a16:creationId xmlns:a16="http://schemas.microsoft.com/office/drawing/2014/main" id="{8F8CCAE4-6E8D-490F-88A9-A2CC3B331903}"/>
                    </a:ext>
                  </a:extLst>
                </p:cNvPr>
                <p:cNvGrpSpPr/>
                <p:nvPr/>
              </p:nvGrpSpPr>
              <p:grpSpPr>
                <a:xfrm>
                  <a:off x="5289112" y="8801354"/>
                  <a:ext cx="956736" cy="1301438"/>
                  <a:chOff x="-2750419" y="1399884"/>
                  <a:chExt cx="956736" cy="1301438"/>
                </a:xfrm>
              </p:grpSpPr>
              <p:pic>
                <p:nvPicPr>
                  <p:cNvPr id="713" name="Graphic 712">
                    <a:extLst>
                      <a:ext uri="{FF2B5EF4-FFF2-40B4-BE49-F238E27FC236}">
                        <a16:creationId xmlns:a16="http://schemas.microsoft.com/office/drawing/2014/main" id="{E466E0DF-1CD0-4273-95C2-AC53732C6A5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714" name="TextBox 713">
                    <a:extLst>
                      <a:ext uri="{FF2B5EF4-FFF2-40B4-BE49-F238E27FC236}">
                        <a16:creationId xmlns:a16="http://schemas.microsoft.com/office/drawing/2014/main" id="{8567CC8D-3338-4871-858A-97FE9926B172}"/>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691" name="Group 690">
                <a:extLst>
                  <a:ext uri="{FF2B5EF4-FFF2-40B4-BE49-F238E27FC236}">
                    <a16:creationId xmlns:a16="http://schemas.microsoft.com/office/drawing/2014/main" id="{2026EF0E-4C76-4AD9-B035-4D81B225B0D1}"/>
                  </a:ext>
                </a:extLst>
              </p:cNvPr>
              <p:cNvGrpSpPr/>
              <p:nvPr/>
            </p:nvGrpSpPr>
            <p:grpSpPr>
              <a:xfrm>
                <a:off x="6118882" y="38783165"/>
                <a:ext cx="4741495" cy="2131542"/>
                <a:chOff x="1504353" y="8801354"/>
                <a:chExt cx="4741495" cy="2131542"/>
              </a:xfrm>
            </p:grpSpPr>
            <p:sp>
              <p:nvSpPr>
                <p:cNvPr id="707" name="Freeform: Shape 706">
                  <a:extLst>
                    <a:ext uri="{FF2B5EF4-FFF2-40B4-BE49-F238E27FC236}">
                      <a16:creationId xmlns:a16="http://schemas.microsoft.com/office/drawing/2014/main" id="{DD3C0F30-70A8-44F0-BF2D-F70CD7AFF808}"/>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zh-TW" altLang="en-US" dirty="0">
                      <a:solidFill>
                        <a:schemeClr val="tx1"/>
                      </a:solidFill>
                      <a:latin typeface="微软雅黑 Light" panose="020B0502040204020203" pitchFamily="34" charset="-122"/>
                      <a:ea typeface="微软雅黑 Light" panose="020B0502040204020203" pitchFamily="34" charset="-122"/>
                    </a:rPr>
                    <a:t>試了十次的</a:t>
                  </a:r>
                  <a:r>
                    <a:rPr lang="en-US" altLang="zh-TW" dirty="0">
                      <a:solidFill>
                        <a:schemeClr val="tx1"/>
                      </a:solidFill>
                      <a:latin typeface="微软雅黑 Light" panose="020B0502040204020203" pitchFamily="34" charset="-122"/>
                      <a:ea typeface="微软雅黑 Light" panose="020B0502040204020203" pitchFamily="34" charset="-122"/>
                    </a:rPr>
                    <a:t>API</a:t>
                  </a:r>
                  <a:r>
                    <a:rPr lang="zh-TW" altLang="en-US" dirty="0">
                      <a:solidFill>
                        <a:schemeClr val="tx1"/>
                      </a:solidFill>
                      <a:latin typeface="微软雅黑 Light" panose="020B0502040204020203" pitchFamily="34" charset="-122"/>
                      <a:ea typeface="微软雅黑 Light" panose="020B0502040204020203" pitchFamily="34" charset="-122"/>
                    </a:rPr>
                    <a:t>請求，結果發現測試伺服器掛了</a:t>
                  </a:r>
                </a:p>
              </p:txBody>
            </p:sp>
            <p:grpSp>
              <p:nvGrpSpPr>
                <p:cNvPr id="708" name="Group 707">
                  <a:extLst>
                    <a:ext uri="{FF2B5EF4-FFF2-40B4-BE49-F238E27FC236}">
                      <a16:creationId xmlns:a16="http://schemas.microsoft.com/office/drawing/2014/main" id="{1084820B-02B3-4067-A944-5746BEC2D8C5}"/>
                    </a:ext>
                  </a:extLst>
                </p:cNvPr>
                <p:cNvGrpSpPr/>
                <p:nvPr/>
              </p:nvGrpSpPr>
              <p:grpSpPr>
                <a:xfrm>
                  <a:off x="5289112" y="8801354"/>
                  <a:ext cx="956736" cy="1301438"/>
                  <a:chOff x="-2750419" y="1399884"/>
                  <a:chExt cx="956736" cy="1301438"/>
                </a:xfrm>
              </p:grpSpPr>
              <p:pic>
                <p:nvPicPr>
                  <p:cNvPr id="709" name="Graphic 708">
                    <a:extLst>
                      <a:ext uri="{FF2B5EF4-FFF2-40B4-BE49-F238E27FC236}">
                        <a16:creationId xmlns:a16="http://schemas.microsoft.com/office/drawing/2014/main" id="{526FFBE6-C8AE-4870-9016-12B46B61948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710" name="TextBox 709">
                    <a:extLst>
                      <a:ext uri="{FF2B5EF4-FFF2-40B4-BE49-F238E27FC236}">
                        <a16:creationId xmlns:a16="http://schemas.microsoft.com/office/drawing/2014/main" id="{FF982D07-9015-4DA7-9631-7E86DAEA2AFE}"/>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692" name="Group 691">
                <a:extLst>
                  <a:ext uri="{FF2B5EF4-FFF2-40B4-BE49-F238E27FC236}">
                    <a16:creationId xmlns:a16="http://schemas.microsoft.com/office/drawing/2014/main" id="{09145FA9-9CFE-4401-BC60-AE9B60439A06}"/>
                  </a:ext>
                </a:extLst>
              </p:cNvPr>
              <p:cNvGrpSpPr/>
              <p:nvPr/>
            </p:nvGrpSpPr>
            <p:grpSpPr>
              <a:xfrm>
                <a:off x="6118882" y="41111148"/>
                <a:ext cx="4827457" cy="2131508"/>
                <a:chOff x="7523320" y="8589620"/>
                <a:chExt cx="4827457" cy="2131508"/>
              </a:xfrm>
            </p:grpSpPr>
            <p:sp>
              <p:nvSpPr>
                <p:cNvPr id="703" name="Freeform: Shape 702">
                  <a:extLst>
                    <a:ext uri="{FF2B5EF4-FFF2-40B4-BE49-F238E27FC236}">
                      <a16:creationId xmlns:a16="http://schemas.microsoft.com/office/drawing/2014/main" id="{7B13CAFE-5840-4043-910F-69FD3817323F}"/>
                    </a:ext>
                  </a:extLst>
                </p:cNvPr>
                <p:cNvSpPr/>
                <p:nvPr/>
              </p:nvSpPr>
              <p:spPr>
                <a:xfrm>
                  <a:off x="7523320" y="8615603"/>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rPr>
                    <a:t>I named my variable 'temp,' and now it’s permanent in the whole program!</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704" name="Group 703">
                  <a:extLst>
                    <a:ext uri="{FF2B5EF4-FFF2-40B4-BE49-F238E27FC236}">
                      <a16:creationId xmlns:a16="http://schemas.microsoft.com/office/drawing/2014/main" id="{8AD87AF5-793E-4B6A-B4A8-3E22BF0D4E7C}"/>
                    </a:ext>
                  </a:extLst>
                </p:cNvPr>
                <p:cNvGrpSpPr/>
                <p:nvPr/>
              </p:nvGrpSpPr>
              <p:grpSpPr>
                <a:xfrm>
                  <a:off x="11394041" y="8589620"/>
                  <a:ext cx="956736" cy="1287968"/>
                  <a:chOff x="-3862348" y="1399884"/>
                  <a:chExt cx="956736" cy="1287968"/>
                </a:xfrm>
              </p:grpSpPr>
              <p:pic>
                <p:nvPicPr>
                  <p:cNvPr id="705" name="Graphic 704">
                    <a:extLst>
                      <a:ext uri="{FF2B5EF4-FFF2-40B4-BE49-F238E27FC236}">
                        <a16:creationId xmlns:a16="http://schemas.microsoft.com/office/drawing/2014/main" id="{EE7FDA81-9E13-4179-A616-801A1EF34C2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706" name="TextBox 705">
                    <a:extLst>
                      <a:ext uri="{FF2B5EF4-FFF2-40B4-BE49-F238E27FC236}">
                        <a16:creationId xmlns:a16="http://schemas.microsoft.com/office/drawing/2014/main" id="{D1CBC27D-1557-4731-84B8-ED82ED820A5B}"/>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693" name="Group 692">
                <a:extLst>
                  <a:ext uri="{FF2B5EF4-FFF2-40B4-BE49-F238E27FC236}">
                    <a16:creationId xmlns:a16="http://schemas.microsoft.com/office/drawing/2014/main" id="{1DB62A71-CC4F-419C-996D-E741B02D649B}"/>
                  </a:ext>
                </a:extLst>
              </p:cNvPr>
              <p:cNvGrpSpPr/>
              <p:nvPr/>
            </p:nvGrpSpPr>
            <p:grpSpPr>
              <a:xfrm>
                <a:off x="6118882" y="43399914"/>
                <a:ext cx="4827457" cy="2131508"/>
                <a:chOff x="7523320" y="8589620"/>
                <a:chExt cx="4827457" cy="2131508"/>
              </a:xfrm>
            </p:grpSpPr>
            <p:sp>
              <p:nvSpPr>
                <p:cNvPr id="699" name="Freeform: Shape 698">
                  <a:extLst>
                    <a:ext uri="{FF2B5EF4-FFF2-40B4-BE49-F238E27FC236}">
                      <a16:creationId xmlns:a16="http://schemas.microsoft.com/office/drawing/2014/main" id="{CBB24B10-5A66-4478-9D8B-CBA1BE14E050}"/>
                    </a:ext>
                  </a:extLst>
                </p:cNvPr>
                <p:cNvSpPr/>
                <p:nvPr/>
              </p:nvSpPr>
              <p:spPr>
                <a:xfrm>
                  <a:off x="7523320" y="8615603"/>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rPr>
                    <a:t>Running this script feels like gambling. Will it work? Place your bets!</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700" name="Group 699">
                  <a:extLst>
                    <a:ext uri="{FF2B5EF4-FFF2-40B4-BE49-F238E27FC236}">
                      <a16:creationId xmlns:a16="http://schemas.microsoft.com/office/drawing/2014/main" id="{0788763F-DB47-41AB-914A-3C7A5896D42A}"/>
                    </a:ext>
                  </a:extLst>
                </p:cNvPr>
                <p:cNvGrpSpPr/>
                <p:nvPr/>
              </p:nvGrpSpPr>
              <p:grpSpPr>
                <a:xfrm>
                  <a:off x="11394041" y="8589620"/>
                  <a:ext cx="956736" cy="1287968"/>
                  <a:chOff x="-3862348" y="1399884"/>
                  <a:chExt cx="956736" cy="1287968"/>
                </a:xfrm>
              </p:grpSpPr>
              <p:pic>
                <p:nvPicPr>
                  <p:cNvPr id="701" name="Graphic 700">
                    <a:extLst>
                      <a:ext uri="{FF2B5EF4-FFF2-40B4-BE49-F238E27FC236}">
                        <a16:creationId xmlns:a16="http://schemas.microsoft.com/office/drawing/2014/main" id="{015E1C5C-8CE6-4EFB-AE4C-627AAEABB04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702" name="TextBox 701">
                    <a:extLst>
                      <a:ext uri="{FF2B5EF4-FFF2-40B4-BE49-F238E27FC236}">
                        <a16:creationId xmlns:a16="http://schemas.microsoft.com/office/drawing/2014/main" id="{861EF0C1-E640-4FB9-9868-32F768077A08}"/>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694" name="Group 693">
                <a:extLst>
                  <a:ext uri="{FF2B5EF4-FFF2-40B4-BE49-F238E27FC236}">
                    <a16:creationId xmlns:a16="http://schemas.microsoft.com/office/drawing/2014/main" id="{9B7803CE-9452-4234-A20B-44A1B5D02BB9}"/>
                  </a:ext>
                </a:extLst>
              </p:cNvPr>
              <p:cNvGrpSpPr/>
              <p:nvPr/>
            </p:nvGrpSpPr>
            <p:grpSpPr>
              <a:xfrm>
                <a:off x="6118882" y="45714663"/>
                <a:ext cx="4741495" cy="2131542"/>
                <a:chOff x="1504353" y="8801354"/>
                <a:chExt cx="4741495" cy="2131542"/>
              </a:xfrm>
            </p:grpSpPr>
            <p:sp>
              <p:nvSpPr>
                <p:cNvPr id="695" name="Freeform: Shape 694">
                  <a:extLst>
                    <a:ext uri="{FF2B5EF4-FFF2-40B4-BE49-F238E27FC236}">
                      <a16:creationId xmlns:a16="http://schemas.microsoft.com/office/drawing/2014/main" id="{856394BE-8A27-4BA2-AA1E-CCC0B79DC0AB}"/>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我這個運行點下去，你看是我爆炸還是它爆炸</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696" name="Group 695">
                  <a:extLst>
                    <a:ext uri="{FF2B5EF4-FFF2-40B4-BE49-F238E27FC236}">
                      <a16:creationId xmlns:a16="http://schemas.microsoft.com/office/drawing/2014/main" id="{ED7B1308-036E-482E-916C-4E54F9692817}"/>
                    </a:ext>
                  </a:extLst>
                </p:cNvPr>
                <p:cNvGrpSpPr/>
                <p:nvPr/>
              </p:nvGrpSpPr>
              <p:grpSpPr>
                <a:xfrm>
                  <a:off x="5289112" y="8801354"/>
                  <a:ext cx="956736" cy="1301438"/>
                  <a:chOff x="-2750419" y="1399884"/>
                  <a:chExt cx="956736" cy="1301438"/>
                </a:xfrm>
              </p:grpSpPr>
              <p:pic>
                <p:nvPicPr>
                  <p:cNvPr id="697" name="Graphic 696">
                    <a:extLst>
                      <a:ext uri="{FF2B5EF4-FFF2-40B4-BE49-F238E27FC236}">
                        <a16:creationId xmlns:a16="http://schemas.microsoft.com/office/drawing/2014/main" id="{92EB2AB4-DE63-424B-8818-0C98F0B93DA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698" name="TextBox 697">
                    <a:extLst>
                      <a:ext uri="{FF2B5EF4-FFF2-40B4-BE49-F238E27FC236}">
                        <a16:creationId xmlns:a16="http://schemas.microsoft.com/office/drawing/2014/main" id="{AD1919B8-B542-4201-A5C8-5D6EBDB3BBB0}"/>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grpSp>
          <p:nvGrpSpPr>
            <p:cNvPr id="674" name="Group 673">
              <a:extLst>
                <a:ext uri="{FF2B5EF4-FFF2-40B4-BE49-F238E27FC236}">
                  <a16:creationId xmlns:a16="http://schemas.microsoft.com/office/drawing/2014/main" id="{C4490162-BA6A-417E-A038-55C3F38E639E}"/>
                </a:ext>
              </a:extLst>
            </p:cNvPr>
            <p:cNvGrpSpPr/>
            <p:nvPr/>
          </p:nvGrpSpPr>
          <p:grpSpPr>
            <a:xfrm>
              <a:off x="5766239" y="16194268"/>
              <a:ext cx="4761493" cy="2134903"/>
              <a:chOff x="432561" y="4313983"/>
              <a:chExt cx="4761493" cy="2134903"/>
            </a:xfrm>
          </p:grpSpPr>
          <p:sp>
            <p:nvSpPr>
              <p:cNvPr id="675" name="Freeform: Shape 674">
                <a:extLst>
                  <a:ext uri="{FF2B5EF4-FFF2-40B4-BE49-F238E27FC236}">
                    <a16:creationId xmlns:a16="http://schemas.microsoft.com/office/drawing/2014/main" id="{595A27BF-CD0C-4189-A645-547CA595EDCA}"/>
                  </a:ext>
                </a:extLst>
              </p:cNvPr>
              <p:cNvSpPr/>
              <p:nvPr/>
            </p:nvSpPr>
            <p:spPr>
              <a:xfrm>
                <a:off x="432561" y="434336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896" name="Group 895">
                <a:extLst>
                  <a:ext uri="{FF2B5EF4-FFF2-40B4-BE49-F238E27FC236}">
                    <a16:creationId xmlns:a16="http://schemas.microsoft.com/office/drawing/2014/main" id="{02F5FD68-332C-4B12-A6C3-484A34A58263}"/>
                  </a:ext>
                </a:extLst>
              </p:cNvPr>
              <p:cNvGrpSpPr/>
              <p:nvPr/>
            </p:nvGrpSpPr>
            <p:grpSpPr>
              <a:xfrm>
                <a:off x="4237318" y="4313983"/>
                <a:ext cx="956736" cy="1301438"/>
                <a:chOff x="-1490164" y="1399884"/>
                <a:chExt cx="956736" cy="1301438"/>
              </a:xfrm>
            </p:grpSpPr>
            <p:pic>
              <p:nvPicPr>
                <p:cNvPr id="897" name="Graphic 896">
                  <a:extLst>
                    <a:ext uri="{FF2B5EF4-FFF2-40B4-BE49-F238E27FC236}">
                      <a16:creationId xmlns:a16="http://schemas.microsoft.com/office/drawing/2014/main" id="{7F6F6765-D697-4857-AF85-3AA7912BBF8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90164" y="1399884"/>
                  <a:ext cx="956736" cy="956736"/>
                </a:xfrm>
                <a:prstGeom prst="rect">
                  <a:avLst/>
                </a:prstGeom>
              </p:spPr>
            </p:pic>
            <p:sp>
              <p:nvSpPr>
                <p:cNvPr id="898" name="TextBox 897">
                  <a:extLst>
                    <a:ext uri="{FF2B5EF4-FFF2-40B4-BE49-F238E27FC236}">
                      <a16:creationId xmlns:a16="http://schemas.microsoft.com/office/drawing/2014/main" id="{2FA11C87-04E8-42B6-A735-5F9752EC2D35}"/>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899" name="Group 898">
              <a:extLst>
                <a:ext uri="{FF2B5EF4-FFF2-40B4-BE49-F238E27FC236}">
                  <a16:creationId xmlns:a16="http://schemas.microsoft.com/office/drawing/2014/main" id="{C2CE1E0A-994E-4FAC-AC22-AC810F85C5A9}"/>
                </a:ext>
              </a:extLst>
            </p:cNvPr>
            <p:cNvGrpSpPr/>
            <p:nvPr/>
          </p:nvGrpSpPr>
          <p:grpSpPr>
            <a:xfrm>
              <a:off x="1060129" y="13982193"/>
              <a:ext cx="4949674" cy="2116354"/>
              <a:chOff x="6993096" y="662328"/>
              <a:chExt cx="4949674" cy="2116354"/>
            </a:xfrm>
          </p:grpSpPr>
          <p:sp>
            <p:nvSpPr>
              <p:cNvPr id="900" name="Freeform: Shape 899">
                <a:extLst>
                  <a:ext uri="{FF2B5EF4-FFF2-40B4-BE49-F238E27FC236}">
                    <a16:creationId xmlns:a16="http://schemas.microsoft.com/office/drawing/2014/main" id="{09F669FA-6853-4337-B984-B07441DDE58A}"/>
                  </a:ext>
                </a:extLst>
              </p:cNvPr>
              <p:cNvSpPr/>
              <p:nvPr/>
            </p:nvSpPr>
            <p:spPr>
              <a:xfrm flipH="1">
                <a:off x="8232986" y="67315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我這個運行點下去，你看是我爆炸還是它爆炸</a:t>
                </a:r>
                <a:endParaRPr lang="zh-TW" altLang="en-US" dirty="0">
                  <a:solidFill>
                    <a:schemeClr val="tx1"/>
                  </a:solidFill>
                  <a:latin typeface="微软雅黑 Light" panose="020B0502040204020203" pitchFamily="34" charset="-122"/>
                  <a:ea typeface="微软雅黑 Light" panose="020B0502040204020203" pitchFamily="34" charset="-122"/>
                </a:endParaRPr>
              </a:p>
              <a:p>
                <a:pPr algn="ct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901" name="Group 900">
                <a:extLst>
                  <a:ext uri="{FF2B5EF4-FFF2-40B4-BE49-F238E27FC236}">
                    <a16:creationId xmlns:a16="http://schemas.microsoft.com/office/drawing/2014/main" id="{2F78D1E0-594D-491A-A1F8-F1754ECE3C7C}"/>
                  </a:ext>
                </a:extLst>
              </p:cNvPr>
              <p:cNvGrpSpPr/>
              <p:nvPr/>
            </p:nvGrpSpPr>
            <p:grpSpPr>
              <a:xfrm>
                <a:off x="6993096" y="662328"/>
                <a:ext cx="956736" cy="1301438"/>
                <a:chOff x="-2750419" y="1399884"/>
                <a:chExt cx="956736" cy="1301438"/>
              </a:xfrm>
            </p:grpSpPr>
            <p:pic>
              <p:nvPicPr>
                <p:cNvPr id="902" name="Graphic 901">
                  <a:extLst>
                    <a:ext uri="{FF2B5EF4-FFF2-40B4-BE49-F238E27FC236}">
                      <a16:creationId xmlns:a16="http://schemas.microsoft.com/office/drawing/2014/main" id="{10903EE5-A621-4B68-9ECF-457406060F7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903" name="TextBox 902">
                  <a:extLst>
                    <a:ext uri="{FF2B5EF4-FFF2-40B4-BE49-F238E27FC236}">
                      <a16:creationId xmlns:a16="http://schemas.microsoft.com/office/drawing/2014/main" id="{D2BE5F91-1DE9-4D56-A7C4-B800D2759C0E}"/>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904" name="Group 903">
              <a:extLst>
                <a:ext uri="{FF2B5EF4-FFF2-40B4-BE49-F238E27FC236}">
                  <a16:creationId xmlns:a16="http://schemas.microsoft.com/office/drawing/2014/main" id="{ADCFA5A2-CCBC-44DF-83A6-478D7DA83213}"/>
                </a:ext>
              </a:extLst>
            </p:cNvPr>
            <p:cNvGrpSpPr/>
            <p:nvPr/>
          </p:nvGrpSpPr>
          <p:grpSpPr>
            <a:xfrm>
              <a:off x="1147823" y="11462929"/>
              <a:ext cx="4861980" cy="2130685"/>
              <a:chOff x="6975107" y="652719"/>
              <a:chExt cx="4861980" cy="2130685"/>
            </a:xfrm>
          </p:grpSpPr>
          <p:grpSp>
            <p:nvGrpSpPr>
              <p:cNvPr id="905" name="Group 904">
                <a:extLst>
                  <a:ext uri="{FF2B5EF4-FFF2-40B4-BE49-F238E27FC236}">
                    <a16:creationId xmlns:a16="http://schemas.microsoft.com/office/drawing/2014/main" id="{58718B98-3CE9-4FCF-8DC2-8290827BBD34}"/>
                  </a:ext>
                </a:extLst>
              </p:cNvPr>
              <p:cNvGrpSpPr/>
              <p:nvPr/>
            </p:nvGrpSpPr>
            <p:grpSpPr>
              <a:xfrm>
                <a:off x="6975107" y="652719"/>
                <a:ext cx="956736" cy="1287968"/>
                <a:chOff x="-3862348" y="1399884"/>
                <a:chExt cx="956736" cy="1287968"/>
              </a:xfrm>
            </p:grpSpPr>
            <p:pic>
              <p:nvPicPr>
                <p:cNvPr id="907" name="Graphic 906">
                  <a:extLst>
                    <a:ext uri="{FF2B5EF4-FFF2-40B4-BE49-F238E27FC236}">
                      <a16:creationId xmlns:a16="http://schemas.microsoft.com/office/drawing/2014/main" id="{F9141252-09C2-4732-9DAA-83EC5074087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908" name="TextBox 907">
                  <a:extLst>
                    <a:ext uri="{FF2B5EF4-FFF2-40B4-BE49-F238E27FC236}">
                      <a16:creationId xmlns:a16="http://schemas.microsoft.com/office/drawing/2014/main" id="{A268B5BF-2AF9-4BA2-965D-B4608FF03589}"/>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sp>
            <p:nvSpPr>
              <p:cNvPr id="906" name="Freeform: Shape 905">
                <a:extLst>
                  <a:ext uri="{FF2B5EF4-FFF2-40B4-BE49-F238E27FC236}">
                    <a16:creationId xmlns:a16="http://schemas.microsoft.com/office/drawing/2014/main" id="{9EAEB2CF-5153-4AAE-BE2D-BE3F45281AA8}"/>
                  </a:ext>
                </a:extLst>
              </p:cNvPr>
              <p:cNvSpPr/>
              <p:nvPr/>
            </p:nvSpPr>
            <p:spPr>
              <a:xfrm flipH="1">
                <a:off x="8127303" y="677879"/>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grpSp>
          <p:nvGrpSpPr>
            <p:cNvPr id="909" name="Group 908">
              <a:extLst>
                <a:ext uri="{FF2B5EF4-FFF2-40B4-BE49-F238E27FC236}">
                  <a16:creationId xmlns:a16="http://schemas.microsoft.com/office/drawing/2014/main" id="{75A2A2DE-FD4A-4636-95E4-D1A8362207C1}"/>
                </a:ext>
              </a:extLst>
            </p:cNvPr>
            <p:cNvGrpSpPr/>
            <p:nvPr/>
          </p:nvGrpSpPr>
          <p:grpSpPr>
            <a:xfrm>
              <a:off x="6009803" y="7077699"/>
              <a:ext cx="4827457" cy="2131508"/>
              <a:chOff x="7523320" y="8589620"/>
              <a:chExt cx="4827457" cy="2131508"/>
            </a:xfrm>
          </p:grpSpPr>
          <p:sp>
            <p:nvSpPr>
              <p:cNvPr id="910" name="Freeform: Shape 909">
                <a:extLst>
                  <a:ext uri="{FF2B5EF4-FFF2-40B4-BE49-F238E27FC236}">
                    <a16:creationId xmlns:a16="http://schemas.microsoft.com/office/drawing/2014/main" id="{ADADA53F-6E87-4A24-AE7E-76ECD26F380A}"/>
                  </a:ext>
                </a:extLst>
              </p:cNvPr>
              <p:cNvSpPr/>
              <p:nvPr/>
            </p:nvSpPr>
            <p:spPr>
              <a:xfrm>
                <a:off x="7523320" y="8615603"/>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911" name="Group 910">
                <a:extLst>
                  <a:ext uri="{FF2B5EF4-FFF2-40B4-BE49-F238E27FC236}">
                    <a16:creationId xmlns:a16="http://schemas.microsoft.com/office/drawing/2014/main" id="{283BA6BE-0E69-4A92-9D4A-1753E3471FC9}"/>
                  </a:ext>
                </a:extLst>
              </p:cNvPr>
              <p:cNvGrpSpPr/>
              <p:nvPr/>
            </p:nvGrpSpPr>
            <p:grpSpPr>
              <a:xfrm>
                <a:off x="11394041" y="8589620"/>
                <a:ext cx="956736" cy="1287968"/>
                <a:chOff x="-3862348" y="1399884"/>
                <a:chExt cx="956736" cy="1287968"/>
              </a:xfrm>
            </p:grpSpPr>
            <p:pic>
              <p:nvPicPr>
                <p:cNvPr id="912" name="Graphic 911">
                  <a:extLst>
                    <a:ext uri="{FF2B5EF4-FFF2-40B4-BE49-F238E27FC236}">
                      <a16:creationId xmlns:a16="http://schemas.microsoft.com/office/drawing/2014/main" id="{42E30608-3BBB-43A2-A0B0-709F6BA89EF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913" name="TextBox 912">
                  <a:extLst>
                    <a:ext uri="{FF2B5EF4-FFF2-40B4-BE49-F238E27FC236}">
                      <a16:creationId xmlns:a16="http://schemas.microsoft.com/office/drawing/2014/main" id="{1F7BB032-1A57-4AE9-A43D-D4EDC9AB56AD}"/>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914" name="Group 913">
              <a:extLst>
                <a:ext uri="{FF2B5EF4-FFF2-40B4-BE49-F238E27FC236}">
                  <a16:creationId xmlns:a16="http://schemas.microsoft.com/office/drawing/2014/main" id="{16E29FC8-45AB-471B-A298-96867A74356E}"/>
                </a:ext>
              </a:extLst>
            </p:cNvPr>
            <p:cNvGrpSpPr/>
            <p:nvPr/>
          </p:nvGrpSpPr>
          <p:grpSpPr>
            <a:xfrm>
              <a:off x="5946691" y="-35918261"/>
              <a:ext cx="4816145" cy="47394707"/>
              <a:chOff x="1504353" y="-36461811"/>
              <a:chExt cx="4816145" cy="47394707"/>
            </a:xfrm>
          </p:grpSpPr>
          <p:sp>
            <p:nvSpPr>
              <p:cNvPr id="915" name="Freeform: Shape 914">
                <a:extLst>
                  <a:ext uri="{FF2B5EF4-FFF2-40B4-BE49-F238E27FC236}">
                    <a16:creationId xmlns:a16="http://schemas.microsoft.com/office/drawing/2014/main" id="{B6C64D42-939F-4F1C-A79E-6A6912AB7D11}"/>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我這個運行點下去，你看是我爆炸還是它爆炸</a:t>
                </a:r>
                <a:endParaRPr lang="zh-TW" altLang="en-US" dirty="0">
                  <a:solidFill>
                    <a:schemeClr val="tx1"/>
                  </a:solidFill>
                  <a:latin typeface="微软雅黑 Light" panose="020B0502040204020203" pitchFamily="34" charset="-122"/>
                  <a:ea typeface="微软雅黑 Light" panose="020B0502040204020203" pitchFamily="34" charset="-122"/>
                </a:endParaRPr>
              </a:p>
              <a:p>
                <a:pPr algn="ct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916" name="Group 915">
                <a:extLst>
                  <a:ext uri="{FF2B5EF4-FFF2-40B4-BE49-F238E27FC236}">
                    <a16:creationId xmlns:a16="http://schemas.microsoft.com/office/drawing/2014/main" id="{3AC310FB-DA19-42A4-8AEB-AB3E5EFECE86}"/>
                  </a:ext>
                </a:extLst>
              </p:cNvPr>
              <p:cNvGrpSpPr/>
              <p:nvPr/>
            </p:nvGrpSpPr>
            <p:grpSpPr>
              <a:xfrm>
                <a:off x="5289112" y="-36461811"/>
                <a:ext cx="1031386" cy="46564603"/>
                <a:chOff x="-2750419" y="-43863281"/>
                <a:chExt cx="1031386" cy="46564603"/>
              </a:xfrm>
            </p:grpSpPr>
            <p:pic>
              <p:nvPicPr>
                <p:cNvPr id="917" name="Graphic 916">
                  <a:extLst>
                    <a:ext uri="{FF2B5EF4-FFF2-40B4-BE49-F238E27FC236}">
                      <a16:creationId xmlns:a16="http://schemas.microsoft.com/office/drawing/2014/main" id="{938DC0DB-4357-4AA1-863E-3C1B12211A9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918" name="TextBox 917">
                  <a:extLst>
                    <a:ext uri="{FF2B5EF4-FFF2-40B4-BE49-F238E27FC236}">
                      <a16:creationId xmlns:a16="http://schemas.microsoft.com/office/drawing/2014/main" id="{279D2D7F-502A-42A6-9360-8631A4A2178C}"/>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pic>
              <p:nvPicPr>
                <p:cNvPr id="960" name="Graphic 959">
                  <a:extLst>
                    <a:ext uri="{FF2B5EF4-FFF2-40B4-BE49-F238E27FC236}">
                      <a16:creationId xmlns:a16="http://schemas.microsoft.com/office/drawing/2014/main" id="{118F4C31-9F5E-4C69-9C4D-361DFDA3B41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675769" y="-43863281"/>
                  <a:ext cx="956736" cy="956736"/>
                </a:xfrm>
                <a:prstGeom prst="rect">
                  <a:avLst/>
                </a:prstGeom>
              </p:spPr>
            </p:pic>
          </p:grpSp>
          <p:sp>
            <p:nvSpPr>
              <p:cNvPr id="959" name="Freeform: Shape 958">
                <a:extLst>
                  <a:ext uri="{FF2B5EF4-FFF2-40B4-BE49-F238E27FC236}">
                    <a16:creationId xmlns:a16="http://schemas.microsoft.com/office/drawing/2014/main" id="{2500E0E7-65D7-4891-8810-1C7345B83957}"/>
                  </a:ext>
                </a:extLst>
              </p:cNvPr>
              <p:cNvSpPr/>
              <p:nvPr/>
            </p:nvSpPr>
            <p:spPr>
              <a:xfrm>
                <a:off x="1579003" y="-36435794"/>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我這個運行點下去，你看是我爆炸還是它爆炸</a:t>
                </a:r>
                <a:endParaRPr lang="zh-TW" altLang="en-US" dirty="0">
                  <a:solidFill>
                    <a:schemeClr val="tx1"/>
                  </a:solidFill>
                  <a:latin typeface="微软雅黑 Light" panose="020B0502040204020203" pitchFamily="34" charset="-122"/>
                  <a:ea typeface="微软雅黑 Light" panose="020B0502040204020203" pitchFamily="34" charset="-122"/>
                </a:endParaRPr>
              </a:p>
              <a:p>
                <a:pPr algn="ct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grpSp>
          <p:nvGrpSpPr>
            <p:cNvPr id="919" name="Group 918">
              <a:extLst>
                <a:ext uri="{FF2B5EF4-FFF2-40B4-BE49-F238E27FC236}">
                  <a16:creationId xmlns:a16="http://schemas.microsoft.com/office/drawing/2014/main" id="{1736F203-7A22-40DF-BCBB-7905C6A95854}"/>
                </a:ext>
              </a:extLst>
            </p:cNvPr>
            <p:cNvGrpSpPr/>
            <p:nvPr/>
          </p:nvGrpSpPr>
          <p:grpSpPr>
            <a:xfrm>
              <a:off x="5505789" y="27544899"/>
              <a:ext cx="4761493" cy="2134903"/>
              <a:chOff x="432561" y="4313983"/>
              <a:chExt cx="4761493" cy="2134903"/>
            </a:xfrm>
          </p:grpSpPr>
          <p:sp>
            <p:nvSpPr>
              <p:cNvPr id="920" name="Freeform: Shape 919">
                <a:extLst>
                  <a:ext uri="{FF2B5EF4-FFF2-40B4-BE49-F238E27FC236}">
                    <a16:creationId xmlns:a16="http://schemas.microsoft.com/office/drawing/2014/main" id="{40621CFE-E21B-4FBE-830E-4B4846292681}"/>
                  </a:ext>
                </a:extLst>
              </p:cNvPr>
              <p:cNvSpPr/>
              <p:nvPr/>
            </p:nvSpPr>
            <p:spPr>
              <a:xfrm>
                <a:off x="432561" y="434336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921" name="Group 920">
                <a:extLst>
                  <a:ext uri="{FF2B5EF4-FFF2-40B4-BE49-F238E27FC236}">
                    <a16:creationId xmlns:a16="http://schemas.microsoft.com/office/drawing/2014/main" id="{C731626E-32D7-4C8C-8484-98E241903FBD}"/>
                  </a:ext>
                </a:extLst>
              </p:cNvPr>
              <p:cNvGrpSpPr/>
              <p:nvPr/>
            </p:nvGrpSpPr>
            <p:grpSpPr>
              <a:xfrm>
                <a:off x="4237318" y="4313983"/>
                <a:ext cx="956736" cy="1301438"/>
                <a:chOff x="-1490164" y="1399884"/>
                <a:chExt cx="956736" cy="1301438"/>
              </a:xfrm>
            </p:grpSpPr>
            <p:pic>
              <p:nvPicPr>
                <p:cNvPr id="922" name="Graphic 921">
                  <a:extLst>
                    <a:ext uri="{FF2B5EF4-FFF2-40B4-BE49-F238E27FC236}">
                      <a16:creationId xmlns:a16="http://schemas.microsoft.com/office/drawing/2014/main" id="{E9E0AF50-86FC-4482-BA2B-1CBF4646F25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90164" y="1399884"/>
                  <a:ext cx="956736" cy="956736"/>
                </a:xfrm>
                <a:prstGeom prst="rect">
                  <a:avLst/>
                </a:prstGeom>
              </p:spPr>
            </p:pic>
            <p:sp>
              <p:nvSpPr>
                <p:cNvPr id="923" name="TextBox 922">
                  <a:extLst>
                    <a:ext uri="{FF2B5EF4-FFF2-40B4-BE49-F238E27FC236}">
                      <a16:creationId xmlns:a16="http://schemas.microsoft.com/office/drawing/2014/main" id="{5C651F50-EEF1-4B94-A078-EF0B7E2F522B}"/>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924" name="Group 923">
              <a:extLst>
                <a:ext uri="{FF2B5EF4-FFF2-40B4-BE49-F238E27FC236}">
                  <a16:creationId xmlns:a16="http://schemas.microsoft.com/office/drawing/2014/main" id="{06B1051D-D1FF-4D2B-962B-605126A87D31}"/>
                </a:ext>
              </a:extLst>
            </p:cNvPr>
            <p:cNvGrpSpPr/>
            <p:nvPr/>
          </p:nvGrpSpPr>
          <p:grpSpPr>
            <a:xfrm>
              <a:off x="799679" y="25332824"/>
              <a:ext cx="4949674" cy="2116354"/>
              <a:chOff x="6993096" y="662328"/>
              <a:chExt cx="4949674" cy="2116354"/>
            </a:xfrm>
          </p:grpSpPr>
          <p:sp>
            <p:nvSpPr>
              <p:cNvPr id="925" name="Freeform: Shape 924">
                <a:extLst>
                  <a:ext uri="{FF2B5EF4-FFF2-40B4-BE49-F238E27FC236}">
                    <a16:creationId xmlns:a16="http://schemas.microsoft.com/office/drawing/2014/main" id="{70E68E95-BD61-42BB-873D-3D709C2E9E16}"/>
                  </a:ext>
                </a:extLst>
              </p:cNvPr>
              <p:cNvSpPr/>
              <p:nvPr/>
            </p:nvSpPr>
            <p:spPr>
              <a:xfrm flipH="1">
                <a:off x="8232986" y="67315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926" name="Group 925">
                <a:extLst>
                  <a:ext uri="{FF2B5EF4-FFF2-40B4-BE49-F238E27FC236}">
                    <a16:creationId xmlns:a16="http://schemas.microsoft.com/office/drawing/2014/main" id="{1057A219-6D0F-411E-B4A6-D35B330C0C48}"/>
                  </a:ext>
                </a:extLst>
              </p:cNvPr>
              <p:cNvGrpSpPr/>
              <p:nvPr/>
            </p:nvGrpSpPr>
            <p:grpSpPr>
              <a:xfrm>
                <a:off x="6993096" y="662328"/>
                <a:ext cx="956736" cy="1301438"/>
                <a:chOff x="-2750419" y="1399884"/>
                <a:chExt cx="956736" cy="1301438"/>
              </a:xfrm>
            </p:grpSpPr>
            <p:pic>
              <p:nvPicPr>
                <p:cNvPr id="927" name="Graphic 926">
                  <a:extLst>
                    <a:ext uri="{FF2B5EF4-FFF2-40B4-BE49-F238E27FC236}">
                      <a16:creationId xmlns:a16="http://schemas.microsoft.com/office/drawing/2014/main" id="{3EA83737-5972-47EE-85F5-34C58E60DFC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928" name="TextBox 927">
                  <a:extLst>
                    <a:ext uri="{FF2B5EF4-FFF2-40B4-BE49-F238E27FC236}">
                      <a16:creationId xmlns:a16="http://schemas.microsoft.com/office/drawing/2014/main" id="{5D43F581-7746-4957-90D1-2FFD35873FDB}"/>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929" name="Group 928">
              <a:extLst>
                <a:ext uri="{FF2B5EF4-FFF2-40B4-BE49-F238E27FC236}">
                  <a16:creationId xmlns:a16="http://schemas.microsoft.com/office/drawing/2014/main" id="{639CDBC8-85B2-4916-802E-E89FB3B96334}"/>
                </a:ext>
              </a:extLst>
            </p:cNvPr>
            <p:cNvGrpSpPr/>
            <p:nvPr/>
          </p:nvGrpSpPr>
          <p:grpSpPr>
            <a:xfrm>
              <a:off x="887373" y="22813560"/>
              <a:ext cx="4861980" cy="2130685"/>
              <a:chOff x="6975107" y="652719"/>
              <a:chExt cx="4861980" cy="2130685"/>
            </a:xfrm>
          </p:grpSpPr>
          <p:grpSp>
            <p:nvGrpSpPr>
              <p:cNvPr id="930" name="Group 929">
                <a:extLst>
                  <a:ext uri="{FF2B5EF4-FFF2-40B4-BE49-F238E27FC236}">
                    <a16:creationId xmlns:a16="http://schemas.microsoft.com/office/drawing/2014/main" id="{043F1838-C446-46EA-9BCE-71B66CC4FE8C}"/>
                  </a:ext>
                </a:extLst>
              </p:cNvPr>
              <p:cNvGrpSpPr/>
              <p:nvPr/>
            </p:nvGrpSpPr>
            <p:grpSpPr>
              <a:xfrm>
                <a:off x="6975107" y="652719"/>
                <a:ext cx="956736" cy="1287968"/>
                <a:chOff x="-3862348" y="1399884"/>
                <a:chExt cx="956736" cy="1287968"/>
              </a:xfrm>
            </p:grpSpPr>
            <p:pic>
              <p:nvPicPr>
                <p:cNvPr id="932" name="Graphic 931">
                  <a:extLst>
                    <a:ext uri="{FF2B5EF4-FFF2-40B4-BE49-F238E27FC236}">
                      <a16:creationId xmlns:a16="http://schemas.microsoft.com/office/drawing/2014/main" id="{0C20C00A-7578-4535-86A3-61B0EA58962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933" name="TextBox 932">
                  <a:extLst>
                    <a:ext uri="{FF2B5EF4-FFF2-40B4-BE49-F238E27FC236}">
                      <a16:creationId xmlns:a16="http://schemas.microsoft.com/office/drawing/2014/main" id="{B9E73008-D85C-424A-8768-C1FAA7F142D7}"/>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sp>
            <p:nvSpPr>
              <p:cNvPr id="931" name="Freeform: Shape 930">
                <a:extLst>
                  <a:ext uri="{FF2B5EF4-FFF2-40B4-BE49-F238E27FC236}">
                    <a16:creationId xmlns:a16="http://schemas.microsoft.com/office/drawing/2014/main" id="{A149A8AA-F103-46A2-88B6-3A957AA318F5}"/>
                  </a:ext>
                </a:extLst>
              </p:cNvPr>
              <p:cNvSpPr/>
              <p:nvPr/>
            </p:nvSpPr>
            <p:spPr>
              <a:xfrm flipH="1">
                <a:off x="8127303" y="677879"/>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grpSp>
          <p:nvGrpSpPr>
            <p:cNvPr id="934" name="Group 933">
              <a:extLst>
                <a:ext uri="{FF2B5EF4-FFF2-40B4-BE49-F238E27FC236}">
                  <a16:creationId xmlns:a16="http://schemas.microsoft.com/office/drawing/2014/main" id="{1B85DBA6-A1F9-4CDF-991A-B65B34CEFFDE}"/>
                </a:ext>
              </a:extLst>
            </p:cNvPr>
            <p:cNvGrpSpPr/>
            <p:nvPr/>
          </p:nvGrpSpPr>
          <p:grpSpPr>
            <a:xfrm>
              <a:off x="5749353" y="18428330"/>
              <a:ext cx="4827457" cy="2131508"/>
              <a:chOff x="7523320" y="8589620"/>
              <a:chExt cx="4827457" cy="2131508"/>
            </a:xfrm>
          </p:grpSpPr>
          <p:sp>
            <p:nvSpPr>
              <p:cNvPr id="935" name="Freeform: Shape 934">
                <a:extLst>
                  <a:ext uri="{FF2B5EF4-FFF2-40B4-BE49-F238E27FC236}">
                    <a16:creationId xmlns:a16="http://schemas.microsoft.com/office/drawing/2014/main" id="{34A882A3-4ADD-41FD-9F6B-ABB98911F4D5}"/>
                  </a:ext>
                </a:extLst>
              </p:cNvPr>
              <p:cNvSpPr/>
              <p:nvPr/>
            </p:nvSpPr>
            <p:spPr>
              <a:xfrm>
                <a:off x="7523320" y="8615603"/>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936" name="Group 935">
                <a:extLst>
                  <a:ext uri="{FF2B5EF4-FFF2-40B4-BE49-F238E27FC236}">
                    <a16:creationId xmlns:a16="http://schemas.microsoft.com/office/drawing/2014/main" id="{F2255DD0-3EDA-44DB-9EF4-63C309FE4926}"/>
                  </a:ext>
                </a:extLst>
              </p:cNvPr>
              <p:cNvGrpSpPr/>
              <p:nvPr/>
            </p:nvGrpSpPr>
            <p:grpSpPr>
              <a:xfrm>
                <a:off x="11394041" y="8589620"/>
                <a:ext cx="956736" cy="1287968"/>
                <a:chOff x="-3862348" y="1399884"/>
                <a:chExt cx="956736" cy="1287968"/>
              </a:xfrm>
            </p:grpSpPr>
            <p:pic>
              <p:nvPicPr>
                <p:cNvPr id="937" name="Graphic 936">
                  <a:extLst>
                    <a:ext uri="{FF2B5EF4-FFF2-40B4-BE49-F238E27FC236}">
                      <a16:creationId xmlns:a16="http://schemas.microsoft.com/office/drawing/2014/main" id="{3F69A8D5-F6E6-4F99-80E5-83AB17E8BEC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938" name="TextBox 937">
                  <a:extLst>
                    <a:ext uri="{FF2B5EF4-FFF2-40B4-BE49-F238E27FC236}">
                      <a16:creationId xmlns:a16="http://schemas.microsoft.com/office/drawing/2014/main" id="{D28A009C-4FE8-4D6F-977E-948D6C518910}"/>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939" name="Group 938">
              <a:extLst>
                <a:ext uri="{FF2B5EF4-FFF2-40B4-BE49-F238E27FC236}">
                  <a16:creationId xmlns:a16="http://schemas.microsoft.com/office/drawing/2014/main" id="{C1653E18-6466-41A2-AA94-7DF5D39AF15D}"/>
                </a:ext>
              </a:extLst>
            </p:cNvPr>
            <p:cNvGrpSpPr/>
            <p:nvPr/>
          </p:nvGrpSpPr>
          <p:grpSpPr>
            <a:xfrm>
              <a:off x="5686241" y="20695535"/>
              <a:ext cx="4741495" cy="2131542"/>
              <a:chOff x="1504353" y="8801354"/>
              <a:chExt cx="4741495" cy="2131542"/>
            </a:xfrm>
          </p:grpSpPr>
          <p:sp>
            <p:nvSpPr>
              <p:cNvPr id="940" name="Freeform: Shape 939">
                <a:extLst>
                  <a:ext uri="{FF2B5EF4-FFF2-40B4-BE49-F238E27FC236}">
                    <a16:creationId xmlns:a16="http://schemas.microsoft.com/office/drawing/2014/main" id="{7DB7E164-4292-4413-95E9-E7AA67558B58}"/>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941" name="Group 940">
                <a:extLst>
                  <a:ext uri="{FF2B5EF4-FFF2-40B4-BE49-F238E27FC236}">
                    <a16:creationId xmlns:a16="http://schemas.microsoft.com/office/drawing/2014/main" id="{345FE028-4282-43E2-96A1-4CD2BE029919}"/>
                  </a:ext>
                </a:extLst>
              </p:cNvPr>
              <p:cNvGrpSpPr/>
              <p:nvPr/>
            </p:nvGrpSpPr>
            <p:grpSpPr>
              <a:xfrm>
                <a:off x="5289112" y="8801354"/>
                <a:ext cx="956736" cy="1301438"/>
                <a:chOff x="-2750419" y="1399884"/>
                <a:chExt cx="956736" cy="1301438"/>
              </a:xfrm>
            </p:grpSpPr>
            <p:pic>
              <p:nvPicPr>
                <p:cNvPr id="942" name="Graphic 941">
                  <a:extLst>
                    <a:ext uri="{FF2B5EF4-FFF2-40B4-BE49-F238E27FC236}">
                      <a16:creationId xmlns:a16="http://schemas.microsoft.com/office/drawing/2014/main" id="{31F2A2BC-F147-40D2-B1B8-FE3DC7AA647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943" name="TextBox 942">
                  <a:extLst>
                    <a:ext uri="{FF2B5EF4-FFF2-40B4-BE49-F238E27FC236}">
                      <a16:creationId xmlns:a16="http://schemas.microsoft.com/office/drawing/2014/main" id="{397CA05E-4602-4E9D-82CC-43BE6A7015B5}"/>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944" name="Group 943">
              <a:extLst>
                <a:ext uri="{FF2B5EF4-FFF2-40B4-BE49-F238E27FC236}">
                  <a16:creationId xmlns:a16="http://schemas.microsoft.com/office/drawing/2014/main" id="{EFD30182-BCAE-4FE5-B40D-9E0ACFCBF81F}"/>
                </a:ext>
              </a:extLst>
            </p:cNvPr>
            <p:cNvGrpSpPr/>
            <p:nvPr/>
          </p:nvGrpSpPr>
          <p:grpSpPr>
            <a:xfrm>
              <a:off x="5505789" y="34530003"/>
              <a:ext cx="4761493" cy="2134903"/>
              <a:chOff x="432561" y="4313983"/>
              <a:chExt cx="4761493" cy="2134903"/>
            </a:xfrm>
          </p:grpSpPr>
          <p:sp>
            <p:nvSpPr>
              <p:cNvPr id="945" name="Freeform: Shape 944">
                <a:extLst>
                  <a:ext uri="{FF2B5EF4-FFF2-40B4-BE49-F238E27FC236}">
                    <a16:creationId xmlns:a16="http://schemas.microsoft.com/office/drawing/2014/main" id="{C58EB50B-27D4-483E-AC57-4F32E43326B5}"/>
                  </a:ext>
                </a:extLst>
              </p:cNvPr>
              <p:cNvSpPr/>
              <p:nvPr/>
            </p:nvSpPr>
            <p:spPr>
              <a:xfrm>
                <a:off x="432561" y="434336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946" name="Group 945">
                <a:extLst>
                  <a:ext uri="{FF2B5EF4-FFF2-40B4-BE49-F238E27FC236}">
                    <a16:creationId xmlns:a16="http://schemas.microsoft.com/office/drawing/2014/main" id="{7B983244-B611-4B88-B2C7-6A6FB7F676BD}"/>
                  </a:ext>
                </a:extLst>
              </p:cNvPr>
              <p:cNvGrpSpPr/>
              <p:nvPr/>
            </p:nvGrpSpPr>
            <p:grpSpPr>
              <a:xfrm>
                <a:off x="4237318" y="4313983"/>
                <a:ext cx="956736" cy="1301438"/>
                <a:chOff x="-1490164" y="1399884"/>
                <a:chExt cx="956736" cy="1301438"/>
              </a:xfrm>
            </p:grpSpPr>
            <p:pic>
              <p:nvPicPr>
                <p:cNvPr id="947" name="Graphic 946">
                  <a:extLst>
                    <a:ext uri="{FF2B5EF4-FFF2-40B4-BE49-F238E27FC236}">
                      <a16:creationId xmlns:a16="http://schemas.microsoft.com/office/drawing/2014/main" id="{A4E0DE17-3269-456B-80D3-38BB5BCD1F1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90164" y="1399884"/>
                  <a:ext cx="956736" cy="956736"/>
                </a:xfrm>
                <a:prstGeom prst="rect">
                  <a:avLst/>
                </a:prstGeom>
              </p:spPr>
            </p:pic>
            <p:sp>
              <p:nvSpPr>
                <p:cNvPr id="948" name="TextBox 947">
                  <a:extLst>
                    <a:ext uri="{FF2B5EF4-FFF2-40B4-BE49-F238E27FC236}">
                      <a16:creationId xmlns:a16="http://schemas.microsoft.com/office/drawing/2014/main" id="{EB9F6D45-BA1E-48A2-8902-EB70234CB2D7}"/>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949" name="Group 948">
              <a:extLst>
                <a:ext uri="{FF2B5EF4-FFF2-40B4-BE49-F238E27FC236}">
                  <a16:creationId xmlns:a16="http://schemas.microsoft.com/office/drawing/2014/main" id="{9E5DF68A-1AE6-4A26-8089-85D5E6CABFDA}"/>
                </a:ext>
              </a:extLst>
            </p:cNvPr>
            <p:cNvGrpSpPr/>
            <p:nvPr/>
          </p:nvGrpSpPr>
          <p:grpSpPr>
            <a:xfrm>
              <a:off x="799679" y="32317928"/>
              <a:ext cx="4949674" cy="2116354"/>
              <a:chOff x="6993096" y="662328"/>
              <a:chExt cx="4949674" cy="2116354"/>
            </a:xfrm>
          </p:grpSpPr>
          <p:sp>
            <p:nvSpPr>
              <p:cNvPr id="950" name="Freeform: Shape 949">
                <a:extLst>
                  <a:ext uri="{FF2B5EF4-FFF2-40B4-BE49-F238E27FC236}">
                    <a16:creationId xmlns:a16="http://schemas.microsoft.com/office/drawing/2014/main" id="{9CDDABFB-342E-4306-B295-48B6163DD6CB}"/>
                  </a:ext>
                </a:extLst>
              </p:cNvPr>
              <p:cNvSpPr/>
              <p:nvPr/>
            </p:nvSpPr>
            <p:spPr>
              <a:xfrm flipH="1">
                <a:off x="8232986" y="67315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951" name="Group 950">
                <a:extLst>
                  <a:ext uri="{FF2B5EF4-FFF2-40B4-BE49-F238E27FC236}">
                    <a16:creationId xmlns:a16="http://schemas.microsoft.com/office/drawing/2014/main" id="{B6BE6DAF-CD4D-44BD-B805-E2B990CD2546}"/>
                  </a:ext>
                </a:extLst>
              </p:cNvPr>
              <p:cNvGrpSpPr/>
              <p:nvPr/>
            </p:nvGrpSpPr>
            <p:grpSpPr>
              <a:xfrm>
                <a:off x="6993096" y="662328"/>
                <a:ext cx="956736" cy="1301438"/>
                <a:chOff x="-2750419" y="1399884"/>
                <a:chExt cx="956736" cy="1301438"/>
              </a:xfrm>
            </p:grpSpPr>
            <p:pic>
              <p:nvPicPr>
                <p:cNvPr id="952" name="Graphic 951">
                  <a:extLst>
                    <a:ext uri="{FF2B5EF4-FFF2-40B4-BE49-F238E27FC236}">
                      <a16:creationId xmlns:a16="http://schemas.microsoft.com/office/drawing/2014/main" id="{F08BC67F-65C2-4A1C-A32F-DA3685D2372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953" name="TextBox 952">
                  <a:extLst>
                    <a:ext uri="{FF2B5EF4-FFF2-40B4-BE49-F238E27FC236}">
                      <a16:creationId xmlns:a16="http://schemas.microsoft.com/office/drawing/2014/main" id="{03AA2EC7-54B3-4752-AB52-93E3E9FEDFD3}"/>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954" name="Group 953">
              <a:extLst>
                <a:ext uri="{FF2B5EF4-FFF2-40B4-BE49-F238E27FC236}">
                  <a16:creationId xmlns:a16="http://schemas.microsoft.com/office/drawing/2014/main" id="{859E8F38-2ACF-4BC7-933A-B0260A1A4B58}"/>
                </a:ext>
              </a:extLst>
            </p:cNvPr>
            <p:cNvGrpSpPr/>
            <p:nvPr/>
          </p:nvGrpSpPr>
          <p:grpSpPr>
            <a:xfrm>
              <a:off x="887373" y="29798664"/>
              <a:ext cx="4861980" cy="2130685"/>
              <a:chOff x="6975107" y="652719"/>
              <a:chExt cx="4861980" cy="2130685"/>
            </a:xfrm>
          </p:grpSpPr>
          <p:grpSp>
            <p:nvGrpSpPr>
              <p:cNvPr id="955" name="Group 954">
                <a:extLst>
                  <a:ext uri="{FF2B5EF4-FFF2-40B4-BE49-F238E27FC236}">
                    <a16:creationId xmlns:a16="http://schemas.microsoft.com/office/drawing/2014/main" id="{DCB09626-0750-45CE-913D-898C8A67BA44}"/>
                  </a:ext>
                </a:extLst>
              </p:cNvPr>
              <p:cNvGrpSpPr/>
              <p:nvPr/>
            </p:nvGrpSpPr>
            <p:grpSpPr>
              <a:xfrm>
                <a:off x="6975107" y="652719"/>
                <a:ext cx="956736" cy="1287968"/>
                <a:chOff x="-3862348" y="1399884"/>
                <a:chExt cx="956736" cy="1287968"/>
              </a:xfrm>
            </p:grpSpPr>
            <p:pic>
              <p:nvPicPr>
                <p:cNvPr id="957" name="Graphic 956">
                  <a:extLst>
                    <a:ext uri="{FF2B5EF4-FFF2-40B4-BE49-F238E27FC236}">
                      <a16:creationId xmlns:a16="http://schemas.microsoft.com/office/drawing/2014/main" id="{19AF448E-9BB4-4CA8-81CE-EE89267FDD9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958" name="TextBox 957">
                  <a:extLst>
                    <a:ext uri="{FF2B5EF4-FFF2-40B4-BE49-F238E27FC236}">
                      <a16:creationId xmlns:a16="http://schemas.microsoft.com/office/drawing/2014/main" id="{991B54D3-CAE5-4E71-8AB5-62A15916801B}"/>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sp>
            <p:nvSpPr>
              <p:cNvPr id="956" name="Freeform: Shape 955">
                <a:extLst>
                  <a:ext uri="{FF2B5EF4-FFF2-40B4-BE49-F238E27FC236}">
                    <a16:creationId xmlns:a16="http://schemas.microsoft.com/office/drawing/2014/main" id="{58D8AFE3-8D2B-480C-AD7F-5DEB516C45C0}"/>
                  </a:ext>
                </a:extLst>
              </p:cNvPr>
              <p:cNvSpPr/>
              <p:nvPr/>
            </p:nvSpPr>
            <p:spPr>
              <a:xfrm flipH="1">
                <a:off x="8127303" y="677879"/>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grpSp>
    </p:spTree>
    <p:extLst>
      <p:ext uri="{BB962C8B-B14F-4D97-AF65-F5344CB8AC3E}">
        <p14:creationId xmlns:p14="http://schemas.microsoft.com/office/powerpoint/2010/main" val="5428828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show="0">
  <p:cSld>
    <p:bg>
      <p:bgPr>
        <a:solidFill>
          <a:srgbClr val="3D4A55"/>
        </a:solidFill>
        <a:effectLst/>
      </p:bgPr>
    </p:bg>
    <p:spTree>
      <p:nvGrpSpPr>
        <p:cNvPr id="1" name=""/>
        <p:cNvGrpSpPr/>
        <p:nvPr/>
      </p:nvGrpSpPr>
      <p:grpSpPr>
        <a:xfrm>
          <a:off x="0" y="0"/>
          <a:ext cx="0" cy="0"/>
          <a:chOff x="0" y="0"/>
          <a:chExt cx="0" cy="0"/>
        </a:xfrm>
      </p:grpSpPr>
      <p:sp>
        <p:nvSpPr>
          <p:cNvPr id="18" name="Rectangle: Rounded Corners 17">
            <a:extLst>
              <a:ext uri="{FF2B5EF4-FFF2-40B4-BE49-F238E27FC236}">
                <a16:creationId xmlns:a16="http://schemas.microsoft.com/office/drawing/2014/main" id="{BF147B1C-F6E8-429B-83C7-F6C32066C62C}"/>
              </a:ext>
            </a:extLst>
          </p:cNvPr>
          <p:cNvSpPr/>
          <p:nvPr/>
        </p:nvSpPr>
        <p:spPr>
          <a:xfrm>
            <a:off x="492570" y="-969192"/>
            <a:ext cx="8890378" cy="257460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TW" altLang="en-US" sz="3500" dirty="0">
              <a:latin typeface="微软雅黑 Light" panose="020B0502040204020203" pitchFamily="34" charset="-122"/>
              <a:ea typeface="微软雅黑 Light" panose="020B0502040204020203" pitchFamily="34" charset="-122"/>
            </a:endParaRPr>
          </a:p>
        </p:txBody>
      </p:sp>
      <p:sp>
        <p:nvSpPr>
          <p:cNvPr id="7" name="TextBox 6">
            <a:extLst>
              <a:ext uri="{FF2B5EF4-FFF2-40B4-BE49-F238E27FC236}">
                <a16:creationId xmlns:a16="http://schemas.microsoft.com/office/drawing/2014/main" id="{1D71EF6B-3E5A-4363-9A34-55ED4234A49F}"/>
              </a:ext>
            </a:extLst>
          </p:cNvPr>
          <p:cNvSpPr txBox="1"/>
          <p:nvPr/>
        </p:nvSpPr>
        <p:spPr>
          <a:xfrm>
            <a:off x="-1430817" y="21777"/>
            <a:ext cx="5863910" cy="630942"/>
          </a:xfrm>
          <a:prstGeom prst="rect">
            <a:avLst/>
          </a:prstGeom>
          <a:noFill/>
        </p:spPr>
        <p:txBody>
          <a:bodyPr wrap="square" rtlCol="0">
            <a:spAutoFit/>
          </a:bodyPr>
          <a:lstStyle/>
          <a:p>
            <a:pPr algn="ctr"/>
            <a:r>
              <a:rPr lang="zh-CN" altLang="en-US" sz="3500" dirty="0">
                <a:solidFill>
                  <a:schemeClr val="bg1"/>
                </a:solidFill>
                <a:latin typeface="微软雅黑 Light" panose="020B0502040204020203" pitchFamily="34" charset="-122"/>
                <a:ea typeface="微软雅黑 Light" panose="020B0502040204020203" pitchFamily="34" charset="-122"/>
              </a:rPr>
              <a:t>問題</a:t>
            </a:r>
            <a:endParaRPr lang="zh-TW" altLang="en-US" sz="3500" dirty="0">
              <a:solidFill>
                <a:schemeClr val="bg1"/>
              </a:solidFill>
              <a:latin typeface="微软雅黑 Light" panose="020B0502040204020203" pitchFamily="34" charset="-122"/>
              <a:ea typeface="微软雅黑 Light" panose="020B0502040204020203" pitchFamily="34" charset="-122"/>
            </a:endParaRPr>
          </a:p>
        </p:txBody>
      </p:sp>
      <p:pic>
        <p:nvPicPr>
          <p:cNvPr id="11" name="Picture 10">
            <a:extLst>
              <a:ext uri="{FF2B5EF4-FFF2-40B4-BE49-F238E27FC236}">
                <a16:creationId xmlns:a16="http://schemas.microsoft.com/office/drawing/2014/main" id="{340AA320-6F3F-4C1C-9C64-F1AB86555C0C}"/>
              </a:ext>
            </a:extLst>
          </p:cNvPr>
          <p:cNvPicPr>
            <a:picLocks noChangeAspect="1"/>
          </p:cNvPicPr>
          <p:nvPr/>
        </p:nvPicPr>
        <p:blipFill>
          <a:blip r:embed="rId2"/>
          <a:stretch>
            <a:fillRect/>
          </a:stretch>
        </p:blipFill>
        <p:spPr>
          <a:xfrm>
            <a:off x="-460058" y="-243341"/>
            <a:ext cx="1496345" cy="1122907"/>
          </a:xfrm>
          <a:prstGeom prst="rect">
            <a:avLst/>
          </a:prstGeom>
        </p:spPr>
      </p:pic>
      <p:grpSp>
        <p:nvGrpSpPr>
          <p:cNvPr id="12" name="Group 11">
            <a:extLst>
              <a:ext uri="{FF2B5EF4-FFF2-40B4-BE49-F238E27FC236}">
                <a16:creationId xmlns:a16="http://schemas.microsoft.com/office/drawing/2014/main" id="{247C0EEB-A1D4-42A5-B868-F100F2E4DB38}"/>
              </a:ext>
            </a:extLst>
          </p:cNvPr>
          <p:cNvGrpSpPr/>
          <p:nvPr/>
        </p:nvGrpSpPr>
        <p:grpSpPr>
          <a:xfrm>
            <a:off x="60927" y="690990"/>
            <a:ext cx="2290168" cy="226847"/>
            <a:chOff x="862608" y="680150"/>
            <a:chExt cx="2290168" cy="226847"/>
          </a:xfrm>
        </p:grpSpPr>
        <p:sp>
          <p:nvSpPr>
            <p:cNvPr id="13" name="Rectangle: Rounded Corners 12">
              <a:extLst>
                <a:ext uri="{FF2B5EF4-FFF2-40B4-BE49-F238E27FC236}">
                  <a16:creationId xmlns:a16="http://schemas.microsoft.com/office/drawing/2014/main" id="{E762A22B-51C6-41D0-8B0F-DFD3B918A759}"/>
                </a:ext>
              </a:extLst>
            </p:cNvPr>
            <p:cNvSpPr/>
            <p:nvPr/>
          </p:nvSpPr>
          <p:spPr>
            <a:xfrm flipV="1">
              <a:off x="862608" y="680150"/>
              <a:ext cx="2290168" cy="45720"/>
            </a:xfrm>
            <a:prstGeom prst="roundRect">
              <a:avLst/>
            </a:prstGeom>
            <a:solidFill>
              <a:srgbClr val="387BB2"/>
            </a:solidFill>
            <a:ln>
              <a:solidFill>
                <a:srgbClr val="3A7B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Rectangle: Rounded Corners 13">
              <a:extLst>
                <a:ext uri="{FF2B5EF4-FFF2-40B4-BE49-F238E27FC236}">
                  <a16:creationId xmlns:a16="http://schemas.microsoft.com/office/drawing/2014/main" id="{C7E0329A-BF9E-42CC-A664-B4B34267310B}"/>
                </a:ext>
              </a:extLst>
            </p:cNvPr>
            <p:cNvSpPr/>
            <p:nvPr/>
          </p:nvSpPr>
          <p:spPr>
            <a:xfrm flipV="1">
              <a:off x="1745482" y="861277"/>
              <a:ext cx="1332376" cy="45720"/>
            </a:xfrm>
            <a:prstGeom prst="roundRect">
              <a:avLst/>
            </a:prstGeom>
            <a:solidFill>
              <a:srgbClr val="FFC81D"/>
            </a:solidFill>
            <a:ln>
              <a:solidFill>
                <a:srgbClr val="FFC9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19" name="Freeform: Shape 18">
            <a:extLst>
              <a:ext uri="{FF2B5EF4-FFF2-40B4-BE49-F238E27FC236}">
                <a16:creationId xmlns:a16="http://schemas.microsoft.com/office/drawing/2014/main" id="{2F342DC3-E81F-4A20-8AE7-92B20BF5D19D}"/>
              </a:ext>
            </a:extLst>
          </p:cNvPr>
          <p:cNvSpPr/>
          <p:nvPr/>
        </p:nvSpPr>
        <p:spPr>
          <a:xfrm>
            <a:off x="5796007" y="4357514"/>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TW" dirty="0">
                <a:latin typeface="微软雅黑 Light" panose="020B0502040204020203" pitchFamily="34" charset="-122"/>
                <a:ea typeface="微软雅黑 Light" panose="020B0502040204020203" pitchFamily="34" charset="-122"/>
              </a:rPr>
              <a:t>I</a:t>
            </a:r>
            <a:r>
              <a:rPr lang="zh-CN" altLang="en-US" dirty="0">
                <a:latin typeface="微软雅黑 Light" panose="020B0502040204020203" pitchFamily="34" charset="-122"/>
                <a:ea typeface="微软雅黑 Light" panose="020B0502040204020203" pitchFamily="34" charset="-122"/>
              </a:rPr>
              <a:t> </a:t>
            </a:r>
            <a:r>
              <a:rPr lang="en-US" altLang="zh-CN" dirty="0">
                <a:latin typeface="微软雅黑 Light" panose="020B0502040204020203" pitchFamily="34" charset="-122"/>
                <a:ea typeface="微软雅黑 Light" panose="020B0502040204020203" pitchFamily="34" charset="-122"/>
              </a:rPr>
              <a:t>don’t speak Chinese.</a:t>
            </a:r>
            <a:endParaRPr lang="zh-TW" altLang="en-US" dirty="0">
              <a:latin typeface="微软雅黑 Light" panose="020B0502040204020203" pitchFamily="34" charset="-122"/>
              <a:ea typeface="微软雅黑 Light" panose="020B0502040204020203" pitchFamily="34" charset="-122"/>
            </a:endParaRPr>
          </a:p>
        </p:txBody>
      </p:sp>
      <p:sp>
        <p:nvSpPr>
          <p:cNvPr id="20" name="Freeform: Shape 19">
            <a:extLst>
              <a:ext uri="{FF2B5EF4-FFF2-40B4-BE49-F238E27FC236}">
                <a16:creationId xmlns:a16="http://schemas.microsoft.com/office/drawing/2014/main" id="{F97C61BC-B766-4A9B-8DD6-CDD9982FB140}"/>
              </a:ext>
            </a:extLst>
          </p:cNvPr>
          <p:cNvSpPr/>
          <p:nvPr/>
        </p:nvSpPr>
        <p:spPr>
          <a:xfrm flipH="1">
            <a:off x="2793886" y="1601860"/>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誒誒，我負責的那個排行榜在每次寫入新的資料都會覆蓋掉之前的記錄欸。怎麼辦？</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5" name="Group 4">
            <a:extLst>
              <a:ext uri="{FF2B5EF4-FFF2-40B4-BE49-F238E27FC236}">
                <a16:creationId xmlns:a16="http://schemas.microsoft.com/office/drawing/2014/main" id="{5C972B7F-3970-4C3B-A089-8CABC4A5B0CE}"/>
              </a:ext>
            </a:extLst>
          </p:cNvPr>
          <p:cNvGrpSpPr/>
          <p:nvPr/>
        </p:nvGrpSpPr>
        <p:grpSpPr>
          <a:xfrm>
            <a:off x="1501138" y="1605415"/>
            <a:ext cx="956736" cy="1301438"/>
            <a:chOff x="-1490164" y="1399884"/>
            <a:chExt cx="956736" cy="1301438"/>
          </a:xfrm>
        </p:grpSpPr>
        <p:pic>
          <p:nvPicPr>
            <p:cNvPr id="23" name="Graphic 22">
              <a:extLst>
                <a:ext uri="{FF2B5EF4-FFF2-40B4-BE49-F238E27FC236}">
                  <a16:creationId xmlns:a16="http://schemas.microsoft.com/office/drawing/2014/main" id="{966B28C0-77FD-46B4-9AB5-69E94D3BEC6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90164" y="1399884"/>
              <a:ext cx="956736" cy="956736"/>
            </a:xfrm>
            <a:prstGeom prst="rect">
              <a:avLst/>
            </a:prstGeom>
          </p:spPr>
        </p:pic>
        <p:sp>
          <p:nvSpPr>
            <p:cNvPr id="4" name="TextBox 3">
              <a:extLst>
                <a:ext uri="{FF2B5EF4-FFF2-40B4-BE49-F238E27FC236}">
                  <a16:creationId xmlns:a16="http://schemas.microsoft.com/office/drawing/2014/main" id="{DFC12C83-9ED5-40D3-9941-0138C371305F}"/>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nvGrpSpPr>
          <p:cNvPr id="30" name="Group 29">
            <a:extLst>
              <a:ext uri="{FF2B5EF4-FFF2-40B4-BE49-F238E27FC236}">
                <a16:creationId xmlns:a16="http://schemas.microsoft.com/office/drawing/2014/main" id="{CA8936DA-925F-425E-8AD3-CDE179846D6F}"/>
              </a:ext>
            </a:extLst>
          </p:cNvPr>
          <p:cNvGrpSpPr/>
          <p:nvPr/>
        </p:nvGrpSpPr>
        <p:grpSpPr>
          <a:xfrm>
            <a:off x="9701252" y="4295484"/>
            <a:ext cx="956736" cy="1287968"/>
            <a:chOff x="-3862348" y="1399884"/>
            <a:chExt cx="956736" cy="1287968"/>
          </a:xfrm>
        </p:grpSpPr>
        <p:pic>
          <p:nvPicPr>
            <p:cNvPr id="25" name="Graphic 24">
              <a:extLst>
                <a:ext uri="{FF2B5EF4-FFF2-40B4-BE49-F238E27FC236}">
                  <a16:creationId xmlns:a16="http://schemas.microsoft.com/office/drawing/2014/main" id="{48D1490E-5F18-4C72-A2FA-93D06FF6680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27" name="TextBox 26">
              <a:extLst>
                <a:ext uri="{FF2B5EF4-FFF2-40B4-BE49-F238E27FC236}">
                  <a16:creationId xmlns:a16="http://schemas.microsoft.com/office/drawing/2014/main" id="{7C6241A4-45C0-4E83-B901-6959BB148B3B}"/>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sp>
        <p:nvSpPr>
          <p:cNvPr id="32" name="Freeform: Shape 31">
            <a:extLst>
              <a:ext uri="{FF2B5EF4-FFF2-40B4-BE49-F238E27FC236}">
                <a16:creationId xmlns:a16="http://schemas.microsoft.com/office/drawing/2014/main" id="{D673E4B7-CF56-4F6C-AE2B-4370B0A49C3A}"/>
              </a:ext>
            </a:extLst>
          </p:cNvPr>
          <p:cNvSpPr/>
          <p:nvPr/>
        </p:nvSpPr>
        <p:spPr>
          <a:xfrm>
            <a:off x="13981703" y="4530689"/>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TW" altLang="en-US" dirty="0">
              <a:latin typeface="微软雅黑 Light" panose="020B0502040204020203" pitchFamily="34" charset="-122"/>
              <a:ea typeface="微软雅黑 Light" panose="020B0502040204020203" pitchFamily="34" charset="-122"/>
            </a:endParaRPr>
          </a:p>
        </p:txBody>
      </p:sp>
      <p:grpSp>
        <p:nvGrpSpPr>
          <p:cNvPr id="33" name="Group 32">
            <a:extLst>
              <a:ext uri="{FF2B5EF4-FFF2-40B4-BE49-F238E27FC236}">
                <a16:creationId xmlns:a16="http://schemas.microsoft.com/office/drawing/2014/main" id="{6255E0C9-4314-4018-B657-F80EF5B9BC42}"/>
              </a:ext>
            </a:extLst>
          </p:cNvPr>
          <p:cNvGrpSpPr/>
          <p:nvPr/>
        </p:nvGrpSpPr>
        <p:grpSpPr>
          <a:xfrm>
            <a:off x="-4025169" y="7835311"/>
            <a:ext cx="4741495" cy="2131542"/>
            <a:chOff x="1504353" y="8801354"/>
            <a:chExt cx="4741495" cy="2131542"/>
          </a:xfrm>
        </p:grpSpPr>
        <p:sp>
          <p:nvSpPr>
            <p:cNvPr id="34" name="Freeform: Shape 33">
              <a:extLst>
                <a:ext uri="{FF2B5EF4-FFF2-40B4-BE49-F238E27FC236}">
                  <a16:creationId xmlns:a16="http://schemas.microsoft.com/office/drawing/2014/main" id="{27AB6C71-8F74-401C-92BE-BB3CC72EE4F2}"/>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35" name="Group 34">
              <a:extLst>
                <a:ext uri="{FF2B5EF4-FFF2-40B4-BE49-F238E27FC236}">
                  <a16:creationId xmlns:a16="http://schemas.microsoft.com/office/drawing/2014/main" id="{DB9E8EEB-2FBE-4DF3-A926-65151442183A}"/>
                </a:ext>
              </a:extLst>
            </p:cNvPr>
            <p:cNvGrpSpPr/>
            <p:nvPr/>
          </p:nvGrpSpPr>
          <p:grpSpPr>
            <a:xfrm>
              <a:off x="5289112" y="8801354"/>
              <a:ext cx="956736" cy="1301438"/>
              <a:chOff x="-2750419" y="1399884"/>
              <a:chExt cx="956736" cy="1301438"/>
            </a:xfrm>
          </p:grpSpPr>
          <p:pic>
            <p:nvPicPr>
              <p:cNvPr id="36" name="Graphic 35">
                <a:extLst>
                  <a:ext uri="{FF2B5EF4-FFF2-40B4-BE49-F238E27FC236}">
                    <a16:creationId xmlns:a16="http://schemas.microsoft.com/office/drawing/2014/main" id="{42DE5804-750E-435C-8224-B52F43209EA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37" name="TextBox 36">
                <a:extLst>
                  <a:ext uri="{FF2B5EF4-FFF2-40B4-BE49-F238E27FC236}">
                    <a16:creationId xmlns:a16="http://schemas.microsoft.com/office/drawing/2014/main" id="{346D43D1-F4B9-4D10-9721-E70493A76D5A}"/>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46" name="Group 45">
            <a:extLst>
              <a:ext uri="{FF2B5EF4-FFF2-40B4-BE49-F238E27FC236}">
                <a16:creationId xmlns:a16="http://schemas.microsoft.com/office/drawing/2014/main" id="{5A00B7E6-0D7B-4496-9B9D-4D373983A151}"/>
              </a:ext>
            </a:extLst>
          </p:cNvPr>
          <p:cNvGrpSpPr/>
          <p:nvPr/>
        </p:nvGrpSpPr>
        <p:grpSpPr>
          <a:xfrm>
            <a:off x="2557012" y="9218133"/>
            <a:ext cx="4761493" cy="2134903"/>
            <a:chOff x="432561" y="4313983"/>
            <a:chExt cx="4761493" cy="2134903"/>
          </a:xfrm>
        </p:grpSpPr>
        <p:sp>
          <p:nvSpPr>
            <p:cNvPr id="39" name="Freeform: Shape 38">
              <a:extLst>
                <a:ext uri="{FF2B5EF4-FFF2-40B4-BE49-F238E27FC236}">
                  <a16:creationId xmlns:a16="http://schemas.microsoft.com/office/drawing/2014/main" id="{5A5581C4-2DE9-411E-BCD9-F818593BDC51}"/>
                </a:ext>
              </a:extLst>
            </p:cNvPr>
            <p:cNvSpPr/>
            <p:nvPr/>
          </p:nvSpPr>
          <p:spPr>
            <a:xfrm>
              <a:off x="432561" y="434336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43" name="Group 42">
              <a:extLst>
                <a:ext uri="{FF2B5EF4-FFF2-40B4-BE49-F238E27FC236}">
                  <a16:creationId xmlns:a16="http://schemas.microsoft.com/office/drawing/2014/main" id="{F157A624-DC02-4049-AC3A-194F64A1A9FF}"/>
                </a:ext>
              </a:extLst>
            </p:cNvPr>
            <p:cNvGrpSpPr/>
            <p:nvPr/>
          </p:nvGrpSpPr>
          <p:grpSpPr>
            <a:xfrm>
              <a:off x="4237318" y="4313983"/>
              <a:ext cx="956736" cy="1301438"/>
              <a:chOff x="-1490164" y="1399884"/>
              <a:chExt cx="956736" cy="1301438"/>
            </a:xfrm>
          </p:grpSpPr>
          <p:pic>
            <p:nvPicPr>
              <p:cNvPr id="44" name="Graphic 43">
                <a:extLst>
                  <a:ext uri="{FF2B5EF4-FFF2-40B4-BE49-F238E27FC236}">
                    <a16:creationId xmlns:a16="http://schemas.microsoft.com/office/drawing/2014/main" id="{8CBAB184-A6B2-496C-95BE-ACCBC22BCB3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90164" y="1399884"/>
                <a:ext cx="956736" cy="956736"/>
              </a:xfrm>
              <a:prstGeom prst="rect">
                <a:avLst/>
              </a:prstGeom>
            </p:spPr>
          </p:pic>
          <p:sp>
            <p:nvSpPr>
              <p:cNvPr id="45" name="TextBox 44">
                <a:extLst>
                  <a:ext uri="{FF2B5EF4-FFF2-40B4-BE49-F238E27FC236}">
                    <a16:creationId xmlns:a16="http://schemas.microsoft.com/office/drawing/2014/main" id="{7C5265E8-B232-40E0-831F-612390ADF096}"/>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51" name="Group 50">
            <a:extLst>
              <a:ext uri="{FF2B5EF4-FFF2-40B4-BE49-F238E27FC236}">
                <a16:creationId xmlns:a16="http://schemas.microsoft.com/office/drawing/2014/main" id="{A7DEC768-A777-42BD-89E6-747E584C3AB5}"/>
              </a:ext>
            </a:extLst>
          </p:cNvPr>
          <p:cNvGrpSpPr/>
          <p:nvPr/>
        </p:nvGrpSpPr>
        <p:grpSpPr>
          <a:xfrm>
            <a:off x="7765890" y="7623401"/>
            <a:ext cx="4827457" cy="2131508"/>
            <a:chOff x="7523320" y="8589620"/>
            <a:chExt cx="4827457" cy="2131508"/>
          </a:xfrm>
        </p:grpSpPr>
        <p:sp>
          <p:nvSpPr>
            <p:cNvPr id="47" name="Freeform: Shape 46">
              <a:extLst>
                <a:ext uri="{FF2B5EF4-FFF2-40B4-BE49-F238E27FC236}">
                  <a16:creationId xmlns:a16="http://schemas.microsoft.com/office/drawing/2014/main" id="{C78FC602-B81E-423C-BE18-7F39D48C7639}"/>
                </a:ext>
              </a:extLst>
            </p:cNvPr>
            <p:cNvSpPr/>
            <p:nvPr/>
          </p:nvSpPr>
          <p:spPr>
            <a:xfrm>
              <a:off x="7523320" y="8615603"/>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48" name="Group 47">
              <a:extLst>
                <a:ext uri="{FF2B5EF4-FFF2-40B4-BE49-F238E27FC236}">
                  <a16:creationId xmlns:a16="http://schemas.microsoft.com/office/drawing/2014/main" id="{143850BE-EEBB-4B7E-978A-3C59111C7766}"/>
                </a:ext>
              </a:extLst>
            </p:cNvPr>
            <p:cNvGrpSpPr/>
            <p:nvPr/>
          </p:nvGrpSpPr>
          <p:grpSpPr>
            <a:xfrm>
              <a:off x="11394041" y="8589620"/>
              <a:ext cx="956736" cy="1287968"/>
              <a:chOff x="-3862348" y="1399884"/>
              <a:chExt cx="956736" cy="1287968"/>
            </a:xfrm>
          </p:grpSpPr>
          <p:pic>
            <p:nvPicPr>
              <p:cNvPr id="49" name="Graphic 48">
                <a:extLst>
                  <a:ext uri="{FF2B5EF4-FFF2-40B4-BE49-F238E27FC236}">
                    <a16:creationId xmlns:a16="http://schemas.microsoft.com/office/drawing/2014/main" id="{38D99310-763E-464C-B7D5-3445FC18F29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50" name="TextBox 49">
                <a:extLst>
                  <a:ext uri="{FF2B5EF4-FFF2-40B4-BE49-F238E27FC236}">
                    <a16:creationId xmlns:a16="http://schemas.microsoft.com/office/drawing/2014/main" id="{BCCE2672-8572-41CE-8F9F-99B12893A620}"/>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56" name="Group 55">
            <a:extLst>
              <a:ext uri="{FF2B5EF4-FFF2-40B4-BE49-F238E27FC236}">
                <a16:creationId xmlns:a16="http://schemas.microsoft.com/office/drawing/2014/main" id="{785E077F-342B-403B-8085-0ED83AB35586}"/>
              </a:ext>
            </a:extLst>
          </p:cNvPr>
          <p:cNvGrpSpPr/>
          <p:nvPr/>
        </p:nvGrpSpPr>
        <p:grpSpPr>
          <a:xfrm>
            <a:off x="-5595793" y="-1725288"/>
            <a:ext cx="5024592" cy="2105525"/>
            <a:chOff x="1653538" y="1750435"/>
            <a:chExt cx="5024592" cy="2105525"/>
          </a:xfrm>
        </p:grpSpPr>
        <p:sp>
          <p:nvSpPr>
            <p:cNvPr id="52" name="Freeform: Shape 51">
              <a:extLst>
                <a:ext uri="{FF2B5EF4-FFF2-40B4-BE49-F238E27FC236}">
                  <a16:creationId xmlns:a16="http://schemas.microsoft.com/office/drawing/2014/main" id="{A2C4188C-7DA4-4850-93BB-78BA7724B54D}"/>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53" name="Group 52">
              <a:extLst>
                <a:ext uri="{FF2B5EF4-FFF2-40B4-BE49-F238E27FC236}">
                  <a16:creationId xmlns:a16="http://schemas.microsoft.com/office/drawing/2014/main" id="{68F17EF0-037C-43DA-8995-36B68D540C4D}"/>
                </a:ext>
              </a:extLst>
            </p:cNvPr>
            <p:cNvGrpSpPr/>
            <p:nvPr/>
          </p:nvGrpSpPr>
          <p:grpSpPr>
            <a:xfrm>
              <a:off x="1653538" y="1757815"/>
              <a:ext cx="956736" cy="1301438"/>
              <a:chOff x="-1490164" y="1399884"/>
              <a:chExt cx="956736" cy="1301438"/>
            </a:xfrm>
          </p:grpSpPr>
          <p:pic>
            <p:nvPicPr>
              <p:cNvPr id="54" name="Graphic 53">
                <a:extLst>
                  <a:ext uri="{FF2B5EF4-FFF2-40B4-BE49-F238E27FC236}">
                    <a16:creationId xmlns:a16="http://schemas.microsoft.com/office/drawing/2014/main" id="{BE09BF9F-B707-406A-B36E-9D5462E80B8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90164" y="1399884"/>
                <a:ext cx="956736" cy="956736"/>
              </a:xfrm>
              <a:prstGeom prst="rect">
                <a:avLst/>
              </a:prstGeom>
            </p:spPr>
          </p:pic>
          <p:sp>
            <p:nvSpPr>
              <p:cNvPr id="55" name="TextBox 54">
                <a:extLst>
                  <a:ext uri="{FF2B5EF4-FFF2-40B4-BE49-F238E27FC236}">
                    <a16:creationId xmlns:a16="http://schemas.microsoft.com/office/drawing/2014/main" id="{FA4CFBC1-AFC1-4E0F-9D28-8FC0C0C837F2}"/>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60" name="Group 59">
            <a:extLst>
              <a:ext uri="{FF2B5EF4-FFF2-40B4-BE49-F238E27FC236}">
                <a16:creationId xmlns:a16="http://schemas.microsoft.com/office/drawing/2014/main" id="{FE36E130-9DDB-4F57-ADF9-520D3A2628BC}"/>
              </a:ext>
            </a:extLst>
          </p:cNvPr>
          <p:cNvGrpSpPr/>
          <p:nvPr/>
        </p:nvGrpSpPr>
        <p:grpSpPr>
          <a:xfrm>
            <a:off x="-5745744" y="762296"/>
            <a:ext cx="4949674" cy="2116354"/>
            <a:chOff x="6993096" y="662328"/>
            <a:chExt cx="4949674" cy="2116354"/>
          </a:xfrm>
        </p:grpSpPr>
        <p:sp>
          <p:nvSpPr>
            <p:cNvPr id="31" name="Freeform: Shape 30">
              <a:extLst>
                <a:ext uri="{FF2B5EF4-FFF2-40B4-BE49-F238E27FC236}">
                  <a16:creationId xmlns:a16="http://schemas.microsoft.com/office/drawing/2014/main" id="{5B100B63-659E-4A8D-BBB2-DA9B4629BD37}"/>
                </a:ext>
              </a:extLst>
            </p:cNvPr>
            <p:cNvSpPr/>
            <p:nvPr/>
          </p:nvSpPr>
          <p:spPr>
            <a:xfrm flipH="1">
              <a:off x="8232986" y="67315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57" name="Group 56">
              <a:extLst>
                <a:ext uri="{FF2B5EF4-FFF2-40B4-BE49-F238E27FC236}">
                  <a16:creationId xmlns:a16="http://schemas.microsoft.com/office/drawing/2014/main" id="{ECB9DFB4-D996-41E6-BF75-4108373D18D4}"/>
                </a:ext>
              </a:extLst>
            </p:cNvPr>
            <p:cNvGrpSpPr/>
            <p:nvPr/>
          </p:nvGrpSpPr>
          <p:grpSpPr>
            <a:xfrm>
              <a:off x="6993096" y="662328"/>
              <a:ext cx="956736" cy="1301438"/>
              <a:chOff x="-2750419" y="1399884"/>
              <a:chExt cx="956736" cy="1301438"/>
            </a:xfrm>
          </p:grpSpPr>
          <p:pic>
            <p:nvPicPr>
              <p:cNvPr id="58" name="Graphic 57">
                <a:extLst>
                  <a:ext uri="{FF2B5EF4-FFF2-40B4-BE49-F238E27FC236}">
                    <a16:creationId xmlns:a16="http://schemas.microsoft.com/office/drawing/2014/main" id="{C1CB52A9-C289-4C6E-97DF-F62A55C2EA7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59" name="TextBox 58">
                <a:extLst>
                  <a:ext uri="{FF2B5EF4-FFF2-40B4-BE49-F238E27FC236}">
                    <a16:creationId xmlns:a16="http://schemas.microsoft.com/office/drawing/2014/main" id="{B64F1A98-0E0F-48AC-8020-2FECC173AF47}"/>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69" name="Group 68">
            <a:extLst>
              <a:ext uri="{FF2B5EF4-FFF2-40B4-BE49-F238E27FC236}">
                <a16:creationId xmlns:a16="http://schemas.microsoft.com/office/drawing/2014/main" id="{F2C0A92D-0C9C-4C58-B338-CECF56D7A080}"/>
              </a:ext>
            </a:extLst>
          </p:cNvPr>
          <p:cNvGrpSpPr/>
          <p:nvPr/>
        </p:nvGrpSpPr>
        <p:grpSpPr>
          <a:xfrm>
            <a:off x="-5595793" y="3337092"/>
            <a:ext cx="4861980" cy="2130685"/>
            <a:chOff x="6975107" y="652719"/>
            <a:chExt cx="4861980" cy="2130685"/>
          </a:xfrm>
        </p:grpSpPr>
        <p:grpSp>
          <p:nvGrpSpPr>
            <p:cNvPr id="61" name="Group 60">
              <a:extLst>
                <a:ext uri="{FF2B5EF4-FFF2-40B4-BE49-F238E27FC236}">
                  <a16:creationId xmlns:a16="http://schemas.microsoft.com/office/drawing/2014/main" id="{2F6B692C-8382-4DB0-860B-0EAC846C6084}"/>
                </a:ext>
              </a:extLst>
            </p:cNvPr>
            <p:cNvGrpSpPr/>
            <p:nvPr/>
          </p:nvGrpSpPr>
          <p:grpSpPr>
            <a:xfrm>
              <a:off x="6975107" y="652719"/>
              <a:ext cx="956736" cy="1287968"/>
              <a:chOff x="-3862348" y="1399884"/>
              <a:chExt cx="956736" cy="1287968"/>
            </a:xfrm>
          </p:grpSpPr>
          <p:pic>
            <p:nvPicPr>
              <p:cNvPr id="62" name="Graphic 61">
                <a:extLst>
                  <a:ext uri="{FF2B5EF4-FFF2-40B4-BE49-F238E27FC236}">
                    <a16:creationId xmlns:a16="http://schemas.microsoft.com/office/drawing/2014/main" id="{F1D59710-EBA5-43C8-B428-8320F967E67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63" name="TextBox 62">
                <a:extLst>
                  <a:ext uri="{FF2B5EF4-FFF2-40B4-BE49-F238E27FC236}">
                    <a16:creationId xmlns:a16="http://schemas.microsoft.com/office/drawing/2014/main" id="{BE4CB604-1D34-49D1-BC85-C1FB0AF0E320}"/>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sp>
          <p:nvSpPr>
            <p:cNvPr id="65" name="Freeform: Shape 64">
              <a:extLst>
                <a:ext uri="{FF2B5EF4-FFF2-40B4-BE49-F238E27FC236}">
                  <a16:creationId xmlns:a16="http://schemas.microsoft.com/office/drawing/2014/main" id="{A4BAE3CC-0003-4DD7-8DA5-8481A3B9EDE7}"/>
                </a:ext>
              </a:extLst>
            </p:cNvPr>
            <p:cNvSpPr/>
            <p:nvPr/>
          </p:nvSpPr>
          <p:spPr>
            <a:xfrm flipH="1">
              <a:off x="8127303" y="677879"/>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spTree>
    <p:extLst>
      <p:ext uri="{BB962C8B-B14F-4D97-AF65-F5344CB8AC3E}">
        <p14:creationId xmlns:p14="http://schemas.microsoft.com/office/powerpoint/2010/main" val="9389635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show="0">
  <p:cSld>
    <p:bg>
      <p:bgPr>
        <a:solidFill>
          <a:srgbClr val="3D4A55"/>
        </a:solidFill>
        <a:effectLst/>
      </p:bgPr>
    </p:bg>
    <p:spTree>
      <p:nvGrpSpPr>
        <p:cNvPr id="1" name=""/>
        <p:cNvGrpSpPr/>
        <p:nvPr/>
      </p:nvGrpSpPr>
      <p:grpSpPr>
        <a:xfrm>
          <a:off x="0" y="0"/>
          <a:ext cx="0" cy="0"/>
          <a:chOff x="0" y="0"/>
          <a:chExt cx="0" cy="0"/>
        </a:xfrm>
      </p:grpSpPr>
      <p:sp>
        <p:nvSpPr>
          <p:cNvPr id="18" name="Rectangle: Rounded Corners 17">
            <a:extLst>
              <a:ext uri="{FF2B5EF4-FFF2-40B4-BE49-F238E27FC236}">
                <a16:creationId xmlns:a16="http://schemas.microsoft.com/office/drawing/2014/main" id="{BF147B1C-F6E8-429B-83C7-F6C32066C62C}"/>
              </a:ext>
            </a:extLst>
          </p:cNvPr>
          <p:cNvSpPr/>
          <p:nvPr/>
        </p:nvSpPr>
        <p:spPr>
          <a:xfrm>
            <a:off x="492570" y="-969192"/>
            <a:ext cx="8890378" cy="257460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TW" altLang="en-US" sz="3500" dirty="0">
              <a:latin typeface="微软雅黑 Light" panose="020B0502040204020203" pitchFamily="34" charset="-122"/>
              <a:ea typeface="微软雅黑 Light" panose="020B0502040204020203" pitchFamily="34" charset="-122"/>
            </a:endParaRPr>
          </a:p>
        </p:txBody>
      </p:sp>
      <p:sp>
        <p:nvSpPr>
          <p:cNvPr id="7" name="TextBox 6">
            <a:extLst>
              <a:ext uri="{FF2B5EF4-FFF2-40B4-BE49-F238E27FC236}">
                <a16:creationId xmlns:a16="http://schemas.microsoft.com/office/drawing/2014/main" id="{1D71EF6B-3E5A-4363-9A34-55ED4234A49F}"/>
              </a:ext>
            </a:extLst>
          </p:cNvPr>
          <p:cNvSpPr txBox="1"/>
          <p:nvPr/>
        </p:nvSpPr>
        <p:spPr>
          <a:xfrm>
            <a:off x="-1430817" y="21777"/>
            <a:ext cx="5863910" cy="630942"/>
          </a:xfrm>
          <a:prstGeom prst="rect">
            <a:avLst/>
          </a:prstGeom>
          <a:noFill/>
        </p:spPr>
        <p:txBody>
          <a:bodyPr wrap="square" rtlCol="0">
            <a:spAutoFit/>
          </a:bodyPr>
          <a:lstStyle/>
          <a:p>
            <a:pPr algn="ctr"/>
            <a:r>
              <a:rPr lang="zh-CN" altLang="en-US" sz="3500" dirty="0">
                <a:solidFill>
                  <a:schemeClr val="bg1"/>
                </a:solidFill>
                <a:latin typeface="微软雅黑 Light" panose="020B0502040204020203" pitchFamily="34" charset="-122"/>
                <a:ea typeface="微软雅黑 Light" panose="020B0502040204020203" pitchFamily="34" charset="-122"/>
              </a:rPr>
              <a:t>問題</a:t>
            </a:r>
            <a:endParaRPr lang="zh-TW" altLang="en-US" sz="3500" dirty="0">
              <a:solidFill>
                <a:schemeClr val="bg1"/>
              </a:solidFill>
              <a:latin typeface="微软雅黑 Light" panose="020B0502040204020203" pitchFamily="34" charset="-122"/>
              <a:ea typeface="微软雅黑 Light" panose="020B0502040204020203" pitchFamily="34" charset="-122"/>
            </a:endParaRPr>
          </a:p>
        </p:txBody>
      </p:sp>
      <p:pic>
        <p:nvPicPr>
          <p:cNvPr id="11" name="Picture 10">
            <a:extLst>
              <a:ext uri="{FF2B5EF4-FFF2-40B4-BE49-F238E27FC236}">
                <a16:creationId xmlns:a16="http://schemas.microsoft.com/office/drawing/2014/main" id="{340AA320-6F3F-4C1C-9C64-F1AB86555C0C}"/>
              </a:ext>
            </a:extLst>
          </p:cNvPr>
          <p:cNvPicPr>
            <a:picLocks noChangeAspect="1"/>
          </p:cNvPicPr>
          <p:nvPr/>
        </p:nvPicPr>
        <p:blipFill>
          <a:blip r:embed="rId2"/>
          <a:stretch>
            <a:fillRect/>
          </a:stretch>
        </p:blipFill>
        <p:spPr>
          <a:xfrm>
            <a:off x="-460058" y="-243341"/>
            <a:ext cx="1496345" cy="1122907"/>
          </a:xfrm>
          <a:prstGeom prst="rect">
            <a:avLst/>
          </a:prstGeom>
        </p:spPr>
      </p:pic>
      <p:grpSp>
        <p:nvGrpSpPr>
          <p:cNvPr id="12" name="Group 11">
            <a:extLst>
              <a:ext uri="{FF2B5EF4-FFF2-40B4-BE49-F238E27FC236}">
                <a16:creationId xmlns:a16="http://schemas.microsoft.com/office/drawing/2014/main" id="{247C0EEB-A1D4-42A5-B868-F100F2E4DB38}"/>
              </a:ext>
            </a:extLst>
          </p:cNvPr>
          <p:cNvGrpSpPr/>
          <p:nvPr/>
        </p:nvGrpSpPr>
        <p:grpSpPr>
          <a:xfrm>
            <a:off x="60927" y="690990"/>
            <a:ext cx="2290168" cy="226847"/>
            <a:chOff x="862608" y="680150"/>
            <a:chExt cx="2290168" cy="226847"/>
          </a:xfrm>
        </p:grpSpPr>
        <p:sp>
          <p:nvSpPr>
            <p:cNvPr id="13" name="Rectangle: Rounded Corners 12">
              <a:extLst>
                <a:ext uri="{FF2B5EF4-FFF2-40B4-BE49-F238E27FC236}">
                  <a16:creationId xmlns:a16="http://schemas.microsoft.com/office/drawing/2014/main" id="{E762A22B-51C6-41D0-8B0F-DFD3B918A759}"/>
                </a:ext>
              </a:extLst>
            </p:cNvPr>
            <p:cNvSpPr/>
            <p:nvPr/>
          </p:nvSpPr>
          <p:spPr>
            <a:xfrm flipV="1">
              <a:off x="862608" y="680150"/>
              <a:ext cx="2290168" cy="45720"/>
            </a:xfrm>
            <a:prstGeom prst="roundRect">
              <a:avLst/>
            </a:prstGeom>
            <a:solidFill>
              <a:srgbClr val="387BB2"/>
            </a:solidFill>
            <a:ln>
              <a:solidFill>
                <a:srgbClr val="3A7B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Rectangle: Rounded Corners 13">
              <a:extLst>
                <a:ext uri="{FF2B5EF4-FFF2-40B4-BE49-F238E27FC236}">
                  <a16:creationId xmlns:a16="http://schemas.microsoft.com/office/drawing/2014/main" id="{C7E0329A-BF9E-42CC-A664-B4B34267310B}"/>
                </a:ext>
              </a:extLst>
            </p:cNvPr>
            <p:cNvSpPr/>
            <p:nvPr/>
          </p:nvSpPr>
          <p:spPr>
            <a:xfrm flipV="1">
              <a:off x="1745482" y="861277"/>
              <a:ext cx="1332376" cy="45720"/>
            </a:xfrm>
            <a:prstGeom prst="roundRect">
              <a:avLst/>
            </a:prstGeom>
            <a:solidFill>
              <a:srgbClr val="FFC81D"/>
            </a:solidFill>
            <a:ln>
              <a:solidFill>
                <a:srgbClr val="FFC9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19" name="Freeform: Shape 18">
            <a:extLst>
              <a:ext uri="{FF2B5EF4-FFF2-40B4-BE49-F238E27FC236}">
                <a16:creationId xmlns:a16="http://schemas.microsoft.com/office/drawing/2014/main" id="{2F342DC3-E81F-4A20-8AE7-92B20BF5D19D}"/>
              </a:ext>
            </a:extLst>
          </p:cNvPr>
          <p:cNvSpPr/>
          <p:nvPr/>
        </p:nvSpPr>
        <p:spPr>
          <a:xfrm>
            <a:off x="5796007" y="4357514"/>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TW" dirty="0">
                <a:latin typeface="微软雅黑 Light" panose="020B0502040204020203" pitchFamily="34" charset="-122"/>
                <a:ea typeface="微软雅黑 Light" panose="020B0502040204020203" pitchFamily="34" charset="-122"/>
              </a:rPr>
              <a:t>I</a:t>
            </a:r>
            <a:r>
              <a:rPr lang="zh-CN" altLang="en-US" dirty="0">
                <a:latin typeface="微软雅黑 Light" panose="020B0502040204020203" pitchFamily="34" charset="-122"/>
                <a:ea typeface="微软雅黑 Light" panose="020B0502040204020203" pitchFamily="34" charset="-122"/>
              </a:rPr>
              <a:t> </a:t>
            </a:r>
            <a:r>
              <a:rPr lang="en-US" altLang="zh-CN" dirty="0">
                <a:latin typeface="微软雅黑 Light" panose="020B0502040204020203" pitchFamily="34" charset="-122"/>
                <a:ea typeface="微软雅黑 Light" panose="020B0502040204020203" pitchFamily="34" charset="-122"/>
              </a:rPr>
              <a:t>don’t speak Chinese.</a:t>
            </a:r>
            <a:endParaRPr lang="zh-TW" altLang="en-US" dirty="0">
              <a:latin typeface="微软雅黑 Light" panose="020B0502040204020203" pitchFamily="34" charset="-122"/>
              <a:ea typeface="微软雅黑 Light" panose="020B0502040204020203" pitchFamily="34" charset="-122"/>
            </a:endParaRPr>
          </a:p>
        </p:txBody>
      </p:sp>
      <p:sp>
        <p:nvSpPr>
          <p:cNvPr id="20" name="Freeform: Shape 19">
            <a:extLst>
              <a:ext uri="{FF2B5EF4-FFF2-40B4-BE49-F238E27FC236}">
                <a16:creationId xmlns:a16="http://schemas.microsoft.com/office/drawing/2014/main" id="{F97C61BC-B766-4A9B-8DD6-CDD9982FB140}"/>
              </a:ext>
            </a:extLst>
          </p:cNvPr>
          <p:cNvSpPr/>
          <p:nvPr/>
        </p:nvSpPr>
        <p:spPr>
          <a:xfrm flipH="1">
            <a:off x="2793886" y="1601860"/>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誒誒，我負責的那個排行榜在每次寫入新的資料都會覆蓋掉之前的記錄欸。怎麼辦？</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5" name="Group 4">
            <a:extLst>
              <a:ext uri="{FF2B5EF4-FFF2-40B4-BE49-F238E27FC236}">
                <a16:creationId xmlns:a16="http://schemas.microsoft.com/office/drawing/2014/main" id="{5C972B7F-3970-4C3B-A089-8CABC4A5B0CE}"/>
              </a:ext>
            </a:extLst>
          </p:cNvPr>
          <p:cNvGrpSpPr/>
          <p:nvPr/>
        </p:nvGrpSpPr>
        <p:grpSpPr>
          <a:xfrm>
            <a:off x="1501138" y="1605415"/>
            <a:ext cx="956736" cy="1301438"/>
            <a:chOff x="-1490164" y="1399884"/>
            <a:chExt cx="956736" cy="1301438"/>
          </a:xfrm>
        </p:grpSpPr>
        <p:pic>
          <p:nvPicPr>
            <p:cNvPr id="23" name="Graphic 22">
              <a:extLst>
                <a:ext uri="{FF2B5EF4-FFF2-40B4-BE49-F238E27FC236}">
                  <a16:creationId xmlns:a16="http://schemas.microsoft.com/office/drawing/2014/main" id="{966B28C0-77FD-46B4-9AB5-69E94D3BEC6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90164" y="1399884"/>
              <a:ext cx="956736" cy="956736"/>
            </a:xfrm>
            <a:prstGeom prst="rect">
              <a:avLst/>
            </a:prstGeom>
          </p:spPr>
        </p:pic>
        <p:sp>
          <p:nvSpPr>
            <p:cNvPr id="4" name="TextBox 3">
              <a:extLst>
                <a:ext uri="{FF2B5EF4-FFF2-40B4-BE49-F238E27FC236}">
                  <a16:creationId xmlns:a16="http://schemas.microsoft.com/office/drawing/2014/main" id="{DFC12C83-9ED5-40D3-9941-0138C371305F}"/>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nvGrpSpPr>
          <p:cNvPr id="30" name="Group 29">
            <a:extLst>
              <a:ext uri="{FF2B5EF4-FFF2-40B4-BE49-F238E27FC236}">
                <a16:creationId xmlns:a16="http://schemas.microsoft.com/office/drawing/2014/main" id="{CA8936DA-925F-425E-8AD3-CDE179846D6F}"/>
              </a:ext>
            </a:extLst>
          </p:cNvPr>
          <p:cNvGrpSpPr/>
          <p:nvPr/>
        </p:nvGrpSpPr>
        <p:grpSpPr>
          <a:xfrm>
            <a:off x="9701252" y="4295484"/>
            <a:ext cx="956736" cy="1287968"/>
            <a:chOff x="-3862348" y="1399884"/>
            <a:chExt cx="956736" cy="1287968"/>
          </a:xfrm>
        </p:grpSpPr>
        <p:pic>
          <p:nvPicPr>
            <p:cNvPr id="25" name="Graphic 24">
              <a:extLst>
                <a:ext uri="{FF2B5EF4-FFF2-40B4-BE49-F238E27FC236}">
                  <a16:creationId xmlns:a16="http://schemas.microsoft.com/office/drawing/2014/main" id="{48D1490E-5F18-4C72-A2FA-93D06FF6680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27" name="TextBox 26">
              <a:extLst>
                <a:ext uri="{FF2B5EF4-FFF2-40B4-BE49-F238E27FC236}">
                  <a16:creationId xmlns:a16="http://schemas.microsoft.com/office/drawing/2014/main" id="{7C6241A4-45C0-4E83-B901-6959BB148B3B}"/>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nvGrpSpPr>
          <p:cNvPr id="46" name="Group 45">
            <a:extLst>
              <a:ext uri="{FF2B5EF4-FFF2-40B4-BE49-F238E27FC236}">
                <a16:creationId xmlns:a16="http://schemas.microsoft.com/office/drawing/2014/main" id="{5A00B7E6-0D7B-4496-9B9D-4D373983A151}"/>
              </a:ext>
            </a:extLst>
          </p:cNvPr>
          <p:cNvGrpSpPr/>
          <p:nvPr/>
        </p:nvGrpSpPr>
        <p:grpSpPr>
          <a:xfrm>
            <a:off x="-6352764" y="18640814"/>
            <a:ext cx="4761493" cy="2134903"/>
            <a:chOff x="432561" y="4313983"/>
            <a:chExt cx="4761493" cy="2134903"/>
          </a:xfrm>
        </p:grpSpPr>
        <p:sp>
          <p:nvSpPr>
            <p:cNvPr id="39" name="Freeform: Shape 38">
              <a:extLst>
                <a:ext uri="{FF2B5EF4-FFF2-40B4-BE49-F238E27FC236}">
                  <a16:creationId xmlns:a16="http://schemas.microsoft.com/office/drawing/2014/main" id="{5A5581C4-2DE9-411E-BCD9-F818593BDC51}"/>
                </a:ext>
              </a:extLst>
            </p:cNvPr>
            <p:cNvSpPr/>
            <p:nvPr/>
          </p:nvSpPr>
          <p:spPr>
            <a:xfrm>
              <a:off x="432561" y="434336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43" name="Group 42">
              <a:extLst>
                <a:ext uri="{FF2B5EF4-FFF2-40B4-BE49-F238E27FC236}">
                  <a16:creationId xmlns:a16="http://schemas.microsoft.com/office/drawing/2014/main" id="{F157A624-DC02-4049-AC3A-194F64A1A9FF}"/>
                </a:ext>
              </a:extLst>
            </p:cNvPr>
            <p:cNvGrpSpPr/>
            <p:nvPr/>
          </p:nvGrpSpPr>
          <p:grpSpPr>
            <a:xfrm>
              <a:off x="4237318" y="4313983"/>
              <a:ext cx="956736" cy="1301438"/>
              <a:chOff x="-1490164" y="1399884"/>
              <a:chExt cx="956736" cy="1301438"/>
            </a:xfrm>
          </p:grpSpPr>
          <p:pic>
            <p:nvPicPr>
              <p:cNvPr id="44" name="Graphic 43">
                <a:extLst>
                  <a:ext uri="{FF2B5EF4-FFF2-40B4-BE49-F238E27FC236}">
                    <a16:creationId xmlns:a16="http://schemas.microsoft.com/office/drawing/2014/main" id="{8CBAB184-A6B2-496C-95BE-ACCBC22BCB3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90164" y="1399884"/>
                <a:ext cx="956736" cy="956736"/>
              </a:xfrm>
              <a:prstGeom prst="rect">
                <a:avLst/>
              </a:prstGeom>
            </p:spPr>
          </p:pic>
          <p:sp>
            <p:nvSpPr>
              <p:cNvPr id="45" name="TextBox 44">
                <a:extLst>
                  <a:ext uri="{FF2B5EF4-FFF2-40B4-BE49-F238E27FC236}">
                    <a16:creationId xmlns:a16="http://schemas.microsoft.com/office/drawing/2014/main" id="{7C5265E8-B232-40E0-831F-612390ADF096}"/>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60" name="Group 59">
            <a:extLst>
              <a:ext uri="{FF2B5EF4-FFF2-40B4-BE49-F238E27FC236}">
                <a16:creationId xmlns:a16="http://schemas.microsoft.com/office/drawing/2014/main" id="{FE36E130-9DDB-4F57-ADF9-520D3A2628BC}"/>
              </a:ext>
            </a:extLst>
          </p:cNvPr>
          <p:cNvGrpSpPr/>
          <p:nvPr/>
        </p:nvGrpSpPr>
        <p:grpSpPr>
          <a:xfrm>
            <a:off x="-11058874" y="16428739"/>
            <a:ext cx="4949674" cy="2116354"/>
            <a:chOff x="6993096" y="662328"/>
            <a:chExt cx="4949674" cy="2116354"/>
          </a:xfrm>
        </p:grpSpPr>
        <p:sp>
          <p:nvSpPr>
            <p:cNvPr id="31" name="Freeform: Shape 30">
              <a:extLst>
                <a:ext uri="{FF2B5EF4-FFF2-40B4-BE49-F238E27FC236}">
                  <a16:creationId xmlns:a16="http://schemas.microsoft.com/office/drawing/2014/main" id="{5B100B63-659E-4A8D-BBB2-DA9B4629BD37}"/>
                </a:ext>
              </a:extLst>
            </p:cNvPr>
            <p:cNvSpPr/>
            <p:nvPr/>
          </p:nvSpPr>
          <p:spPr>
            <a:xfrm flipH="1">
              <a:off x="8232986" y="67315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57" name="Group 56">
              <a:extLst>
                <a:ext uri="{FF2B5EF4-FFF2-40B4-BE49-F238E27FC236}">
                  <a16:creationId xmlns:a16="http://schemas.microsoft.com/office/drawing/2014/main" id="{ECB9DFB4-D996-41E6-BF75-4108373D18D4}"/>
                </a:ext>
              </a:extLst>
            </p:cNvPr>
            <p:cNvGrpSpPr/>
            <p:nvPr/>
          </p:nvGrpSpPr>
          <p:grpSpPr>
            <a:xfrm>
              <a:off x="6993096" y="662328"/>
              <a:ext cx="956736" cy="1301438"/>
              <a:chOff x="-2750419" y="1399884"/>
              <a:chExt cx="956736" cy="1301438"/>
            </a:xfrm>
          </p:grpSpPr>
          <p:pic>
            <p:nvPicPr>
              <p:cNvPr id="58" name="Graphic 57">
                <a:extLst>
                  <a:ext uri="{FF2B5EF4-FFF2-40B4-BE49-F238E27FC236}">
                    <a16:creationId xmlns:a16="http://schemas.microsoft.com/office/drawing/2014/main" id="{C1CB52A9-C289-4C6E-97DF-F62A55C2EA7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59" name="TextBox 58">
                <a:extLst>
                  <a:ext uri="{FF2B5EF4-FFF2-40B4-BE49-F238E27FC236}">
                    <a16:creationId xmlns:a16="http://schemas.microsoft.com/office/drawing/2014/main" id="{B64F1A98-0E0F-48AC-8020-2FECC173AF47}"/>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69" name="Group 68">
            <a:extLst>
              <a:ext uri="{FF2B5EF4-FFF2-40B4-BE49-F238E27FC236}">
                <a16:creationId xmlns:a16="http://schemas.microsoft.com/office/drawing/2014/main" id="{F2C0A92D-0C9C-4C58-B338-CECF56D7A080}"/>
              </a:ext>
            </a:extLst>
          </p:cNvPr>
          <p:cNvGrpSpPr/>
          <p:nvPr/>
        </p:nvGrpSpPr>
        <p:grpSpPr>
          <a:xfrm>
            <a:off x="-10971180" y="13909475"/>
            <a:ext cx="4861980" cy="2130685"/>
            <a:chOff x="6975107" y="652719"/>
            <a:chExt cx="4861980" cy="2130685"/>
          </a:xfrm>
        </p:grpSpPr>
        <p:grpSp>
          <p:nvGrpSpPr>
            <p:cNvPr id="61" name="Group 60">
              <a:extLst>
                <a:ext uri="{FF2B5EF4-FFF2-40B4-BE49-F238E27FC236}">
                  <a16:creationId xmlns:a16="http://schemas.microsoft.com/office/drawing/2014/main" id="{2F6B692C-8382-4DB0-860B-0EAC846C6084}"/>
                </a:ext>
              </a:extLst>
            </p:cNvPr>
            <p:cNvGrpSpPr/>
            <p:nvPr/>
          </p:nvGrpSpPr>
          <p:grpSpPr>
            <a:xfrm>
              <a:off x="6975107" y="652719"/>
              <a:ext cx="956736" cy="1287968"/>
              <a:chOff x="-3862348" y="1399884"/>
              <a:chExt cx="956736" cy="1287968"/>
            </a:xfrm>
          </p:grpSpPr>
          <p:pic>
            <p:nvPicPr>
              <p:cNvPr id="62" name="Graphic 61">
                <a:extLst>
                  <a:ext uri="{FF2B5EF4-FFF2-40B4-BE49-F238E27FC236}">
                    <a16:creationId xmlns:a16="http://schemas.microsoft.com/office/drawing/2014/main" id="{F1D59710-EBA5-43C8-B428-8320F967E67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63" name="TextBox 62">
                <a:extLst>
                  <a:ext uri="{FF2B5EF4-FFF2-40B4-BE49-F238E27FC236}">
                    <a16:creationId xmlns:a16="http://schemas.microsoft.com/office/drawing/2014/main" id="{BE4CB604-1D34-49D1-BC85-C1FB0AF0E320}"/>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sp>
          <p:nvSpPr>
            <p:cNvPr id="65" name="Freeform: Shape 64">
              <a:extLst>
                <a:ext uri="{FF2B5EF4-FFF2-40B4-BE49-F238E27FC236}">
                  <a16:creationId xmlns:a16="http://schemas.microsoft.com/office/drawing/2014/main" id="{A4BAE3CC-0003-4DD7-8DA5-8481A3B9EDE7}"/>
                </a:ext>
              </a:extLst>
            </p:cNvPr>
            <p:cNvSpPr/>
            <p:nvPr/>
          </p:nvSpPr>
          <p:spPr>
            <a:xfrm flipH="1">
              <a:off x="8127303" y="677879"/>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grpSp>
        <p:nvGrpSpPr>
          <p:cNvPr id="64" name="Group 63">
            <a:extLst>
              <a:ext uri="{FF2B5EF4-FFF2-40B4-BE49-F238E27FC236}">
                <a16:creationId xmlns:a16="http://schemas.microsoft.com/office/drawing/2014/main" id="{326C0C3E-CDB7-43A7-8785-B0866FED49D9}"/>
              </a:ext>
            </a:extLst>
          </p:cNvPr>
          <p:cNvGrpSpPr/>
          <p:nvPr/>
        </p:nvGrpSpPr>
        <p:grpSpPr>
          <a:xfrm>
            <a:off x="-6109200" y="9524245"/>
            <a:ext cx="4827457" cy="2131508"/>
            <a:chOff x="7523320" y="8589620"/>
            <a:chExt cx="4827457" cy="2131508"/>
          </a:xfrm>
        </p:grpSpPr>
        <p:sp>
          <p:nvSpPr>
            <p:cNvPr id="66" name="Freeform: Shape 65">
              <a:extLst>
                <a:ext uri="{FF2B5EF4-FFF2-40B4-BE49-F238E27FC236}">
                  <a16:creationId xmlns:a16="http://schemas.microsoft.com/office/drawing/2014/main" id="{9159999D-AE18-4B45-BA61-72DA1E4C0158}"/>
                </a:ext>
              </a:extLst>
            </p:cNvPr>
            <p:cNvSpPr/>
            <p:nvPr/>
          </p:nvSpPr>
          <p:spPr>
            <a:xfrm>
              <a:off x="7523320" y="8615603"/>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67" name="Group 66">
              <a:extLst>
                <a:ext uri="{FF2B5EF4-FFF2-40B4-BE49-F238E27FC236}">
                  <a16:creationId xmlns:a16="http://schemas.microsoft.com/office/drawing/2014/main" id="{839653A2-4159-4246-B4A1-F236089ABAE9}"/>
                </a:ext>
              </a:extLst>
            </p:cNvPr>
            <p:cNvGrpSpPr/>
            <p:nvPr/>
          </p:nvGrpSpPr>
          <p:grpSpPr>
            <a:xfrm>
              <a:off x="11394041" y="8589620"/>
              <a:ext cx="956736" cy="1287968"/>
              <a:chOff x="-3862348" y="1399884"/>
              <a:chExt cx="956736" cy="1287968"/>
            </a:xfrm>
          </p:grpSpPr>
          <p:pic>
            <p:nvPicPr>
              <p:cNvPr id="68" name="Graphic 67">
                <a:extLst>
                  <a:ext uri="{FF2B5EF4-FFF2-40B4-BE49-F238E27FC236}">
                    <a16:creationId xmlns:a16="http://schemas.microsoft.com/office/drawing/2014/main" id="{A88DBCC0-1E51-4137-A702-81AC3A1AAEA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70" name="TextBox 69">
                <a:extLst>
                  <a:ext uri="{FF2B5EF4-FFF2-40B4-BE49-F238E27FC236}">
                    <a16:creationId xmlns:a16="http://schemas.microsoft.com/office/drawing/2014/main" id="{4420A0D9-AF7F-40B4-82B2-47229CE493AE}"/>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76" name="Group 75">
            <a:extLst>
              <a:ext uri="{FF2B5EF4-FFF2-40B4-BE49-F238E27FC236}">
                <a16:creationId xmlns:a16="http://schemas.microsoft.com/office/drawing/2014/main" id="{3234F423-AD61-42AD-8F30-431CA5C0D310}"/>
              </a:ext>
            </a:extLst>
          </p:cNvPr>
          <p:cNvGrpSpPr/>
          <p:nvPr/>
        </p:nvGrpSpPr>
        <p:grpSpPr>
          <a:xfrm>
            <a:off x="-6172312" y="11791450"/>
            <a:ext cx="4741495" cy="2131542"/>
            <a:chOff x="1504353" y="8801354"/>
            <a:chExt cx="4741495" cy="2131542"/>
          </a:xfrm>
        </p:grpSpPr>
        <p:sp>
          <p:nvSpPr>
            <p:cNvPr id="77" name="Freeform: Shape 76">
              <a:extLst>
                <a:ext uri="{FF2B5EF4-FFF2-40B4-BE49-F238E27FC236}">
                  <a16:creationId xmlns:a16="http://schemas.microsoft.com/office/drawing/2014/main" id="{6DD78243-5374-4341-806C-E667599CD806}"/>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78" name="Group 77">
              <a:extLst>
                <a:ext uri="{FF2B5EF4-FFF2-40B4-BE49-F238E27FC236}">
                  <a16:creationId xmlns:a16="http://schemas.microsoft.com/office/drawing/2014/main" id="{8581CEBE-515E-4E95-B1EF-DD51FF438E81}"/>
                </a:ext>
              </a:extLst>
            </p:cNvPr>
            <p:cNvGrpSpPr/>
            <p:nvPr/>
          </p:nvGrpSpPr>
          <p:grpSpPr>
            <a:xfrm>
              <a:off x="5289112" y="8801354"/>
              <a:ext cx="956736" cy="1301438"/>
              <a:chOff x="-2750419" y="1399884"/>
              <a:chExt cx="956736" cy="1301438"/>
            </a:xfrm>
          </p:grpSpPr>
          <p:pic>
            <p:nvPicPr>
              <p:cNvPr id="79" name="Graphic 78">
                <a:extLst>
                  <a:ext uri="{FF2B5EF4-FFF2-40B4-BE49-F238E27FC236}">
                    <a16:creationId xmlns:a16="http://schemas.microsoft.com/office/drawing/2014/main" id="{2F0C11CE-AE31-410A-8D6C-219E834F49F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80" name="TextBox 79">
                <a:extLst>
                  <a:ext uri="{FF2B5EF4-FFF2-40B4-BE49-F238E27FC236}">
                    <a16:creationId xmlns:a16="http://schemas.microsoft.com/office/drawing/2014/main" id="{819996AC-3847-402B-AA33-5F8F1C2E5A18}"/>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3" name="Group 2">
            <a:extLst>
              <a:ext uri="{FF2B5EF4-FFF2-40B4-BE49-F238E27FC236}">
                <a16:creationId xmlns:a16="http://schemas.microsoft.com/office/drawing/2014/main" id="{29D43081-AC90-4049-99AD-1AFB5564831E}"/>
              </a:ext>
            </a:extLst>
          </p:cNvPr>
          <p:cNvGrpSpPr/>
          <p:nvPr/>
        </p:nvGrpSpPr>
        <p:grpSpPr>
          <a:xfrm>
            <a:off x="1088824" y="7267809"/>
            <a:ext cx="9857515" cy="40578396"/>
            <a:chOff x="1088824" y="7267809"/>
            <a:chExt cx="9857515" cy="40578396"/>
          </a:xfrm>
        </p:grpSpPr>
        <p:grpSp>
          <p:nvGrpSpPr>
            <p:cNvPr id="33" name="Group 32">
              <a:extLst>
                <a:ext uri="{FF2B5EF4-FFF2-40B4-BE49-F238E27FC236}">
                  <a16:creationId xmlns:a16="http://schemas.microsoft.com/office/drawing/2014/main" id="{6255E0C9-4314-4018-B657-F80EF5B9BC42}"/>
                </a:ext>
              </a:extLst>
            </p:cNvPr>
            <p:cNvGrpSpPr/>
            <p:nvPr/>
          </p:nvGrpSpPr>
          <p:grpSpPr>
            <a:xfrm>
              <a:off x="6118882" y="14058697"/>
              <a:ext cx="4741495" cy="2131542"/>
              <a:chOff x="1504353" y="8801354"/>
              <a:chExt cx="4741495" cy="2131542"/>
            </a:xfrm>
          </p:grpSpPr>
          <p:sp>
            <p:nvSpPr>
              <p:cNvPr id="34" name="Freeform: Shape 33">
                <a:extLst>
                  <a:ext uri="{FF2B5EF4-FFF2-40B4-BE49-F238E27FC236}">
                    <a16:creationId xmlns:a16="http://schemas.microsoft.com/office/drawing/2014/main" id="{27AB6C71-8F74-401C-92BE-BB3CC72EE4F2}"/>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35" name="Group 34">
                <a:extLst>
                  <a:ext uri="{FF2B5EF4-FFF2-40B4-BE49-F238E27FC236}">
                    <a16:creationId xmlns:a16="http://schemas.microsoft.com/office/drawing/2014/main" id="{DB9E8EEB-2FBE-4DF3-A926-65151442183A}"/>
                  </a:ext>
                </a:extLst>
              </p:cNvPr>
              <p:cNvGrpSpPr/>
              <p:nvPr/>
            </p:nvGrpSpPr>
            <p:grpSpPr>
              <a:xfrm>
                <a:off x="5289112" y="8801354"/>
                <a:ext cx="956736" cy="1301438"/>
                <a:chOff x="-2750419" y="1399884"/>
                <a:chExt cx="956736" cy="1301438"/>
              </a:xfrm>
            </p:grpSpPr>
            <p:pic>
              <p:nvPicPr>
                <p:cNvPr id="36" name="Graphic 35">
                  <a:extLst>
                    <a:ext uri="{FF2B5EF4-FFF2-40B4-BE49-F238E27FC236}">
                      <a16:creationId xmlns:a16="http://schemas.microsoft.com/office/drawing/2014/main" id="{42DE5804-750E-435C-8224-B52F43209EA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37" name="TextBox 36">
                  <a:extLst>
                    <a:ext uri="{FF2B5EF4-FFF2-40B4-BE49-F238E27FC236}">
                      <a16:creationId xmlns:a16="http://schemas.microsoft.com/office/drawing/2014/main" id="{346D43D1-F4B9-4D10-9721-E70493A76D5A}"/>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51" name="Group 50">
              <a:extLst>
                <a:ext uri="{FF2B5EF4-FFF2-40B4-BE49-F238E27FC236}">
                  <a16:creationId xmlns:a16="http://schemas.microsoft.com/office/drawing/2014/main" id="{A7DEC768-A777-42BD-89E6-747E584C3AB5}"/>
                </a:ext>
              </a:extLst>
            </p:cNvPr>
            <p:cNvGrpSpPr/>
            <p:nvPr/>
          </p:nvGrpSpPr>
          <p:grpSpPr>
            <a:xfrm>
              <a:off x="6112211" y="9524245"/>
              <a:ext cx="4827457" cy="2131508"/>
              <a:chOff x="7523320" y="8589620"/>
              <a:chExt cx="4827457" cy="2131508"/>
            </a:xfrm>
          </p:grpSpPr>
          <p:sp>
            <p:nvSpPr>
              <p:cNvPr id="47" name="Freeform: Shape 46">
                <a:extLst>
                  <a:ext uri="{FF2B5EF4-FFF2-40B4-BE49-F238E27FC236}">
                    <a16:creationId xmlns:a16="http://schemas.microsoft.com/office/drawing/2014/main" id="{C78FC602-B81E-423C-BE18-7F39D48C7639}"/>
                  </a:ext>
                </a:extLst>
              </p:cNvPr>
              <p:cNvSpPr/>
              <p:nvPr/>
            </p:nvSpPr>
            <p:spPr>
              <a:xfrm>
                <a:off x="7523320" y="8615603"/>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rPr>
                  <a:t>The code worked fine yesterday, but today it’s throwing errors. Did it evolve overnight?</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48" name="Group 47">
                <a:extLst>
                  <a:ext uri="{FF2B5EF4-FFF2-40B4-BE49-F238E27FC236}">
                    <a16:creationId xmlns:a16="http://schemas.microsoft.com/office/drawing/2014/main" id="{143850BE-EEBB-4B7E-978A-3C59111C7766}"/>
                  </a:ext>
                </a:extLst>
              </p:cNvPr>
              <p:cNvGrpSpPr/>
              <p:nvPr/>
            </p:nvGrpSpPr>
            <p:grpSpPr>
              <a:xfrm>
                <a:off x="11394041" y="8589620"/>
                <a:ext cx="956736" cy="1287968"/>
                <a:chOff x="-3862348" y="1399884"/>
                <a:chExt cx="956736" cy="1287968"/>
              </a:xfrm>
            </p:grpSpPr>
            <p:pic>
              <p:nvPicPr>
                <p:cNvPr id="49" name="Graphic 48">
                  <a:extLst>
                    <a:ext uri="{FF2B5EF4-FFF2-40B4-BE49-F238E27FC236}">
                      <a16:creationId xmlns:a16="http://schemas.microsoft.com/office/drawing/2014/main" id="{38D99310-763E-464C-B7D5-3445FC18F29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50" name="TextBox 49">
                  <a:extLst>
                    <a:ext uri="{FF2B5EF4-FFF2-40B4-BE49-F238E27FC236}">
                      <a16:creationId xmlns:a16="http://schemas.microsoft.com/office/drawing/2014/main" id="{BCCE2672-8572-41CE-8F9F-99B12893A620}"/>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56" name="Group 55">
              <a:extLst>
                <a:ext uri="{FF2B5EF4-FFF2-40B4-BE49-F238E27FC236}">
                  <a16:creationId xmlns:a16="http://schemas.microsoft.com/office/drawing/2014/main" id="{785E077F-342B-403B-8085-0ED83AB35586}"/>
                </a:ext>
              </a:extLst>
            </p:cNvPr>
            <p:cNvGrpSpPr/>
            <p:nvPr/>
          </p:nvGrpSpPr>
          <p:grpSpPr>
            <a:xfrm>
              <a:off x="1088824" y="7267809"/>
              <a:ext cx="5024592" cy="2105525"/>
              <a:chOff x="1653538" y="1750435"/>
              <a:chExt cx="5024592" cy="2105525"/>
            </a:xfrm>
          </p:grpSpPr>
          <p:sp>
            <p:nvSpPr>
              <p:cNvPr id="52" name="Freeform: Shape 51">
                <a:extLst>
                  <a:ext uri="{FF2B5EF4-FFF2-40B4-BE49-F238E27FC236}">
                    <a16:creationId xmlns:a16="http://schemas.microsoft.com/office/drawing/2014/main" id="{A2C4188C-7DA4-4850-93BB-78BA7724B54D}"/>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rPr>
                  <a:t>运行半小时，才发现</a:t>
                </a:r>
                <a:r>
                  <a:rPr lang="en-US" altLang="zh-CN" dirty="0">
                    <a:solidFill>
                      <a:schemeClr val="tx1"/>
                    </a:solidFill>
                  </a:rPr>
                  <a:t>while</a:t>
                </a:r>
                <a:r>
                  <a:rPr lang="zh-CN" altLang="en-US" dirty="0">
                    <a:solidFill>
                      <a:schemeClr val="tx1"/>
                    </a:solidFill>
                  </a:rPr>
                  <a:t>循环没加退出条件 </a:t>
                </a:r>
                <a:r>
                  <a:rPr lang="en-US" altLang="zh-CN" dirty="0">
                    <a:solidFill>
                      <a:schemeClr val="tx1"/>
                    </a:solidFill>
                  </a:rPr>
                  <a:t>= =</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53" name="Group 52">
                <a:extLst>
                  <a:ext uri="{FF2B5EF4-FFF2-40B4-BE49-F238E27FC236}">
                    <a16:creationId xmlns:a16="http://schemas.microsoft.com/office/drawing/2014/main" id="{68F17EF0-037C-43DA-8995-36B68D540C4D}"/>
                  </a:ext>
                </a:extLst>
              </p:cNvPr>
              <p:cNvGrpSpPr/>
              <p:nvPr/>
            </p:nvGrpSpPr>
            <p:grpSpPr>
              <a:xfrm>
                <a:off x="1653538" y="1757815"/>
                <a:ext cx="956736" cy="1301438"/>
                <a:chOff x="-1490164" y="1399884"/>
                <a:chExt cx="956736" cy="1301438"/>
              </a:xfrm>
            </p:grpSpPr>
            <p:pic>
              <p:nvPicPr>
                <p:cNvPr id="54" name="Graphic 53">
                  <a:extLst>
                    <a:ext uri="{FF2B5EF4-FFF2-40B4-BE49-F238E27FC236}">
                      <a16:creationId xmlns:a16="http://schemas.microsoft.com/office/drawing/2014/main" id="{BE09BF9F-B707-406A-B36E-9D5462E80B8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90164" y="1399884"/>
                  <a:ext cx="956736" cy="956736"/>
                </a:xfrm>
                <a:prstGeom prst="rect">
                  <a:avLst/>
                </a:prstGeom>
              </p:spPr>
            </p:pic>
            <p:sp>
              <p:nvSpPr>
                <p:cNvPr id="55" name="TextBox 54">
                  <a:extLst>
                    <a:ext uri="{FF2B5EF4-FFF2-40B4-BE49-F238E27FC236}">
                      <a16:creationId xmlns:a16="http://schemas.microsoft.com/office/drawing/2014/main" id="{FA4CFBC1-AFC1-4E0F-9D28-8FC0C0C837F2}"/>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71" name="Group 70">
              <a:extLst>
                <a:ext uri="{FF2B5EF4-FFF2-40B4-BE49-F238E27FC236}">
                  <a16:creationId xmlns:a16="http://schemas.microsoft.com/office/drawing/2014/main" id="{9B1C79CB-5E1C-44BF-AD57-667CB344C251}"/>
                </a:ext>
              </a:extLst>
            </p:cNvPr>
            <p:cNvGrpSpPr/>
            <p:nvPr/>
          </p:nvGrpSpPr>
          <p:grpSpPr>
            <a:xfrm>
              <a:off x="6118882" y="11780647"/>
              <a:ext cx="4741495" cy="2131542"/>
              <a:chOff x="1504353" y="8801354"/>
              <a:chExt cx="4741495" cy="2131542"/>
            </a:xfrm>
          </p:grpSpPr>
          <p:sp>
            <p:nvSpPr>
              <p:cNvPr id="72" name="Freeform: Shape 71">
                <a:extLst>
                  <a:ext uri="{FF2B5EF4-FFF2-40B4-BE49-F238E27FC236}">
                    <a16:creationId xmlns:a16="http://schemas.microsoft.com/office/drawing/2014/main" id="{E626823B-5833-4D85-9C31-01FB29EB3825}"/>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下午吃啥</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73" name="Group 72">
                <a:extLst>
                  <a:ext uri="{FF2B5EF4-FFF2-40B4-BE49-F238E27FC236}">
                    <a16:creationId xmlns:a16="http://schemas.microsoft.com/office/drawing/2014/main" id="{4C33571B-EFEF-4470-AD3E-9E03CF1E2248}"/>
                  </a:ext>
                </a:extLst>
              </p:cNvPr>
              <p:cNvGrpSpPr/>
              <p:nvPr/>
            </p:nvGrpSpPr>
            <p:grpSpPr>
              <a:xfrm>
                <a:off x="5289112" y="8801354"/>
                <a:ext cx="956736" cy="1301438"/>
                <a:chOff x="-2750419" y="1399884"/>
                <a:chExt cx="956736" cy="1301438"/>
              </a:xfrm>
            </p:grpSpPr>
            <p:pic>
              <p:nvPicPr>
                <p:cNvPr id="74" name="Graphic 73">
                  <a:extLst>
                    <a:ext uri="{FF2B5EF4-FFF2-40B4-BE49-F238E27FC236}">
                      <a16:creationId xmlns:a16="http://schemas.microsoft.com/office/drawing/2014/main" id="{B1AB2F78-7412-4F9A-813E-A510E9246C6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75" name="TextBox 74">
                  <a:extLst>
                    <a:ext uri="{FF2B5EF4-FFF2-40B4-BE49-F238E27FC236}">
                      <a16:creationId xmlns:a16="http://schemas.microsoft.com/office/drawing/2014/main" id="{D4CBB7F6-DDA4-403D-80EC-DF806DC1AB15}"/>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81" name="Group 80">
              <a:extLst>
                <a:ext uri="{FF2B5EF4-FFF2-40B4-BE49-F238E27FC236}">
                  <a16:creationId xmlns:a16="http://schemas.microsoft.com/office/drawing/2014/main" id="{E2737969-539E-4C20-97DD-DD643D0B044C}"/>
                </a:ext>
              </a:extLst>
            </p:cNvPr>
            <p:cNvGrpSpPr/>
            <p:nvPr/>
          </p:nvGrpSpPr>
          <p:grpSpPr>
            <a:xfrm>
              <a:off x="1133672" y="16362764"/>
              <a:ext cx="5024592" cy="2105525"/>
              <a:chOff x="1653538" y="1750435"/>
              <a:chExt cx="5024592" cy="2105525"/>
            </a:xfrm>
          </p:grpSpPr>
          <p:sp>
            <p:nvSpPr>
              <p:cNvPr id="82" name="Freeform: Shape 81">
                <a:extLst>
                  <a:ext uri="{FF2B5EF4-FFF2-40B4-BE49-F238E27FC236}">
                    <a16:creationId xmlns:a16="http://schemas.microsoft.com/office/drawing/2014/main" id="{456B767A-CD2A-4BE2-BBA9-4C546FC2D9CC}"/>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rPr>
                  <a:t>代码写到一半，</a:t>
                </a:r>
                <a:r>
                  <a:rPr lang="en-US" altLang="zh-CN" dirty="0" err="1">
                    <a:solidFill>
                      <a:schemeClr val="tx1"/>
                    </a:solidFill>
                  </a:rPr>
                  <a:t>VSCode</a:t>
                </a:r>
                <a:r>
                  <a:rPr lang="zh-CN" altLang="en-US" dirty="0">
                    <a:solidFill>
                      <a:schemeClr val="tx1"/>
                    </a:solidFill>
                  </a:rPr>
                  <a:t>又崩，很好</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83" name="Group 82">
                <a:extLst>
                  <a:ext uri="{FF2B5EF4-FFF2-40B4-BE49-F238E27FC236}">
                    <a16:creationId xmlns:a16="http://schemas.microsoft.com/office/drawing/2014/main" id="{592068B3-2C35-4228-8E75-9610B92ECEB7}"/>
                  </a:ext>
                </a:extLst>
              </p:cNvPr>
              <p:cNvGrpSpPr/>
              <p:nvPr/>
            </p:nvGrpSpPr>
            <p:grpSpPr>
              <a:xfrm>
                <a:off x="1653538" y="1757815"/>
                <a:ext cx="956736" cy="1301438"/>
                <a:chOff x="-1490164" y="1399884"/>
                <a:chExt cx="956736" cy="1301438"/>
              </a:xfrm>
            </p:grpSpPr>
            <p:pic>
              <p:nvPicPr>
                <p:cNvPr id="84" name="Graphic 83">
                  <a:extLst>
                    <a:ext uri="{FF2B5EF4-FFF2-40B4-BE49-F238E27FC236}">
                      <a16:creationId xmlns:a16="http://schemas.microsoft.com/office/drawing/2014/main" id="{4EB8FE16-0F00-40E3-86F2-A9DE27E1A7A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90164" y="1399884"/>
                  <a:ext cx="956736" cy="956736"/>
                </a:xfrm>
                <a:prstGeom prst="rect">
                  <a:avLst/>
                </a:prstGeom>
              </p:spPr>
            </p:pic>
            <p:sp>
              <p:nvSpPr>
                <p:cNvPr id="85" name="TextBox 84">
                  <a:extLst>
                    <a:ext uri="{FF2B5EF4-FFF2-40B4-BE49-F238E27FC236}">
                      <a16:creationId xmlns:a16="http://schemas.microsoft.com/office/drawing/2014/main" id="{710B9F38-815E-4F6D-B02C-854CF38F598E}"/>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86" name="Group 85">
              <a:extLst>
                <a:ext uri="{FF2B5EF4-FFF2-40B4-BE49-F238E27FC236}">
                  <a16:creationId xmlns:a16="http://schemas.microsoft.com/office/drawing/2014/main" id="{21B7B929-6E4D-4448-9E5E-1258085A7DE1}"/>
                </a:ext>
              </a:extLst>
            </p:cNvPr>
            <p:cNvGrpSpPr/>
            <p:nvPr/>
          </p:nvGrpSpPr>
          <p:grpSpPr>
            <a:xfrm>
              <a:off x="1136574" y="18640814"/>
              <a:ext cx="5024592" cy="2105525"/>
              <a:chOff x="1653538" y="1750435"/>
              <a:chExt cx="5024592" cy="2105525"/>
            </a:xfrm>
          </p:grpSpPr>
          <p:sp>
            <p:nvSpPr>
              <p:cNvPr id="87" name="Freeform: Shape 86">
                <a:extLst>
                  <a:ext uri="{FF2B5EF4-FFF2-40B4-BE49-F238E27FC236}">
                    <a16:creationId xmlns:a16="http://schemas.microsoft.com/office/drawing/2014/main" id="{A818E800-67F6-4F12-91DE-5E97DD706296}"/>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rPr>
                  <a:t>刚才还好好的代码，保存一下就报错了，它有情绪？</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88" name="Group 87">
                <a:extLst>
                  <a:ext uri="{FF2B5EF4-FFF2-40B4-BE49-F238E27FC236}">
                    <a16:creationId xmlns:a16="http://schemas.microsoft.com/office/drawing/2014/main" id="{9389F76A-72BD-4461-B1BF-36F6F04D0E7B}"/>
                  </a:ext>
                </a:extLst>
              </p:cNvPr>
              <p:cNvGrpSpPr/>
              <p:nvPr/>
            </p:nvGrpSpPr>
            <p:grpSpPr>
              <a:xfrm>
                <a:off x="1653538" y="1757815"/>
                <a:ext cx="956736" cy="1301438"/>
                <a:chOff x="-1490164" y="1399884"/>
                <a:chExt cx="956736" cy="1301438"/>
              </a:xfrm>
            </p:grpSpPr>
            <p:pic>
              <p:nvPicPr>
                <p:cNvPr id="89" name="Graphic 88">
                  <a:extLst>
                    <a:ext uri="{FF2B5EF4-FFF2-40B4-BE49-F238E27FC236}">
                      <a16:creationId xmlns:a16="http://schemas.microsoft.com/office/drawing/2014/main" id="{612022CB-7355-4263-BFF5-18FC0FD653F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90164" y="1399884"/>
                  <a:ext cx="956736" cy="956736"/>
                </a:xfrm>
                <a:prstGeom prst="rect">
                  <a:avLst/>
                </a:prstGeom>
              </p:spPr>
            </p:pic>
            <p:sp>
              <p:nvSpPr>
                <p:cNvPr id="90" name="TextBox 89">
                  <a:extLst>
                    <a:ext uri="{FF2B5EF4-FFF2-40B4-BE49-F238E27FC236}">
                      <a16:creationId xmlns:a16="http://schemas.microsoft.com/office/drawing/2014/main" id="{70D2F17F-9BE7-4992-9346-EBD91397A2FA}"/>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91" name="Group 90">
              <a:extLst>
                <a:ext uri="{FF2B5EF4-FFF2-40B4-BE49-F238E27FC236}">
                  <a16:creationId xmlns:a16="http://schemas.microsoft.com/office/drawing/2014/main" id="{8989A12D-C4B3-4586-B7C3-3E59CE27E230}"/>
                </a:ext>
              </a:extLst>
            </p:cNvPr>
            <p:cNvGrpSpPr/>
            <p:nvPr/>
          </p:nvGrpSpPr>
          <p:grpSpPr>
            <a:xfrm>
              <a:off x="6032920" y="20466633"/>
              <a:ext cx="4827457" cy="2131508"/>
              <a:chOff x="7523320" y="8589620"/>
              <a:chExt cx="4827457" cy="2131508"/>
            </a:xfrm>
          </p:grpSpPr>
          <p:sp>
            <p:nvSpPr>
              <p:cNvPr id="92" name="Freeform: Shape 91">
                <a:extLst>
                  <a:ext uri="{FF2B5EF4-FFF2-40B4-BE49-F238E27FC236}">
                    <a16:creationId xmlns:a16="http://schemas.microsoft.com/office/drawing/2014/main" id="{05B9C32C-F3CB-42E0-85FC-3DBFFA3738A6}"/>
                  </a:ext>
                </a:extLst>
              </p:cNvPr>
              <p:cNvSpPr/>
              <p:nvPr/>
            </p:nvSpPr>
            <p:spPr>
              <a:xfrm>
                <a:off x="7523320" y="8615603"/>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rPr>
                  <a:t>I thought this bug was simple, but three hours later, I’m still here.</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93" name="Group 92">
                <a:extLst>
                  <a:ext uri="{FF2B5EF4-FFF2-40B4-BE49-F238E27FC236}">
                    <a16:creationId xmlns:a16="http://schemas.microsoft.com/office/drawing/2014/main" id="{3718A486-5D3E-4172-B1A9-BD00B18BE9E4}"/>
                  </a:ext>
                </a:extLst>
              </p:cNvPr>
              <p:cNvGrpSpPr/>
              <p:nvPr/>
            </p:nvGrpSpPr>
            <p:grpSpPr>
              <a:xfrm>
                <a:off x="11394041" y="8589620"/>
                <a:ext cx="956736" cy="1287968"/>
                <a:chOff x="-3862348" y="1399884"/>
                <a:chExt cx="956736" cy="1287968"/>
              </a:xfrm>
            </p:grpSpPr>
            <p:pic>
              <p:nvPicPr>
                <p:cNvPr id="94" name="Graphic 93">
                  <a:extLst>
                    <a:ext uri="{FF2B5EF4-FFF2-40B4-BE49-F238E27FC236}">
                      <a16:creationId xmlns:a16="http://schemas.microsoft.com/office/drawing/2014/main" id="{5D5159B9-A83F-4CAE-BA81-10AED11E0D5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95" name="TextBox 94">
                  <a:extLst>
                    <a:ext uri="{FF2B5EF4-FFF2-40B4-BE49-F238E27FC236}">
                      <a16:creationId xmlns:a16="http://schemas.microsoft.com/office/drawing/2014/main" id="{FE315DCF-8AA1-4177-878C-02A4D5714244}"/>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96" name="Group 95">
              <a:extLst>
                <a:ext uri="{FF2B5EF4-FFF2-40B4-BE49-F238E27FC236}">
                  <a16:creationId xmlns:a16="http://schemas.microsoft.com/office/drawing/2014/main" id="{5C975AB9-7F4E-43DA-9C77-7A28ACA6D228}"/>
                </a:ext>
              </a:extLst>
            </p:cNvPr>
            <p:cNvGrpSpPr/>
            <p:nvPr/>
          </p:nvGrpSpPr>
          <p:grpSpPr>
            <a:xfrm>
              <a:off x="6032920" y="22753903"/>
              <a:ext cx="4827457" cy="2131508"/>
              <a:chOff x="7523320" y="8589620"/>
              <a:chExt cx="4827457" cy="2131508"/>
            </a:xfrm>
          </p:grpSpPr>
          <p:sp>
            <p:nvSpPr>
              <p:cNvPr id="97" name="Freeform: Shape 96">
                <a:extLst>
                  <a:ext uri="{FF2B5EF4-FFF2-40B4-BE49-F238E27FC236}">
                    <a16:creationId xmlns:a16="http://schemas.microsoft.com/office/drawing/2014/main" id="{5C42CAC9-A2A8-42B4-BEFE-9FCD2E7F0220}"/>
                  </a:ext>
                </a:extLst>
              </p:cNvPr>
              <p:cNvSpPr/>
              <p:nvPr/>
            </p:nvSpPr>
            <p:spPr>
              <a:xfrm>
                <a:off x="7523320" y="8615603"/>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rPr>
                  <a:t>Tried to install a package, but pip just said 'no connection.' Story of my life!</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98" name="Group 97">
                <a:extLst>
                  <a:ext uri="{FF2B5EF4-FFF2-40B4-BE49-F238E27FC236}">
                    <a16:creationId xmlns:a16="http://schemas.microsoft.com/office/drawing/2014/main" id="{2BA16B44-7DA4-4201-9E8F-9066819F23B8}"/>
                  </a:ext>
                </a:extLst>
              </p:cNvPr>
              <p:cNvGrpSpPr/>
              <p:nvPr/>
            </p:nvGrpSpPr>
            <p:grpSpPr>
              <a:xfrm>
                <a:off x="11394041" y="8589620"/>
                <a:ext cx="956736" cy="1287968"/>
                <a:chOff x="-3862348" y="1399884"/>
                <a:chExt cx="956736" cy="1287968"/>
              </a:xfrm>
            </p:grpSpPr>
            <p:pic>
              <p:nvPicPr>
                <p:cNvPr id="99" name="Graphic 98">
                  <a:extLst>
                    <a:ext uri="{FF2B5EF4-FFF2-40B4-BE49-F238E27FC236}">
                      <a16:creationId xmlns:a16="http://schemas.microsoft.com/office/drawing/2014/main" id="{0A51DF2C-862D-41F8-B02D-3DF525C3B0E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100" name="TextBox 99">
                  <a:extLst>
                    <a:ext uri="{FF2B5EF4-FFF2-40B4-BE49-F238E27FC236}">
                      <a16:creationId xmlns:a16="http://schemas.microsoft.com/office/drawing/2014/main" id="{353491C1-A4AD-4071-8A61-4B9821F6D479}"/>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101" name="Group 100">
              <a:extLst>
                <a:ext uri="{FF2B5EF4-FFF2-40B4-BE49-F238E27FC236}">
                  <a16:creationId xmlns:a16="http://schemas.microsoft.com/office/drawing/2014/main" id="{F37CBA34-A9D3-48A9-BA93-94FD30CF554B}"/>
                </a:ext>
              </a:extLst>
            </p:cNvPr>
            <p:cNvGrpSpPr/>
            <p:nvPr/>
          </p:nvGrpSpPr>
          <p:grpSpPr>
            <a:xfrm>
              <a:off x="6096000" y="25041173"/>
              <a:ext cx="4741495" cy="2131542"/>
              <a:chOff x="1504353" y="8801354"/>
              <a:chExt cx="4741495" cy="2131542"/>
            </a:xfrm>
          </p:grpSpPr>
          <p:sp>
            <p:nvSpPr>
              <p:cNvPr id="102" name="Freeform: Shape 101">
                <a:extLst>
                  <a:ext uri="{FF2B5EF4-FFF2-40B4-BE49-F238E27FC236}">
                    <a16:creationId xmlns:a16="http://schemas.microsoft.com/office/drawing/2014/main" id="{9227A7FF-B6AC-483B-B98A-3BB74A8388B2}"/>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zh-TW" altLang="en-US" dirty="0">
                    <a:solidFill>
                      <a:schemeClr val="tx1"/>
                    </a:solidFill>
                    <a:latin typeface="微软雅黑 Light" panose="020B0502040204020203" pitchFamily="34" charset="-122"/>
                    <a:ea typeface="微软雅黑 Light" panose="020B0502040204020203" pitchFamily="34" charset="-122"/>
                  </a:rPr>
                  <a:t>複製了一段別人的程式碼，貼上後報錯，難道它是</a:t>
                </a:r>
                <a:r>
                  <a:rPr lang="en-US" altLang="zh-TW" dirty="0">
                    <a:solidFill>
                      <a:schemeClr val="tx1"/>
                    </a:solidFill>
                    <a:latin typeface="微软雅黑 Light" panose="020B0502040204020203" pitchFamily="34" charset="-122"/>
                    <a:ea typeface="微软雅黑 Light" panose="020B0502040204020203" pitchFamily="34" charset="-122"/>
                  </a:rPr>
                  <a:t>VIP</a:t>
                </a:r>
                <a:r>
                  <a:rPr lang="zh-TW" altLang="en-US" dirty="0">
                    <a:solidFill>
                      <a:schemeClr val="tx1"/>
                    </a:solidFill>
                    <a:latin typeface="微软雅黑 Light" panose="020B0502040204020203" pitchFamily="34" charset="-122"/>
                    <a:ea typeface="微软雅黑 Light" panose="020B0502040204020203" pitchFamily="34" charset="-122"/>
                  </a:rPr>
                  <a:t>版？</a:t>
                </a:r>
              </a:p>
            </p:txBody>
          </p:sp>
          <p:grpSp>
            <p:nvGrpSpPr>
              <p:cNvPr id="103" name="Group 102">
                <a:extLst>
                  <a:ext uri="{FF2B5EF4-FFF2-40B4-BE49-F238E27FC236}">
                    <a16:creationId xmlns:a16="http://schemas.microsoft.com/office/drawing/2014/main" id="{019C8994-037C-45D7-A51B-09D0EA790DB6}"/>
                  </a:ext>
                </a:extLst>
              </p:cNvPr>
              <p:cNvGrpSpPr/>
              <p:nvPr/>
            </p:nvGrpSpPr>
            <p:grpSpPr>
              <a:xfrm>
                <a:off x="5289112" y="8801354"/>
                <a:ext cx="956736" cy="1301438"/>
                <a:chOff x="-2750419" y="1399884"/>
                <a:chExt cx="956736" cy="1301438"/>
              </a:xfrm>
            </p:grpSpPr>
            <p:pic>
              <p:nvPicPr>
                <p:cNvPr id="104" name="Graphic 103">
                  <a:extLst>
                    <a:ext uri="{FF2B5EF4-FFF2-40B4-BE49-F238E27FC236}">
                      <a16:creationId xmlns:a16="http://schemas.microsoft.com/office/drawing/2014/main" id="{8A21623F-C945-43E1-8A18-20EEC5BCE22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105" name="TextBox 104">
                  <a:extLst>
                    <a:ext uri="{FF2B5EF4-FFF2-40B4-BE49-F238E27FC236}">
                      <a16:creationId xmlns:a16="http://schemas.microsoft.com/office/drawing/2014/main" id="{A3E1A1B7-7B37-4A37-A894-2E019CBF030D}"/>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106" name="Group 105">
              <a:extLst>
                <a:ext uri="{FF2B5EF4-FFF2-40B4-BE49-F238E27FC236}">
                  <a16:creationId xmlns:a16="http://schemas.microsoft.com/office/drawing/2014/main" id="{051E1792-CFE3-4673-85CF-06F69BCF42F7}"/>
                </a:ext>
              </a:extLst>
            </p:cNvPr>
            <p:cNvGrpSpPr/>
            <p:nvPr/>
          </p:nvGrpSpPr>
          <p:grpSpPr>
            <a:xfrm>
              <a:off x="6112211" y="27345240"/>
              <a:ext cx="4827457" cy="2131508"/>
              <a:chOff x="7523320" y="8589620"/>
              <a:chExt cx="4827457" cy="2131508"/>
            </a:xfrm>
          </p:grpSpPr>
          <p:sp>
            <p:nvSpPr>
              <p:cNvPr id="107" name="Freeform: Shape 106">
                <a:extLst>
                  <a:ext uri="{FF2B5EF4-FFF2-40B4-BE49-F238E27FC236}">
                    <a16:creationId xmlns:a16="http://schemas.microsoft.com/office/drawing/2014/main" id="{AFF77BD6-CA4E-4967-9480-01F1B069C64C}"/>
                  </a:ext>
                </a:extLst>
              </p:cNvPr>
              <p:cNvSpPr/>
              <p:nvPr/>
            </p:nvSpPr>
            <p:spPr>
              <a:xfrm>
                <a:off x="7523320" y="8615603"/>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rPr>
                  <a:t>I added one zero to my calculation, and now I’m a billionaire in my output!</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108" name="Group 107">
                <a:extLst>
                  <a:ext uri="{FF2B5EF4-FFF2-40B4-BE49-F238E27FC236}">
                    <a16:creationId xmlns:a16="http://schemas.microsoft.com/office/drawing/2014/main" id="{20DAEA2A-B2B2-4149-84AB-3E4181A4D028}"/>
                  </a:ext>
                </a:extLst>
              </p:cNvPr>
              <p:cNvGrpSpPr/>
              <p:nvPr/>
            </p:nvGrpSpPr>
            <p:grpSpPr>
              <a:xfrm>
                <a:off x="11394041" y="8589620"/>
                <a:ext cx="956736" cy="1287968"/>
                <a:chOff x="-3862348" y="1399884"/>
                <a:chExt cx="956736" cy="1287968"/>
              </a:xfrm>
            </p:grpSpPr>
            <p:pic>
              <p:nvPicPr>
                <p:cNvPr id="109" name="Graphic 108">
                  <a:extLst>
                    <a:ext uri="{FF2B5EF4-FFF2-40B4-BE49-F238E27FC236}">
                      <a16:creationId xmlns:a16="http://schemas.microsoft.com/office/drawing/2014/main" id="{38E42F0A-6BAB-4B52-BB99-EDF6427043B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110" name="TextBox 109">
                  <a:extLst>
                    <a:ext uri="{FF2B5EF4-FFF2-40B4-BE49-F238E27FC236}">
                      <a16:creationId xmlns:a16="http://schemas.microsoft.com/office/drawing/2014/main" id="{F91C824D-8A0D-4746-89BF-DE9D9E9930CE}"/>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111" name="Group 110">
              <a:extLst>
                <a:ext uri="{FF2B5EF4-FFF2-40B4-BE49-F238E27FC236}">
                  <a16:creationId xmlns:a16="http://schemas.microsoft.com/office/drawing/2014/main" id="{082781FC-62C8-43FE-A991-FE7E1B9A4F08}"/>
                </a:ext>
              </a:extLst>
            </p:cNvPr>
            <p:cNvGrpSpPr/>
            <p:nvPr/>
          </p:nvGrpSpPr>
          <p:grpSpPr>
            <a:xfrm>
              <a:off x="6112211" y="29615713"/>
              <a:ext cx="4827457" cy="2131508"/>
              <a:chOff x="7523320" y="8589620"/>
              <a:chExt cx="4827457" cy="2131508"/>
            </a:xfrm>
          </p:grpSpPr>
          <p:sp>
            <p:nvSpPr>
              <p:cNvPr id="112" name="Freeform: Shape 111">
                <a:extLst>
                  <a:ext uri="{FF2B5EF4-FFF2-40B4-BE49-F238E27FC236}">
                    <a16:creationId xmlns:a16="http://schemas.microsoft.com/office/drawing/2014/main" id="{E35BFE0F-FEAF-4C7E-9B27-91288C991337}"/>
                  </a:ext>
                </a:extLst>
              </p:cNvPr>
              <p:cNvSpPr/>
              <p:nvPr/>
            </p:nvSpPr>
            <p:spPr>
              <a:xfrm>
                <a:off x="7523320" y="8615603"/>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rPr>
                  <a:t>Debugging feels like playing detective, except I’m both the culprit and the victim.</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113" name="Group 112">
                <a:extLst>
                  <a:ext uri="{FF2B5EF4-FFF2-40B4-BE49-F238E27FC236}">
                    <a16:creationId xmlns:a16="http://schemas.microsoft.com/office/drawing/2014/main" id="{1F8F19A3-F89C-4A12-9E59-4845D3D6865E}"/>
                  </a:ext>
                </a:extLst>
              </p:cNvPr>
              <p:cNvGrpSpPr/>
              <p:nvPr/>
            </p:nvGrpSpPr>
            <p:grpSpPr>
              <a:xfrm>
                <a:off x="11394041" y="8589620"/>
                <a:ext cx="956736" cy="1287968"/>
                <a:chOff x="-3862348" y="1399884"/>
                <a:chExt cx="956736" cy="1287968"/>
              </a:xfrm>
            </p:grpSpPr>
            <p:pic>
              <p:nvPicPr>
                <p:cNvPr id="114" name="Graphic 113">
                  <a:extLst>
                    <a:ext uri="{FF2B5EF4-FFF2-40B4-BE49-F238E27FC236}">
                      <a16:creationId xmlns:a16="http://schemas.microsoft.com/office/drawing/2014/main" id="{6D0FCF3D-F655-45FC-8F7B-E49D66EE126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115" name="TextBox 114">
                  <a:extLst>
                    <a:ext uri="{FF2B5EF4-FFF2-40B4-BE49-F238E27FC236}">
                      <a16:creationId xmlns:a16="http://schemas.microsoft.com/office/drawing/2014/main" id="{EB935608-7AFE-44D8-B7AB-F186E7EB018D}"/>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116" name="Group 115">
              <a:extLst>
                <a:ext uri="{FF2B5EF4-FFF2-40B4-BE49-F238E27FC236}">
                  <a16:creationId xmlns:a16="http://schemas.microsoft.com/office/drawing/2014/main" id="{B1B1E8C8-8AE8-40CA-8BE4-E9E0F3559F0E}"/>
                </a:ext>
              </a:extLst>
            </p:cNvPr>
            <p:cNvGrpSpPr/>
            <p:nvPr/>
          </p:nvGrpSpPr>
          <p:grpSpPr>
            <a:xfrm>
              <a:off x="6096000" y="31912169"/>
              <a:ext cx="4741495" cy="2131542"/>
              <a:chOff x="1504353" y="8801354"/>
              <a:chExt cx="4741495" cy="2131542"/>
            </a:xfrm>
          </p:grpSpPr>
          <p:sp>
            <p:nvSpPr>
              <p:cNvPr id="117" name="Freeform: Shape 116">
                <a:extLst>
                  <a:ext uri="{FF2B5EF4-FFF2-40B4-BE49-F238E27FC236}">
                    <a16:creationId xmlns:a16="http://schemas.microsoft.com/office/drawing/2014/main" id="{5F2F68F0-454F-442F-825D-8BDE16FE31AA}"/>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zh-TW" altLang="en-US" dirty="0">
                    <a:solidFill>
                      <a:schemeClr val="tx1"/>
                    </a:solidFill>
                    <a:latin typeface="微软雅黑 Light" panose="020B0502040204020203" pitchFamily="34" charset="-122"/>
                    <a:ea typeface="微软雅黑 Light" panose="020B0502040204020203" pitchFamily="34" charset="-122"/>
                  </a:rPr>
                  <a:t>文檔上說很簡單，結果一寫就炸了，差點相信官方了！</a:t>
                </a:r>
              </a:p>
            </p:txBody>
          </p:sp>
          <p:grpSp>
            <p:nvGrpSpPr>
              <p:cNvPr id="118" name="Group 117">
                <a:extLst>
                  <a:ext uri="{FF2B5EF4-FFF2-40B4-BE49-F238E27FC236}">
                    <a16:creationId xmlns:a16="http://schemas.microsoft.com/office/drawing/2014/main" id="{7013FE9A-6BF9-42B4-A81E-33077C472552}"/>
                  </a:ext>
                </a:extLst>
              </p:cNvPr>
              <p:cNvGrpSpPr/>
              <p:nvPr/>
            </p:nvGrpSpPr>
            <p:grpSpPr>
              <a:xfrm>
                <a:off x="5289112" y="8801354"/>
                <a:ext cx="956736" cy="1301438"/>
                <a:chOff x="-2750419" y="1399884"/>
                <a:chExt cx="956736" cy="1301438"/>
              </a:xfrm>
            </p:grpSpPr>
            <p:pic>
              <p:nvPicPr>
                <p:cNvPr id="119" name="Graphic 118">
                  <a:extLst>
                    <a:ext uri="{FF2B5EF4-FFF2-40B4-BE49-F238E27FC236}">
                      <a16:creationId xmlns:a16="http://schemas.microsoft.com/office/drawing/2014/main" id="{2544F8AB-8617-4E30-9300-2838612651F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120" name="TextBox 119">
                  <a:extLst>
                    <a:ext uri="{FF2B5EF4-FFF2-40B4-BE49-F238E27FC236}">
                      <a16:creationId xmlns:a16="http://schemas.microsoft.com/office/drawing/2014/main" id="{98E57A7D-890F-495B-943D-51F151FBAF18}"/>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121" name="Group 120">
              <a:extLst>
                <a:ext uri="{FF2B5EF4-FFF2-40B4-BE49-F238E27FC236}">
                  <a16:creationId xmlns:a16="http://schemas.microsoft.com/office/drawing/2014/main" id="{5A8A27F9-B70D-47A5-9C91-2F414FCF48ED}"/>
                </a:ext>
              </a:extLst>
            </p:cNvPr>
            <p:cNvGrpSpPr/>
            <p:nvPr/>
          </p:nvGrpSpPr>
          <p:grpSpPr>
            <a:xfrm>
              <a:off x="6118882" y="34223847"/>
              <a:ext cx="4741495" cy="2131542"/>
              <a:chOff x="1504353" y="8801354"/>
              <a:chExt cx="4741495" cy="2131542"/>
            </a:xfrm>
          </p:grpSpPr>
          <p:sp>
            <p:nvSpPr>
              <p:cNvPr id="122" name="Freeform: Shape 121">
                <a:extLst>
                  <a:ext uri="{FF2B5EF4-FFF2-40B4-BE49-F238E27FC236}">
                    <a16:creationId xmlns:a16="http://schemas.microsoft.com/office/drawing/2014/main" id="{11FDB151-974B-49F4-B783-22743EF79B23}"/>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zh-TW" altLang="en-US" dirty="0">
                    <a:solidFill>
                      <a:schemeClr val="tx1"/>
                    </a:solidFill>
                    <a:latin typeface="微软雅黑 Light" panose="020B0502040204020203" pitchFamily="34" charset="-122"/>
                    <a:ea typeface="微软雅黑 Light" panose="020B0502040204020203" pitchFamily="34" charset="-122"/>
                  </a:rPr>
                  <a:t>想偷懶寫一行搞定，結果搞了整個下午都沒通過。</a:t>
                </a:r>
              </a:p>
            </p:txBody>
          </p:sp>
          <p:grpSp>
            <p:nvGrpSpPr>
              <p:cNvPr id="123" name="Group 122">
                <a:extLst>
                  <a:ext uri="{FF2B5EF4-FFF2-40B4-BE49-F238E27FC236}">
                    <a16:creationId xmlns:a16="http://schemas.microsoft.com/office/drawing/2014/main" id="{D8F62EE0-9900-4645-A992-030B72EC5D23}"/>
                  </a:ext>
                </a:extLst>
              </p:cNvPr>
              <p:cNvGrpSpPr/>
              <p:nvPr/>
            </p:nvGrpSpPr>
            <p:grpSpPr>
              <a:xfrm>
                <a:off x="5289112" y="8801354"/>
                <a:ext cx="956736" cy="1301438"/>
                <a:chOff x="-2750419" y="1399884"/>
                <a:chExt cx="956736" cy="1301438"/>
              </a:xfrm>
            </p:grpSpPr>
            <p:pic>
              <p:nvPicPr>
                <p:cNvPr id="124" name="Graphic 123">
                  <a:extLst>
                    <a:ext uri="{FF2B5EF4-FFF2-40B4-BE49-F238E27FC236}">
                      <a16:creationId xmlns:a16="http://schemas.microsoft.com/office/drawing/2014/main" id="{B8B35DA0-CECB-4BBA-84AE-B4F359BAF0D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125" name="TextBox 124">
                  <a:extLst>
                    <a:ext uri="{FF2B5EF4-FFF2-40B4-BE49-F238E27FC236}">
                      <a16:creationId xmlns:a16="http://schemas.microsoft.com/office/drawing/2014/main" id="{C6A82AAE-F8AD-40EE-88A4-DEC8BFD34604}"/>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126" name="Group 125">
              <a:extLst>
                <a:ext uri="{FF2B5EF4-FFF2-40B4-BE49-F238E27FC236}">
                  <a16:creationId xmlns:a16="http://schemas.microsoft.com/office/drawing/2014/main" id="{1AE07722-3293-41DB-863B-5DFB65A60946}"/>
                </a:ext>
              </a:extLst>
            </p:cNvPr>
            <p:cNvGrpSpPr/>
            <p:nvPr/>
          </p:nvGrpSpPr>
          <p:grpSpPr>
            <a:xfrm>
              <a:off x="6096000" y="36512613"/>
              <a:ext cx="4741495" cy="2131542"/>
              <a:chOff x="1504353" y="8801354"/>
              <a:chExt cx="4741495" cy="2131542"/>
            </a:xfrm>
          </p:grpSpPr>
          <p:sp>
            <p:nvSpPr>
              <p:cNvPr id="127" name="Freeform: Shape 126">
                <a:extLst>
                  <a:ext uri="{FF2B5EF4-FFF2-40B4-BE49-F238E27FC236}">
                    <a16:creationId xmlns:a16="http://schemas.microsoft.com/office/drawing/2014/main" id="{46822DA5-0A9B-48E0-8839-1E2C6DEEB326}"/>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zh-TW" altLang="en-US" dirty="0">
                    <a:solidFill>
                      <a:schemeClr val="tx1"/>
                    </a:solidFill>
                    <a:latin typeface="微软雅黑 Light" panose="020B0502040204020203" pitchFamily="34" charset="-122"/>
                    <a:ea typeface="微软雅黑 Light" panose="020B0502040204020203" pitchFamily="34" charset="-122"/>
                  </a:rPr>
                  <a:t>中午吃飯的時候靈感湧現，回來發現剛才的想法不見了！</a:t>
                </a:r>
              </a:p>
            </p:txBody>
          </p:sp>
          <p:grpSp>
            <p:nvGrpSpPr>
              <p:cNvPr id="128" name="Group 127">
                <a:extLst>
                  <a:ext uri="{FF2B5EF4-FFF2-40B4-BE49-F238E27FC236}">
                    <a16:creationId xmlns:a16="http://schemas.microsoft.com/office/drawing/2014/main" id="{82AA3EC1-3C4C-4ECF-9B58-439632F88322}"/>
                  </a:ext>
                </a:extLst>
              </p:cNvPr>
              <p:cNvGrpSpPr/>
              <p:nvPr/>
            </p:nvGrpSpPr>
            <p:grpSpPr>
              <a:xfrm>
                <a:off x="5289112" y="8801354"/>
                <a:ext cx="956736" cy="1301438"/>
                <a:chOff x="-2750419" y="1399884"/>
                <a:chExt cx="956736" cy="1301438"/>
              </a:xfrm>
            </p:grpSpPr>
            <p:pic>
              <p:nvPicPr>
                <p:cNvPr id="129" name="Graphic 128">
                  <a:extLst>
                    <a:ext uri="{FF2B5EF4-FFF2-40B4-BE49-F238E27FC236}">
                      <a16:creationId xmlns:a16="http://schemas.microsoft.com/office/drawing/2014/main" id="{3528847D-1FED-4C2B-BED4-485E9C62B0B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130" name="TextBox 129">
                  <a:extLst>
                    <a:ext uri="{FF2B5EF4-FFF2-40B4-BE49-F238E27FC236}">
                      <a16:creationId xmlns:a16="http://schemas.microsoft.com/office/drawing/2014/main" id="{981841E8-57EF-478A-A802-1EAA525BBCF3}"/>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131" name="Group 130">
              <a:extLst>
                <a:ext uri="{FF2B5EF4-FFF2-40B4-BE49-F238E27FC236}">
                  <a16:creationId xmlns:a16="http://schemas.microsoft.com/office/drawing/2014/main" id="{DD416B8C-BA0E-48F7-8839-2F7FA4599C03}"/>
                </a:ext>
              </a:extLst>
            </p:cNvPr>
            <p:cNvGrpSpPr/>
            <p:nvPr/>
          </p:nvGrpSpPr>
          <p:grpSpPr>
            <a:xfrm>
              <a:off x="6118882" y="38783165"/>
              <a:ext cx="4741495" cy="2131542"/>
              <a:chOff x="1504353" y="8801354"/>
              <a:chExt cx="4741495" cy="2131542"/>
            </a:xfrm>
          </p:grpSpPr>
          <p:sp>
            <p:nvSpPr>
              <p:cNvPr id="132" name="Freeform: Shape 131">
                <a:extLst>
                  <a:ext uri="{FF2B5EF4-FFF2-40B4-BE49-F238E27FC236}">
                    <a16:creationId xmlns:a16="http://schemas.microsoft.com/office/drawing/2014/main" id="{CB7A7DBA-066E-4963-AB6A-783710E30615}"/>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zh-TW" altLang="en-US" dirty="0">
                    <a:solidFill>
                      <a:schemeClr val="tx1"/>
                    </a:solidFill>
                    <a:latin typeface="微软雅黑 Light" panose="020B0502040204020203" pitchFamily="34" charset="-122"/>
                    <a:ea typeface="微软雅黑 Light" panose="020B0502040204020203" pitchFamily="34" charset="-122"/>
                  </a:rPr>
                  <a:t>試了十次的</a:t>
                </a:r>
                <a:r>
                  <a:rPr lang="en-US" altLang="zh-TW" dirty="0">
                    <a:solidFill>
                      <a:schemeClr val="tx1"/>
                    </a:solidFill>
                    <a:latin typeface="微软雅黑 Light" panose="020B0502040204020203" pitchFamily="34" charset="-122"/>
                    <a:ea typeface="微软雅黑 Light" panose="020B0502040204020203" pitchFamily="34" charset="-122"/>
                  </a:rPr>
                  <a:t>API</a:t>
                </a:r>
                <a:r>
                  <a:rPr lang="zh-TW" altLang="en-US" dirty="0">
                    <a:solidFill>
                      <a:schemeClr val="tx1"/>
                    </a:solidFill>
                    <a:latin typeface="微软雅黑 Light" panose="020B0502040204020203" pitchFamily="34" charset="-122"/>
                    <a:ea typeface="微软雅黑 Light" panose="020B0502040204020203" pitchFamily="34" charset="-122"/>
                  </a:rPr>
                  <a:t>請求，結果發現測試伺服器掛了</a:t>
                </a:r>
              </a:p>
            </p:txBody>
          </p:sp>
          <p:grpSp>
            <p:nvGrpSpPr>
              <p:cNvPr id="133" name="Group 132">
                <a:extLst>
                  <a:ext uri="{FF2B5EF4-FFF2-40B4-BE49-F238E27FC236}">
                    <a16:creationId xmlns:a16="http://schemas.microsoft.com/office/drawing/2014/main" id="{3CBFA8C2-940D-465F-8E71-B902098EAE69}"/>
                  </a:ext>
                </a:extLst>
              </p:cNvPr>
              <p:cNvGrpSpPr/>
              <p:nvPr/>
            </p:nvGrpSpPr>
            <p:grpSpPr>
              <a:xfrm>
                <a:off x="5289112" y="8801354"/>
                <a:ext cx="956736" cy="1301438"/>
                <a:chOff x="-2750419" y="1399884"/>
                <a:chExt cx="956736" cy="1301438"/>
              </a:xfrm>
            </p:grpSpPr>
            <p:pic>
              <p:nvPicPr>
                <p:cNvPr id="134" name="Graphic 133">
                  <a:extLst>
                    <a:ext uri="{FF2B5EF4-FFF2-40B4-BE49-F238E27FC236}">
                      <a16:creationId xmlns:a16="http://schemas.microsoft.com/office/drawing/2014/main" id="{33A431F0-439C-4766-A280-34D3B3AA510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135" name="TextBox 134">
                  <a:extLst>
                    <a:ext uri="{FF2B5EF4-FFF2-40B4-BE49-F238E27FC236}">
                      <a16:creationId xmlns:a16="http://schemas.microsoft.com/office/drawing/2014/main" id="{5AF4B99B-EC10-4365-BCB9-67E0D1710819}"/>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136" name="Group 135">
              <a:extLst>
                <a:ext uri="{FF2B5EF4-FFF2-40B4-BE49-F238E27FC236}">
                  <a16:creationId xmlns:a16="http://schemas.microsoft.com/office/drawing/2014/main" id="{D16C3526-6ADB-4774-A303-A4CC32DDF55B}"/>
                </a:ext>
              </a:extLst>
            </p:cNvPr>
            <p:cNvGrpSpPr/>
            <p:nvPr/>
          </p:nvGrpSpPr>
          <p:grpSpPr>
            <a:xfrm>
              <a:off x="6118882" y="41111148"/>
              <a:ext cx="4827457" cy="2131508"/>
              <a:chOff x="7523320" y="8589620"/>
              <a:chExt cx="4827457" cy="2131508"/>
            </a:xfrm>
          </p:grpSpPr>
          <p:sp>
            <p:nvSpPr>
              <p:cNvPr id="137" name="Freeform: Shape 136">
                <a:extLst>
                  <a:ext uri="{FF2B5EF4-FFF2-40B4-BE49-F238E27FC236}">
                    <a16:creationId xmlns:a16="http://schemas.microsoft.com/office/drawing/2014/main" id="{03DC8CD6-ECCF-4443-9956-05EAA4B790FD}"/>
                  </a:ext>
                </a:extLst>
              </p:cNvPr>
              <p:cNvSpPr/>
              <p:nvPr/>
            </p:nvSpPr>
            <p:spPr>
              <a:xfrm>
                <a:off x="7523320" y="8615603"/>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rPr>
                  <a:t>I named my variable 'temp,' and now it’s permanent in the whole program!</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138" name="Group 137">
                <a:extLst>
                  <a:ext uri="{FF2B5EF4-FFF2-40B4-BE49-F238E27FC236}">
                    <a16:creationId xmlns:a16="http://schemas.microsoft.com/office/drawing/2014/main" id="{49680137-E4CC-4A3B-8116-3232CEA18488}"/>
                  </a:ext>
                </a:extLst>
              </p:cNvPr>
              <p:cNvGrpSpPr/>
              <p:nvPr/>
            </p:nvGrpSpPr>
            <p:grpSpPr>
              <a:xfrm>
                <a:off x="11394041" y="8589620"/>
                <a:ext cx="956736" cy="1287968"/>
                <a:chOff x="-3862348" y="1399884"/>
                <a:chExt cx="956736" cy="1287968"/>
              </a:xfrm>
            </p:grpSpPr>
            <p:pic>
              <p:nvPicPr>
                <p:cNvPr id="139" name="Graphic 138">
                  <a:extLst>
                    <a:ext uri="{FF2B5EF4-FFF2-40B4-BE49-F238E27FC236}">
                      <a16:creationId xmlns:a16="http://schemas.microsoft.com/office/drawing/2014/main" id="{8D21A17B-C413-4733-9E29-8D4CCF1A12A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140" name="TextBox 139">
                  <a:extLst>
                    <a:ext uri="{FF2B5EF4-FFF2-40B4-BE49-F238E27FC236}">
                      <a16:creationId xmlns:a16="http://schemas.microsoft.com/office/drawing/2014/main" id="{EDE8F442-01E7-4F88-A179-CDFC6D09FE53}"/>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141" name="Group 140">
              <a:extLst>
                <a:ext uri="{FF2B5EF4-FFF2-40B4-BE49-F238E27FC236}">
                  <a16:creationId xmlns:a16="http://schemas.microsoft.com/office/drawing/2014/main" id="{B76E9FBD-62D1-48AA-AC82-AA5DF1316D12}"/>
                </a:ext>
              </a:extLst>
            </p:cNvPr>
            <p:cNvGrpSpPr/>
            <p:nvPr/>
          </p:nvGrpSpPr>
          <p:grpSpPr>
            <a:xfrm>
              <a:off x="6118882" y="43399914"/>
              <a:ext cx="4827457" cy="2131508"/>
              <a:chOff x="7523320" y="8589620"/>
              <a:chExt cx="4827457" cy="2131508"/>
            </a:xfrm>
          </p:grpSpPr>
          <p:sp>
            <p:nvSpPr>
              <p:cNvPr id="142" name="Freeform: Shape 141">
                <a:extLst>
                  <a:ext uri="{FF2B5EF4-FFF2-40B4-BE49-F238E27FC236}">
                    <a16:creationId xmlns:a16="http://schemas.microsoft.com/office/drawing/2014/main" id="{F819AB00-FAB5-4DEC-812F-5E8FBDD2D3F5}"/>
                  </a:ext>
                </a:extLst>
              </p:cNvPr>
              <p:cNvSpPr/>
              <p:nvPr/>
            </p:nvSpPr>
            <p:spPr>
              <a:xfrm>
                <a:off x="7523320" y="8615603"/>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rPr>
                  <a:t>Running this script feels like gambling. Will it work? Place your bets!</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143" name="Group 142">
                <a:extLst>
                  <a:ext uri="{FF2B5EF4-FFF2-40B4-BE49-F238E27FC236}">
                    <a16:creationId xmlns:a16="http://schemas.microsoft.com/office/drawing/2014/main" id="{9655E682-30A3-4B56-81F9-882B5B1B3BD5}"/>
                  </a:ext>
                </a:extLst>
              </p:cNvPr>
              <p:cNvGrpSpPr/>
              <p:nvPr/>
            </p:nvGrpSpPr>
            <p:grpSpPr>
              <a:xfrm>
                <a:off x="11394041" y="8589620"/>
                <a:ext cx="956736" cy="1287968"/>
                <a:chOff x="-3862348" y="1399884"/>
                <a:chExt cx="956736" cy="1287968"/>
              </a:xfrm>
            </p:grpSpPr>
            <p:pic>
              <p:nvPicPr>
                <p:cNvPr id="144" name="Graphic 143">
                  <a:extLst>
                    <a:ext uri="{FF2B5EF4-FFF2-40B4-BE49-F238E27FC236}">
                      <a16:creationId xmlns:a16="http://schemas.microsoft.com/office/drawing/2014/main" id="{20583950-E769-4D41-B16E-C6FF07BDABA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145" name="TextBox 144">
                  <a:extLst>
                    <a:ext uri="{FF2B5EF4-FFF2-40B4-BE49-F238E27FC236}">
                      <a16:creationId xmlns:a16="http://schemas.microsoft.com/office/drawing/2014/main" id="{D212E7BB-F266-4822-83A0-0940EE9C9172}"/>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146" name="Group 145">
              <a:extLst>
                <a:ext uri="{FF2B5EF4-FFF2-40B4-BE49-F238E27FC236}">
                  <a16:creationId xmlns:a16="http://schemas.microsoft.com/office/drawing/2014/main" id="{AB819FCE-864E-4F9F-9784-6B03CEB27EF2}"/>
                </a:ext>
              </a:extLst>
            </p:cNvPr>
            <p:cNvGrpSpPr/>
            <p:nvPr/>
          </p:nvGrpSpPr>
          <p:grpSpPr>
            <a:xfrm>
              <a:off x="6118882" y="45714663"/>
              <a:ext cx="4741495" cy="2131542"/>
              <a:chOff x="1504353" y="8801354"/>
              <a:chExt cx="4741495" cy="2131542"/>
            </a:xfrm>
          </p:grpSpPr>
          <p:sp>
            <p:nvSpPr>
              <p:cNvPr id="147" name="Freeform: Shape 146">
                <a:extLst>
                  <a:ext uri="{FF2B5EF4-FFF2-40B4-BE49-F238E27FC236}">
                    <a16:creationId xmlns:a16="http://schemas.microsoft.com/office/drawing/2014/main" id="{EADD5BCF-664F-4800-9BC3-78D515B813EB}"/>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我這個運行點下去，你看是我爆炸還是它爆炸</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148" name="Group 147">
                <a:extLst>
                  <a:ext uri="{FF2B5EF4-FFF2-40B4-BE49-F238E27FC236}">
                    <a16:creationId xmlns:a16="http://schemas.microsoft.com/office/drawing/2014/main" id="{1B023F2A-055D-48DB-9C94-F18A3F64E160}"/>
                  </a:ext>
                </a:extLst>
              </p:cNvPr>
              <p:cNvGrpSpPr/>
              <p:nvPr/>
            </p:nvGrpSpPr>
            <p:grpSpPr>
              <a:xfrm>
                <a:off x="5289112" y="8801354"/>
                <a:ext cx="956736" cy="1301438"/>
                <a:chOff x="-2750419" y="1399884"/>
                <a:chExt cx="956736" cy="1301438"/>
              </a:xfrm>
            </p:grpSpPr>
            <p:pic>
              <p:nvPicPr>
                <p:cNvPr id="149" name="Graphic 148">
                  <a:extLst>
                    <a:ext uri="{FF2B5EF4-FFF2-40B4-BE49-F238E27FC236}">
                      <a16:creationId xmlns:a16="http://schemas.microsoft.com/office/drawing/2014/main" id="{A3D28A17-2023-4DCD-A11E-0B73ECABCFD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150" name="TextBox 149">
                  <a:extLst>
                    <a:ext uri="{FF2B5EF4-FFF2-40B4-BE49-F238E27FC236}">
                      <a16:creationId xmlns:a16="http://schemas.microsoft.com/office/drawing/2014/main" id="{C0EEC833-4E4A-443F-8738-F4BC31C37822}"/>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grpSp>
        <p:nvGrpSpPr>
          <p:cNvPr id="152" name="Group 151">
            <a:extLst>
              <a:ext uri="{FF2B5EF4-FFF2-40B4-BE49-F238E27FC236}">
                <a16:creationId xmlns:a16="http://schemas.microsoft.com/office/drawing/2014/main" id="{1D9BD32F-1BC8-46E0-A814-A6935530E9BF}"/>
              </a:ext>
            </a:extLst>
          </p:cNvPr>
          <p:cNvGrpSpPr/>
          <p:nvPr/>
        </p:nvGrpSpPr>
        <p:grpSpPr>
          <a:xfrm>
            <a:off x="-6613214" y="29991445"/>
            <a:ext cx="4761493" cy="2134903"/>
            <a:chOff x="432561" y="4313983"/>
            <a:chExt cx="4761493" cy="2134903"/>
          </a:xfrm>
        </p:grpSpPr>
        <p:sp>
          <p:nvSpPr>
            <p:cNvPr id="153" name="Freeform: Shape 152">
              <a:extLst>
                <a:ext uri="{FF2B5EF4-FFF2-40B4-BE49-F238E27FC236}">
                  <a16:creationId xmlns:a16="http://schemas.microsoft.com/office/drawing/2014/main" id="{F96F59FA-8A90-4564-9EC7-D6260A004D5A}"/>
                </a:ext>
              </a:extLst>
            </p:cNvPr>
            <p:cNvSpPr/>
            <p:nvPr/>
          </p:nvSpPr>
          <p:spPr>
            <a:xfrm>
              <a:off x="432561" y="434336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154" name="Group 153">
              <a:extLst>
                <a:ext uri="{FF2B5EF4-FFF2-40B4-BE49-F238E27FC236}">
                  <a16:creationId xmlns:a16="http://schemas.microsoft.com/office/drawing/2014/main" id="{38F223E4-9005-42DB-925B-AD681D237ECE}"/>
                </a:ext>
              </a:extLst>
            </p:cNvPr>
            <p:cNvGrpSpPr/>
            <p:nvPr/>
          </p:nvGrpSpPr>
          <p:grpSpPr>
            <a:xfrm>
              <a:off x="4237318" y="4313983"/>
              <a:ext cx="956736" cy="1301438"/>
              <a:chOff x="-1490164" y="1399884"/>
              <a:chExt cx="956736" cy="1301438"/>
            </a:xfrm>
          </p:grpSpPr>
          <p:pic>
            <p:nvPicPr>
              <p:cNvPr id="155" name="Graphic 154">
                <a:extLst>
                  <a:ext uri="{FF2B5EF4-FFF2-40B4-BE49-F238E27FC236}">
                    <a16:creationId xmlns:a16="http://schemas.microsoft.com/office/drawing/2014/main" id="{5C617DFA-32D8-4C04-9E03-272E01B9A1B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90164" y="1399884"/>
                <a:ext cx="956736" cy="956736"/>
              </a:xfrm>
              <a:prstGeom prst="rect">
                <a:avLst/>
              </a:prstGeom>
            </p:spPr>
          </p:pic>
          <p:sp>
            <p:nvSpPr>
              <p:cNvPr id="156" name="TextBox 155">
                <a:extLst>
                  <a:ext uri="{FF2B5EF4-FFF2-40B4-BE49-F238E27FC236}">
                    <a16:creationId xmlns:a16="http://schemas.microsoft.com/office/drawing/2014/main" id="{F75B0B58-25AB-4E1B-84F5-F600CE4CE134}"/>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157" name="Group 156">
            <a:extLst>
              <a:ext uri="{FF2B5EF4-FFF2-40B4-BE49-F238E27FC236}">
                <a16:creationId xmlns:a16="http://schemas.microsoft.com/office/drawing/2014/main" id="{08E9DABB-ADD4-45D5-9292-E598BF5B3947}"/>
              </a:ext>
            </a:extLst>
          </p:cNvPr>
          <p:cNvGrpSpPr/>
          <p:nvPr/>
        </p:nvGrpSpPr>
        <p:grpSpPr>
          <a:xfrm>
            <a:off x="-11319324" y="27779370"/>
            <a:ext cx="4949674" cy="2116354"/>
            <a:chOff x="6993096" y="662328"/>
            <a:chExt cx="4949674" cy="2116354"/>
          </a:xfrm>
        </p:grpSpPr>
        <p:sp>
          <p:nvSpPr>
            <p:cNvPr id="158" name="Freeform: Shape 157">
              <a:extLst>
                <a:ext uri="{FF2B5EF4-FFF2-40B4-BE49-F238E27FC236}">
                  <a16:creationId xmlns:a16="http://schemas.microsoft.com/office/drawing/2014/main" id="{EBC64A14-367E-470E-94C0-C68DB2F426FC}"/>
                </a:ext>
              </a:extLst>
            </p:cNvPr>
            <p:cNvSpPr/>
            <p:nvPr/>
          </p:nvSpPr>
          <p:spPr>
            <a:xfrm flipH="1">
              <a:off x="8232986" y="67315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159" name="Group 158">
              <a:extLst>
                <a:ext uri="{FF2B5EF4-FFF2-40B4-BE49-F238E27FC236}">
                  <a16:creationId xmlns:a16="http://schemas.microsoft.com/office/drawing/2014/main" id="{DF8997A7-437F-44C2-A738-3B6A820EC35D}"/>
                </a:ext>
              </a:extLst>
            </p:cNvPr>
            <p:cNvGrpSpPr/>
            <p:nvPr/>
          </p:nvGrpSpPr>
          <p:grpSpPr>
            <a:xfrm>
              <a:off x="6993096" y="662328"/>
              <a:ext cx="956736" cy="1301438"/>
              <a:chOff x="-2750419" y="1399884"/>
              <a:chExt cx="956736" cy="1301438"/>
            </a:xfrm>
          </p:grpSpPr>
          <p:pic>
            <p:nvPicPr>
              <p:cNvPr id="160" name="Graphic 159">
                <a:extLst>
                  <a:ext uri="{FF2B5EF4-FFF2-40B4-BE49-F238E27FC236}">
                    <a16:creationId xmlns:a16="http://schemas.microsoft.com/office/drawing/2014/main" id="{3A43E115-6C82-4D4B-B1B5-F8265A66A02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161" name="TextBox 160">
                <a:extLst>
                  <a:ext uri="{FF2B5EF4-FFF2-40B4-BE49-F238E27FC236}">
                    <a16:creationId xmlns:a16="http://schemas.microsoft.com/office/drawing/2014/main" id="{B416D506-C6CE-4CCB-99FE-5800E4FC1760}"/>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162" name="Group 161">
            <a:extLst>
              <a:ext uri="{FF2B5EF4-FFF2-40B4-BE49-F238E27FC236}">
                <a16:creationId xmlns:a16="http://schemas.microsoft.com/office/drawing/2014/main" id="{06097843-62E7-4313-AC58-63436D35C9CD}"/>
              </a:ext>
            </a:extLst>
          </p:cNvPr>
          <p:cNvGrpSpPr/>
          <p:nvPr/>
        </p:nvGrpSpPr>
        <p:grpSpPr>
          <a:xfrm>
            <a:off x="-11231630" y="25260106"/>
            <a:ext cx="4861980" cy="2130685"/>
            <a:chOff x="6975107" y="652719"/>
            <a:chExt cx="4861980" cy="2130685"/>
          </a:xfrm>
        </p:grpSpPr>
        <p:grpSp>
          <p:nvGrpSpPr>
            <p:cNvPr id="163" name="Group 162">
              <a:extLst>
                <a:ext uri="{FF2B5EF4-FFF2-40B4-BE49-F238E27FC236}">
                  <a16:creationId xmlns:a16="http://schemas.microsoft.com/office/drawing/2014/main" id="{33571897-902F-4BCA-8392-54D4312A8E3A}"/>
                </a:ext>
              </a:extLst>
            </p:cNvPr>
            <p:cNvGrpSpPr/>
            <p:nvPr/>
          </p:nvGrpSpPr>
          <p:grpSpPr>
            <a:xfrm>
              <a:off x="6975107" y="652719"/>
              <a:ext cx="956736" cy="1287968"/>
              <a:chOff x="-3862348" y="1399884"/>
              <a:chExt cx="956736" cy="1287968"/>
            </a:xfrm>
          </p:grpSpPr>
          <p:pic>
            <p:nvPicPr>
              <p:cNvPr id="165" name="Graphic 164">
                <a:extLst>
                  <a:ext uri="{FF2B5EF4-FFF2-40B4-BE49-F238E27FC236}">
                    <a16:creationId xmlns:a16="http://schemas.microsoft.com/office/drawing/2014/main" id="{45D822EE-91D4-4B86-B49D-96804FDACAC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166" name="TextBox 165">
                <a:extLst>
                  <a:ext uri="{FF2B5EF4-FFF2-40B4-BE49-F238E27FC236}">
                    <a16:creationId xmlns:a16="http://schemas.microsoft.com/office/drawing/2014/main" id="{523A6FD5-83C3-4248-9F0C-73AE66311C81}"/>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sp>
          <p:nvSpPr>
            <p:cNvPr id="164" name="Freeform: Shape 163">
              <a:extLst>
                <a:ext uri="{FF2B5EF4-FFF2-40B4-BE49-F238E27FC236}">
                  <a16:creationId xmlns:a16="http://schemas.microsoft.com/office/drawing/2014/main" id="{B97A11C7-085B-4696-825F-D68F23B3EE31}"/>
                </a:ext>
              </a:extLst>
            </p:cNvPr>
            <p:cNvSpPr/>
            <p:nvPr/>
          </p:nvSpPr>
          <p:spPr>
            <a:xfrm flipH="1">
              <a:off x="8127303" y="677879"/>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grpSp>
        <p:nvGrpSpPr>
          <p:cNvPr id="167" name="Group 166">
            <a:extLst>
              <a:ext uri="{FF2B5EF4-FFF2-40B4-BE49-F238E27FC236}">
                <a16:creationId xmlns:a16="http://schemas.microsoft.com/office/drawing/2014/main" id="{030762FE-2DA1-4008-9312-79AB2FDD9302}"/>
              </a:ext>
            </a:extLst>
          </p:cNvPr>
          <p:cNvGrpSpPr/>
          <p:nvPr/>
        </p:nvGrpSpPr>
        <p:grpSpPr>
          <a:xfrm>
            <a:off x="-6369650" y="20874876"/>
            <a:ext cx="4827457" cy="2131508"/>
            <a:chOff x="7523320" y="8589620"/>
            <a:chExt cx="4827457" cy="2131508"/>
          </a:xfrm>
        </p:grpSpPr>
        <p:sp>
          <p:nvSpPr>
            <p:cNvPr id="168" name="Freeform: Shape 167">
              <a:extLst>
                <a:ext uri="{FF2B5EF4-FFF2-40B4-BE49-F238E27FC236}">
                  <a16:creationId xmlns:a16="http://schemas.microsoft.com/office/drawing/2014/main" id="{10F752A9-9B6F-437D-A443-9EDD5564F235}"/>
                </a:ext>
              </a:extLst>
            </p:cNvPr>
            <p:cNvSpPr/>
            <p:nvPr/>
          </p:nvSpPr>
          <p:spPr>
            <a:xfrm>
              <a:off x="7523320" y="8615603"/>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169" name="Group 168">
              <a:extLst>
                <a:ext uri="{FF2B5EF4-FFF2-40B4-BE49-F238E27FC236}">
                  <a16:creationId xmlns:a16="http://schemas.microsoft.com/office/drawing/2014/main" id="{693F97E6-13E2-45E5-8547-57C23829583C}"/>
                </a:ext>
              </a:extLst>
            </p:cNvPr>
            <p:cNvGrpSpPr/>
            <p:nvPr/>
          </p:nvGrpSpPr>
          <p:grpSpPr>
            <a:xfrm>
              <a:off x="11394041" y="8589620"/>
              <a:ext cx="956736" cy="1287968"/>
              <a:chOff x="-3862348" y="1399884"/>
              <a:chExt cx="956736" cy="1287968"/>
            </a:xfrm>
          </p:grpSpPr>
          <p:pic>
            <p:nvPicPr>
              <p:cNvPr id="170" name="Graphic 169">
                <a:extLst>
                  <a:ext uri="{FF2B5EF4-FFF2-40B4-BE49-F238E27FC236}">
                    <a16:creationId xmlns:a16="http://schemas.microsoft.com/office/drawing/2014/main" id="{AF2C1183-E95F-4E26-B282-C9E91CC103B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171" name="TextBox 170">
                <a:extLst>
                  <a:ext uri="{FF2B5EF4-FFF2-40B4-BE49-F238E27FC236}">
                    <a16:creationId xmlns:a16="http://schemas.microsoft.com/office/drawing/2014/main" id="{FB49F8EF-7DA8-4E1F-943D-1487C28A91CD}"/>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172" name="Group 171">
            <a:extLst>
              <a:ext uri="{FF2B5EF4-FFF2-40B4-BE49-F238E27FC236}">
                <a16:creationId xmlns:a16="http://schemas.microsoft.com/office/drawing/2014/main" id="{5E9234C2-C821-4B58-989C-6955226D7C1E}"/>
              </a:ext>
            </a:extLst>
          </p:cNvPr>
          <p:cNvGrpSpPr/>
          <p:nvPr/>
        </p:nvGrpSpPr>
        <p:grpSpPr>
          <a:xfrm>
            <a:off x="-6432762" y="23142081"/>
            <a:ext cx="4741495" cy="2131542"/>
            <a:chOff x="1504353" y="8801354"/>
            <a:chExt cx="4741495" cy="2131542"/>
          </a:xfrm>
        </p:grpSpPr>
        <p:sp>
          <p:nvSpPr>
            <p:cNvPr id="173" name="Freeform: Shape 172">
              <a:extLst>
                <a:ext uri="{FF2B5EF4-FFF2-40B4-BE49-F238E27FC236}">
                  <a16:creationId xmlns:a16="http://schemas.microsoft.com/office/drawing/2014/main" id="{5F5CE3C4-CA75-4FF9-88B4-1CD9A5F32078}"/>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174" name="Group 173">
              <a:extLst>
                <a:ext uri="{FF2B5EF4-FFF2-40B4-BE49-F238E27FC236}">
                  <a16:creationId xmlns:a16="http://schemas.microsoft.com/office/drawing/2014/main" id="{507FA1F6-B1CF-4AEA-B02D-CAD407122753}"/>
                </a:ext>
              </a:extLst>
            </p:cNvPr>
            <p:cNvGrpSpPr/>
            <p:nvPr/>
          </p:nvGrpSpPr>
          <p:grpSpPr>
            <a:xfrm>
              <a:off x="5289112" y="8801354"/>
              <a:ext cx="956736" cy="1301438"/>
              <a:chOff x="-2750419" y="1399884"/>
              <a:chExt cx="956736" cy="1301438"/>
            </a:xfrm>
          </p:grpSpPr>
          <p:pic>
            <p:nvPicPr>
              <p:cNvPr id="175" name="Graphic 174">
                <a:extLst>
                  <a:ext uri="{FF2B5EF4-FFF2-40B4-BE49-F238E27FC236}">
                    <a16:creationId xmlns:a16="http://schemas.microsoft.com/office/drawing/2014/main" id="{62ED88E1-96E2-4CF2-B056-62C706A1A5A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176" name="TextBox 175">
                <a:extLst>
                  <a:ext uri="{FF2B5EF4-FFF2-40B4-BE49-F238E27FC236}">
                    <a16:creationId xmlns:a16="http://schemas.microsoft.com/office/drawing/2014/main" id="{9E5DA6A1-CD0A-4DDD-8046-06EB1FCA5215}"/>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177" name="Group 176">
            <a:extLst>
              <a:ext uri="{FF2B5EF4-FFF2-40B4-BE49-F238E27FC236}">
                <a16:creationId xmlns:a16="http://schemas.microsoft.com/office/drawing/2014/main" id="{76480515-9A71-4E33-A70D-495775991237}"/>
              </a:ext>
            </a:extLst>
          </p:cNvPr>
          <p:cNvGrpSpPr/>
          <p:nvPr/>
        </p:nvGrpSpPr>
        <p:grpSpPr>
          <a:xfrm>
            <a:off x="-6613214" y="36976549"/>
            <a:ext cx="4761493" cy="2134903"/>
            <a:chOff x="432561" y="4313983"/>
            <a:chExt cx="4761493" cy="2134903"/>
          </a:xfrm>
        </p:grpSpPr>
        <p:sp>
          <p:nvSpPr>
            <p:cNvPr id="178" name="Freeform: Shape 177">
              <a:extLst>
                <a:ext uri="{FF2B5EF4-FFF2-40B4-BE49-F238E27FC236}">
                  <a16:creationId xmlns:a16="http://schemas.microsoft.com/office/drawing/2014/main" id="{68743BF9-6B42-49AA-917B-B902902DDF41}"/>
                </a:ext>
              </a:extLst>
            </p:cNvPr>
            <p:cNvSpPr/>
            <p:nvPr/>
          </p:nvSpPr>
          <p:spPr>
            <a:xfrm>
              <a:off x="432561" y="434336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179" name="Group 178">
              <a:extLst>
                <a:ext uri="{FF2B5EF4-FFF2-40B4-BE49-F238E27FC236}">
                  <a16:creationId xmlns:a16="http://schemas.microsoft.com/office/drawing/2014/main" id="{30083998-59AC-412C-8E7F-A799AC0E7CCC}"/>
                </a:ext>
              </a:extLst>
            </p:cNvPr>
            <p:cNvGrpSpPr/>
            <p:nvPr/>
          </p:nvGrpSpPr>
          <p:grpSpPr>
            <a:xfrm>
              <a:off x="4237318" y="4313983"/>
              <a:ext cx="956736" cy="1301438"/>
              <a:chOff x="-1490164" y="1399884"/>
              <a:chExt cx="956736" cy="1301438"/>
            </a:xfrm>
          </p:grpSpPr>
          <p:pic>
            <p:nvPicPr>
              <p:cNvPr id="180" name="Graphic 179">
                <a:extLst>
                  <a:ext uri="{FF2B5EF4-FFF2-40B4-BE49-F238E27FC236}">
                    <a16:creationId xmlns:a16="http://schemas.microsoft.com/office/drawing/2014/main" id="{97733B13-EEB6-473A-8BE3-2101B206F69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90164" y="1399884"/>
                <a:ext cx="956736" cy="956736"/>
              </a:xfrm>
              <a:prstGeom prst="rect">
                <a:avLst/>
              </a:prstGeom>
            </p:spPr>
          </p:pic>
          <p:sp>
            <p:nvSpPr>
              <p:cNvPr id="181" name="TextBox 180">
                <a:extLst>
                  <a:ext uri="{FF2B5EF4-FFF2-40B4-BE49-F238E27FC236}">
                    <a16:creationId xmlns:a16="http://schemas.microsoft.com/office/drawing/2014/main" id="{391361F7-9C9D-46C4-9453-59C35510509A}"/>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182" name="Group 181">
            <a:extLst>
              <a:ext uri="{FF2B5EF4-FFF2-40B4-BE49-F238E27FC236}">
                <a16:creationId xmlns:a16="http://schemas.microsoft.com/office/drawing/2014/main" id="{388187B4-F13F-4CFB-BED4-819A70075310}"/>
              </a:ext>
            </a:extLst>
          </p:cNvPr>
          <p:cNvGrpSpPr/>
          <p:nvPr/>
        </p:nvGrpSpPr>
        <p:grpSpPr>
          <a:xfrm>
            <a:off x="-11319324" y="34764474"/>
            <a:ext cx="4949674" cy="2116354"/>
            <a:chOff x="6993096" y="662328"/>
            <a:chExt cx="4949674" cy="2116354"/>
          </a:xfrm>
        </p:grpSpPr>
        <p:sp>
          <p:nvSpPr>
            <p:cNvPr id="183" name="Freeform: Shape 182">
              <a:extLst>
                <a:ext uri="{FF2B5EF4-FFF2-40B4-BE49-F238E27FC236}">
                  <a16:creationId xmlns:a16="http://schemas.microsoft.com/office/drawing/2014/main" id="{F0174D76-E23F-4DD9-9284-BFB12CBB82EC}"/>
                </a:ext>
              </a:extLst>
            </p:cNvPr>
            <p:cNvSpPr/>
            <p:nvPr/>
          </p:nvSpPr>
          <p:spPr>
            <a:xfrm flipH="1">
              <a:off x="8232986" y="67315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184" name="Group 183">
              <a:extLst>
                <a:ext uri="{FF2B5EF4-FFF2-40B4-BE49-F238E27FC236}">
                  <a16:creationId xmlns:a16="http://schemas.microsoft.com/office/drawing/2014/main" id="{E4EEE7A0-9F33-4AFD-8300-58FF724D07DB}"/>
                </a:ext>
              </a:extLst>
            </p:cNvPr>
            <p:cNvGrpSpPr/>
            <p:nvPr/>
          </p:nvGrpSpPr>
          <p:grpSpPr>
            <a:xfrm>
              <a:off x="6993096" y="662328"/>
              <a:ext cx="956736" cy="1301438"/>
              <a:chOff x="-2750419" y="1399884"/>
              <a:chExt cx="956736" cy="1301438"/>
            </a:xfrm>
          </p:grpSpPr>
          <p:pic>
            <p:nvPicPr>
              <p:cNvPr id="185" name="Graphic 184">
                <a:extLst>
                  <a:ext uri="{FF2B5EF4-FFF2-40B4-BE49-F238E27FC236}">
                    <a16:creationId xmlns:a16="http://schemas.microsoft.com/office/drawing/2014/main" id="{24B94328-6FFE-42AD-A738-B698FED395F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186" name="TextBox 185">
                <a:extLst>
                  <a:ext uri="{FF2B5EF4-FFF2-40B4-BE49-F238E27FC236}">
                    <a16:creationId xmlns:a16="http://schemas.microsoft.com/office/drawing/2014/main" id="{B5EB301A-E889-4E57-BF9C-56E923D096EA}"/>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187" name="Group 186">
            <a:extLst>
              <a:ext uri="{FF2B5EF4-FFF2-40B4-BE49-F238E27FC236}">
                <a16:creationId xmlns:a16="http://schemas.microsoft.com/office/drawing/2014/main" id="{BC14BF02-4458-4889-B08A-38EB43AD236E}"/>
              </a:ext>
            </a:extLst>
          </p:cNvPr>
          <p:cNvGrpSpPr/>
          <p:nvPr/>
        </p:nvGrpSpPr>
        <p:grpSpPr>
          <a:xfrm>
            <a:off x="-11231630" y="32245210"/>
            <a:ext cx="4861980" cy="2130685"/>
            <a:chOff x="6975107" y="652719"/>
            <a:chExt cx="4861980" cy="2130685"/>
          </a:xfrm>
        </p:grpSpPr>
        <p:grpSp>
          <p:nvGrpSpPr>
            <p:cNvPr id="188" name="Group 187">
              <a:extLst>
                <a:ext uri="{FF2B5EF4-FFF2-40B4-BE49-F238E27FC236}">
                  <a16:creationId xmlns:a16="http://schemas.microsoft.com/office/drawing/2014/main" id="{DD5437DD-3EC8-4336-80BD-D18D9D24152A}"/>
                </a:ext>
              </a:extLst>
            </p:cNvPr>
            <p:cNvGrpSpPr/>
            <p:nvPr/>
          </p:nvGrpSpPr>
          <p:grpSpPr>
            <a:xfrm>
              <a:off x="6975107" y="652719"/>
              <a:ext cx="956736" cy="1287968"/>
              <a:chOff x="-3862348" y="1399884"/>
              <a:chExt cx="956736" cy="1287968"/>
            </a:xfrm>
          </p:grpSpPr>
          <p:pic>
            <p:nvPicPr>
              <p:cNvPr id="190" name="Graphic 189">
                <a:extLst>
                  <a:ext uri="{FF2B5EF4-FFF2-40B4-BE49-F238E27FC236}">
                    <a16:creationId xmlns:a16="http://schemas.microsoft.com/office/drawing/2014/main" id="{0CAA05D9-A315-412E-9664-83924F0A094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191" name="TextBox 190">
                <a:extLst>
                  <a:ext uri="{FF2B5EF4-FFF2-40B4-BE49-F238E27FC236}">
                    <a16:creationId xmlns:a16="http://schemas.microsoft.com/office/drawing/2014/main" id="{5E7B3486-6994-41A1-AE62-59E7B2169DDF}"/>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sp>
          <p:nvSpPr>
            <p:cNvPr id="189" name="Freeform: Shape 188">
              <a:extLst>
                <a:ext uri="{FF2B5EF4-FFF2-40B4-BE49-F238E27FC236}">
                  <a16:creationId xmlns:a16="http://schemas.microsoft.com/office/drawing/2014/main" id="{C53D7A2F-FAFF-4C7B-82E6-8B064C6045AA}"/>
                </a:ext>
              </a:extLst>
            </p:cNvPr>
            <p:cNvSpPr/>
            <p:nvPr/>
          </p:nvSpPr>
          <p:spPr>
            <a:xfrm flipH="1">
              <a:off x="8127303" y="677879"/>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spTree>
    <p:extLst>
      <p:ext uri="{BB962C8B-B14F-4D97-AF65-F5344CB8AC3E}">
        <p14:creationId xmlns:p14="http://schemas.microsoft.com/office/powerpoint/2010/main" val="10240253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3D4A55"/>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7404CD2-8F3E-4464-B8C9-80179280227B}"/>
              </a:ext>
            </a:extLst>
          </p:cNvPr>
          <p:cNvPicPr>
            <a:picLocks noChangeAspect="1"/>
          </p:cNvPicPr>
          <p:nvPr/>
        </p:nvPicPr>
        <p:blipFill>
          <a:blip r:embed="rId2">
            <a:extLst>
              <a:ext uri="{BEBA8EAE-BF5A-486C-A8C5-ECC9F3942E4B}">
                <a14:imgProps xmlns:a14="http://schemas.microsoft.com/office/drawing/2010/main">
                  <a14:imgLayer r:embed="rId3">
                    <a14:imgEffect>
                      <a14:artisticBlur radius="80"/>
                    </a14:imgEffect>
                  </a14:imgLayer>
                </a14:imgProps>
              </a:ext>
            </a:extLst>
          </a:blip>
          <a:stretch>
            <a:fillRect/>
          </a:stretch>
        </p:blipFill>
        <p:spPr>
          <a:xfrm>
            <a:off x="1526639" y="0"/>
            <a:ext cx="9138721" cy="6858000"/>
          </a:xfrm>
          <a:prstGeom prst="rect">
            <a:avLst/>
          </a:prstGeom>
        </p:spPr>
      </p:pic>
      <p:sp>
        <p:nvSpPr>
          <p:cNvPr id="3" name="Rectangle: Rounded Corners 2">
            <a:extLst>
              <a:ext uri="{FF2B5EF4-FFF2-40B4-BE49-F238E27FC236}">
                <a16:creationId xmlns:a16="http://schemas.microsoft.com/office/drawing/2014/main" id="{D818404A-881A-4BE3-B2D0-B65785486226}"/>
              </a:ext>
            </a:extLst>
          </p:cNvPr>
          <p:cNvSpPr/>
          <p:nvPr/>
        </p:nvSpPr>
        <p:spPr>
          <a:xfrm>
            <a:off x="2063372" y="2141696"/>
            <a:ext cx="8890378" cy="257460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800" dirty="0">
                <a:latin typeface="微软雅黑 Light" panose="020B0502040204020203" pitchFamily="34" charset="-122"/>
                <a:ea typeface="微软雅黑 Light" panose="020B0502040204020203" pitchFamily="34" charset="-122"/>
              </a:rPr>
              <a:t>我们到底在干嘛？</a:t>
            </a:r>
            <a:endParaRPr lang="zh-TW" altLang="en-US" sz="8800" dirty="0">
              <a:latin typeface="微软雅黑 Light" panose="020B0502040204020203" pitchFamily="34" charset="-122"/>
              <a:ea typeface="微软雅黑 Light" panose="020B0502040204020203" pitchFamily="34" charset="-122"/>
            </a:endParaRPr>
          </a:p>
        </p:txBody>
      </p:sp>
      <p:grpSp>
        <p:nvGrpSpPr>
          <p:cNvPr id="4" name="Group 3">
            <a:extLst>
              <a:ext uri="{FF2B5EF4-FFF2-40B4-BE49-F238E27FC236}">
                <a16:creationId xmlns:a16="http://schemas.microsoft.com/office/drawing/2014/main" id="{4C270D83-A08B-4747-A5DB-0AF225B83647}"/>
              </a:ext>
            </a:extLst>
          </p:cNvPr>
          <p:cNvGrpSpPr/>
          <p:nvPr/>
        </p:nvGrpSpPr>
        <p:grpSpPr>
          <a:xfrm>
            <a:off x="7920633" y="4071049"/>
            <a:ext cx="2290168" cy="226847"/>
            <a:chOff x="862608" y="680150"/>
            <a:chExt cx="2290168" cy="226847"/>
          </a:xfrm>
        </p:grpSpPr>
        <p:sp>
          <p:nvSpPr>
            <p:cNvPr id="5" name="Rectangle: Rounded Corners 4">
              <a:extLst>
                <a:ext uri="{FF2B5EF4-FFF2-40B4-BE49-F238E27FC236}">
                  <a16:creationId xmlns:a16="http://schemas.microsoft.com/office/drawing/2014/main" id="{F0158459-2351-4B37-9144-E329E376817D}"/>
                </a:ext>
              </a:extLst>
            </p:cNvPr>
            <p:cNvSpPr/>
            <p:nvPr/>
          </p:nvSpPr>
          <p:spPr>
            <a:xfrm flipV="1">
              <a:off x="862608" y="680150"/>
              <a:ext cx="2290168" cy="45720"/>
            </a:xfrm>
            <a:prstGeom prst="roundRect">
              <a:avLst/>
            </a:prstGeom>
            <a:solidFill>
              <a:srgbClr val="387BB2"/>
            </a:solidFill>
            <a:ln>
              <a:solidFill>
                <a:srgbClr val="3A7B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Rectangle: Rounded Corners 6">
              <a:extLst>
                <a:ext uri="{FF2B5EF4-FFF2-40B4-BE49-F238E27FC236}">
                  <a16:creationId xmlns:a16="http://schemas.microsoft.com/office/drawing/2014/main" id="{004AAC32-9BD5-4D7D-9EF6-94EDA45F4BE1}"/>
                </a:ext>
              </a:extLst>
            </p:cNvPr>
            <p:cNvSpPr/>
            <p:nvPr/>
          </p:nvSpPr>
          <p:spPr>
            <a:xfrm flipV="1">
              <a:off x="1745482" y="861277"/>
              <a:ext cx="1332376" cy="45720"/>
            </a:xfrm>
            <a:prstGeom prst="roundRect">
              <a:avLst/>
            </a:prstGeom>
            <a:solidFill>
              <a:srgbClr val="FFC81D"/>
            </a:solidFill>
            <a:ln>
              <a:solidFill>
                <a:srgbClr val="FFC9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Tree>
    <p:extLst>
      <p:ext uri="{BB962C8B-B14F-4D97-AF65-F5344CB8AC3E}">
        <p14:creationId xmlns:p14="http://schemas.microsoft.com/office/powerpoint/2010/main" val="8400831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3D4A55"/>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7404CD2-8F3E-4464-B8C9-80179280227B}"/>
              </a:ext>
            </a:extLst>
          </p:cNvPr>
          <p:cNvPicPr>
            <a:picLocks noChangeAspect="1"/>
          </p:cNvPicPr>
          <p:nvPr/>
        </p:nvPicPr>
        <p:blipFill>
          <a:blip r:embed="rId3">
            <a:extLst>
              <a:ext uri="{BEBA8EAE-BF5A-486C-A8C5-ECC9F3942E4B}">
                <a14:imgProps xmlns:a14="http://schemas.microsoft.com/office/drawing/2010/main">
                  <a14:imgLayer r:embed="rId4">
                    <a14:imgEffect>
                      <a14:artisticBlur radius="80"/>
                    </a14:imgEffect>
                  </a14:imgLayer>
                </a14:imgProps>
              </a:ext>
            </a:extLst>
          </a:blip>
          <a:stretch>
            <a:fillRect/>
          </a:stretch>
        </p:blipFill>
        <p:spPr>
          <a:xfrm>
            <a:off x="1526639" y="0"/>
            <a:ext cx="9138721" cy="6858000"/>
          </a:xfrm>
          <a:prstGeom prst="rect">
            <a:avLst/>
          </a:prstGeom>
        </p:spPr>
      </p:pic>
      <p:sp>
        <p:nvSpPr>
          <p:cNvPr id="3" name="Rectangle: Rounded Corners 2">
            <a:extLst>
              <a:ext uri="{FF2B5EF4-FFF2-40B4-BE49-F238E27FC236}">
                <a16:creationId xmlns:a16="http://schemas.microsoft.com/office/drawing/2014/main" id="{D818404A-881A-4BE3-B2D0-B65785486226}"/>
              </a:ext>
            </a:extLst>
          </p:cNvPr>
          <p:cNvSpPr/>
          <p:nvPr/>
        </p:nvSpPr>
        <p:spPr>
          <a:xfrm>
            <a:off x="1650810" y="2200311"/>
            <a:ext cx="8890378" cy="257460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800" dirty="0">
                <a:latin typeface="微软雅黑 Light" panose="020B0502040204020203" pitchFamily="34" charset="-122"/>
                <a:ea typeface="微软雅黑 Light" panose="020B0502040204020203" pitchFamily="34" charset="-122"/>
              </a:rPr>
              <a:t>專案介紹</a:t>
            </a:r>
            <a:endParaRPr lang="zh-TW" altLang="en-US" sz="8800" dirty="0">
              <a:latin typeface="微软雅黑 Light" panose="020B0502040204020203" pitchFamily="34" charset="-122"/>
              <a:ea typeface="微软雅黑 Light" panose="020B0502040204020203" pitchFamily="34" charset="-122"/>
            </a:endParaRPr>
          </a:p>
        </p:txBody>
      </p:sp>
      <p:grpSp>
        <p:nvGrpSpPr>
          <p:cNvPr id="11" name="Group 10">
            <a:extLst>
              <a:ext uri="{FF2B5EF4-FFF2-40B4-BE49-F238E27FC236}">
                <a16:creationId xmlns:a16="http://schemas.microsoft.com/office/drawing/2014/main" id="{0357472C-207F-4421-B420-CEC3CF40ABBF}"/>
              </a:ext>
            </a:extLst>
          </p:cNvPr>
          <p:cNvGrpSpPr/>
          <p:nvPr/>
        </p:nvGrpSpPr>
        <p:grpSpPr>
          <a:xfrm>
            <a:off x="5963245" y="4142487"/>
            <a:ext cx="2290168" cy="226847"/>
            <a:chOff x="862608" y="680150"/>
            <a:chExt cx="2290168" cy="226847"/>
          </a:xfrm>
        </p:grpSpPr>
        <p:sp>
          <p:nvSpPr>
            <p:cNvPr id="12" name="Rectangle: Rounded Corners 11">
              <a:extLst>
                <a:ext uri="{FF2B5EF4-FFF2-40B4-BE49-F238E27FC236}">
                  <a16:creationId xmlns:a16="http://schemas.microsoft.com/office/drawing/2014/main" id="{68E279CE-E22B-4578-BE0C-64C791409A9D}"/>
                </a:ext>
              </a:extLst>
            </p:cNvPr>
            <p:cNvSpPr/>
            <p:nvPr/>
          </p:nvSpPr>
          <p:spPr>
            <a:xfrm flipV="1">
              <a:off x="862608" y="680150"/>
              <a:ext cx="2290168" cy="45720"/>
            </a:xfrm>
            <a:prstGeom prst="roundRect">
              <a:avLst/>
            </a:prstGeom>
            <a:solidFill>
              <a:srgbClr val="387BB2"/>
            </a:solidFill>
            <a:ln>
              <a:solidFill>
                <a:srgbClr val="3A7B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Rectangle: Rounded Corners 12">
              <a:extLst>
                <a:ext uri="{FF2B5EF4-FFF2-40B4-BE49-F238E27FC236}">
                  <a16:creationId xmlns:a16="http://schemas.microsoft.com/office/drawing/2014/main" id="{71226F58-7A02-441B-85C6-74A9076D14CB}"/>
                </a:ext>
              </a:extLst>
            </p:cNvPr>
            <p:cNvSpPr/>
            <p:nvPr/>
          </p:nvSpPr>
          <p:spPr>
            <a:xfrm flipV="1">
              <a:off x="1745482" y="861277"/>
              <a:ext cx="1332376" cy="45720"/>
            </a:xfrm>
            <a:prstGeom prst="roundRect">
              <a:avLst/>
            </a:prstGeom>
            <a:solidFill>
              <a:srgbClr val="FFC81D"/>
            </a:solidFill>
            <a:ln>
              <a:solidFill>
                <a:srgbClr val="FFC9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Tree>
    <p:extLst>
      <p:ext uri="{BB962C8B-B14F-4D97-AF65-F5344CB8AC3E}">
        <p14:creationId xmlns:p14="http://schemas.microsoft.com/office/powerpoint/2010/main" val="6360389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1081</TotalTime>
  <Words>14121</Words>
  <Application>Microsoft Office PowerPoint</Application>
  <PresentationFormat>Widescreen</PresentationFormat>
  <Paragraphs>1617</Paragraphs>
  <Slides>72</Slides>
  <Notes>30</Notes>
  <HiddenSlides>3</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72</vt:i4>
      </vt:variant>
    </vt:vector>
  </HeadingPairs>
  <TitlesOfParts>
    <vt:vector size="80" baseType="lpstr">
      <vt:lpstr>微软雅黑</vt:lpstr>
      <vt:lpstr>微软雅黑 Light</vt:lpstr>
      <vt:lpstr>Arial</vt:lpstr>
      <vt:lpstr>Calibri</vt:lpstr>
      <vt:lpstr>Calibri Light</vt:lpstr>
      <vt:lpstr>Microsoft Sans Serif</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Lim Kelvin</dc:creator>
  <cp:lastModifiedBy>Lim Kelvin</cp:lastModifiedBy>
  <cp:revision>82</cp:revision>
  <dcterms:created xsi:type="dcterms:W3CDTF">2024-12-20T09:43:29Z</dcterms:created>
  <dcterms:modified xsi:type="dcterms:W3CDTF">2024-12-22T17:01:00Z</dcterms:modified>
</cp:coreProperties>
</file>